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FBCC-8368-32BB-F507-E0DE947DF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ABAA6-75A9-5E26-96EA-FC854FBBF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43932-BF03-9B90-425E-99523591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7AEB-E9E2-4544-9DC9-83F3105103D2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166F0-2CE2-2E30-899F-EF5E14E8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25EEF-B069-563A-1EA8-7B3B7626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6BFE-E227-4DA2-88C2-96F4A32E0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50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9258-F6C1-C751-2B3B-FE339623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BA342-77F0-2A5F-008D-61F067502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B574F-C625-5B79-C5FC-72345C7F1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7AEB-E9E2-4544-9DC9-83F3105103D2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3D105-CFEE-3FE6-52C2-8D5B3BCAE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81777-68AC-D2CC-4837-792BA159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6BFE-E227-4DA2-88C2-96F4A32E0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47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5980F-EAD8-48EA-247E-7D9B1443F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50B45-9788-A411-DC7D-AF0DBEA36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172FD-C7FD-A061-92A4-455C3DF8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7AEB-E9E2-4544-9DC9-83F3105103D2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17553-E4A5-F9DB-76F3-0D3F2F94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7F147-455D-B1EE-F8F5-ACE686A2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6BFE-E227-4DA2-88C2-96F4A32E0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58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736F-2227-551A-BE26-7F5972BE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64380-7DBE-BC49-4075-EB47D51E2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B2DF0-9E6D-2402-5901-B390A9C5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7AEB-E9E2-4544-9DC9-83F3105103D2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2786E-8FFC-80EF-46C8-790A7ABA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660F2-7633-3C6A-9C88-9E966708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6BFE-E227-4DA2-88C2-96F4A32E0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36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1ED8-49F5-9033-B38F-BE36B1CB1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059E2-DAC5-6AB3-84A7-CEC272B13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27AFC-6B4D-0C78-7F4D-41EA1E52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7AEB-E9E2-4544-9DC9-83F3105103D2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A290C-2237-37BF-09E0-A16AD7BC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8C2E7-8289-7DB3-0203-4AEEA9F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6BFE-E227-4DA2-88C2-96F4A32E0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09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5655-20F5-9411-62D2-38B39BFD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8BC92-4C6B-3A2D-1D45-128999A66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B4DB6-735D-F82E-8387-69BA05201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6E8B5-8273-EFBD-431C-CACAF71E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7AEB-E9E2-4544-9DC9-83F3105103D2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65615-3B99-15CE-561C-1BC9EE47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A209E-B71E-34D8-7F6D-409EA0B2D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6BFE-E227-4DA2-88C2-96F4A32E0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3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147F-06D4-E7AF-5F0C-9BE307FE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3DEDA-19FC-6171-97E5-9C10D1D51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F9A43-4E68-44EF-DCB8-F4F822F01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D2A77-C0FE-AC3A-9293-5E74CE368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9CB88-9478-C633-1DFA-5941CCA9B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4F08EA-D35A-C4A6-4B24-D090125A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7AEB-E9E2-4544-9DC9-83F3105103D2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9E7C5-4A16-A036-8993-93573AC8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318391-8770-12DE-7F73-04AB406B8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6BFE-E227-4DA2-88C2-96F4A32E0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81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E054F-FDCB-9639-9BC3-E472CB42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C1E5B-8AFC-33F8-801A-93C69A242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7AEB-E9E2-4544-9DC9-83F3105103D2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BCA99-1FD8-F402-2814-D78D8497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5380C-5089-94F2-6884-9B441E57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6BFE-E227-4DA2-88C2-96F4A32E0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92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25E8E-6FDE-E355-AE10-C23B5EA0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7AEB-E9E2-4544-9DC9-83F3105103D2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D24156-4659-751A-DF9E-CE79BB35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DFC0F-B99F-2129-FC35-004736FA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6BFE-E227-4DA2-88C2-96F4A32E0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90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1695-37BC-22F2-3264-2BBE35FD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88560-B7DC-599A-EE7F-891DD696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6D6BA-0A2D-3B3F-9EE0-0FDE681B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AC9E2-5386-E3C6-79E9-47E789EE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7AEB-E9E2-4544-9DC9-83F3105103D2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6141E-7888-438A-BFD9-6060482C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3F86C-871E-1CAF-1527-E2C4185C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6BFE-E227-4DA2-88C2-96F4A32E0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3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344B0-990C-9FAF-7B5D-332592252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B0568-1DD0-BAA8-900D-5972F13B5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EE24E-06D8-454A-226F-A6C73EF11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250A6-FCEC-7FD1-888C-2FEAF37B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7AEB-E9E2-4544-9DC9-83F3105103D2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06899-F472-3CD8-9AED-1B73FA6C0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E27D3-AC37-8485-01C0-637FFC2D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6BFE-E227-4DA2-88C2-96F4A32E0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45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C4F93E-6478-99DC-1C26-7B72CC43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30C01-47BB-6F19-F242-00A008524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E8978-2B6C-0212-ED07-0F4301AAF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C7AEB-E9E2-4544-9DC9-83F3105103D2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78413-497C-5E50-96DE-24CDDFEAE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0DAAE-BA36-8788-4EF1-BD13394D0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56BFE-E227-4DA2-88C2-96F4A32E0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79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45E43D4-5C8B-D9CA-DDA7-2D8317C4F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7935" y="446802"/>
            <a:ext cx="9144000" cy="832557"/>
          </a:xfrm>
        </p:spPr>
        <p:txBody>
          <a:bodyPr>
            <a:normAutofit/>
          </a:bodyPr>
          <a:lstStyle/>
          <a:p>
            <a:r>
              <a:rPr lang="en-IN" sz="4000" dirty="0"/>
              <a:t>4</a:t>
            </a:r>
            <a:r>
              <a:rPr lang="en-IN" sz="4000" baseline="30000" dirty="0"/>
              <a:t>th</a:t>
            </a:r>
            <a:r>
              <a:rPr lang="en-IN" sz="4000" dirty="0"/>
              <a:t> Semester Mini Project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F6166EE-62E8-4A16-3087-56E4FA52E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7935" y="4294214"/>
            <a:ext cx="9144000" cy="1655762"/>
          </a:xfrm>
        </p:spPr>
        <p:txBody>
          <a:bodyPr>
            <a:normAutofit/>
          </a:bodyPr>
          <a:lstStyle/>
          <a:p>
            <a:r>
              <a:rPr lang="en-IN" sz="3600" u="sng" dirty="0"/>
              <a:t>Group Chat Web Application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8892CB-0FB3-2F89-A28C-72C89059E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372" y="1374909"/>
            <a:ext cx="2097256" cy="20972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E1E4E4-8733-EEF2-31D5-215222CD7B85}"/>
              </a:ext>
            </a:extLst>
          </p:cNvPr>
          <p:cNvSpPr txBox="1"/>
          <p:nvPr/>
        </p:nvSpPr>
        <p:spPr>
          <a:xfrm>
            <a:off x="3874249" y="5963800"/>
            <a:ext cx="5365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Made By : Mohit Singh Dhami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65C7D6-5684-9CE4-CE21-220AEC09C770}"/>
              </a:ext>
            </a:extLst>
          </p:cNvPr>
          <p:cNvSpPr txBox="1"/>
          <p:nvPr/>
        </p:nvSpPr>
        <p:spPr>
          <a:xfrm>
            <a:off x="4926564" y="3553731"/>
            <a:ext cx="3620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Session : 2021 - 22</a:t>
            </a:r>
          </a:p>
        </p:txBody>
      </p:sp>
    </p:spTree>
    <p:extLst>
      <p:ext uri="{BB962C8B-B14F-4D97-AF65-F5344CB8AC3E}">
        <p14:creationId xmlns:p14="http://schemas.microsoft.com/office/powerpoint/2010/main" val="111128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678B79-2D83-482E-2C4F-36FEF2CE1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Features of Group Chat Web Application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D4029D-B15A-9AAD-17DC-1F46DCFD0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134" y="1811986"/>
            <a:ext cx="10206135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400" dirty="0"/>
              <a:t>Real-Time Chat: Chats done in this App are real-time and Requires Decent Internet Connection.</a:t>
            </a:r>
          </a:p>
          <a:p>
            <a:r>
              <a:rPr lang="en-IN" sz="2400" dirty="0"/>
              <a:t>File Sharing: We can Share any Type of File (Images, GIFs, Audio, Video, Documents etc ) in this Application.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No Installation: We can use this App without installing any additional Software, </a:t>
            </a:r>
          </a:p>
          <a:p>
            <a:pPr marL="0" indent="0">
              <a:buNone/>
            </a:pPr>
            <a:r>
              <a:rPr lang="en-IN" sz="2400" dirty="0"/>
              <a:t>    Just a latest browser is sufficient to use this application.</a:t>
            </a:r>
          </a:p>
          <a:p>
            <a:r>
              <a:rPr lang="en-IN" sz="2400" dirty="0"/>
              <a:t>No Login: We can start chatting without signing up or Logging to any Account which Protects your Identity and makes you Anonymous.</a:t>
            </a:r>
          </a:p>
        </p:txBody>
      </p:sp>
    </p:spTree>
    <p:extLst>
      <p:ext uri="{BB962C8B-B14F-4D97-AF65-F5344CB8AC3E}">
        <p14:creationId xmlns:p14="http://schemas.microsoft.com/office/powerpoint/2010/main" val="117697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4C5CE98-2008-7647-CAB6-CA9A604B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149808"/>
            <a:ext cx="10515600" cy="782539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Project Explanation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D9D4EA7-2273-4B13-0E88-9D018336B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5544" y="1391878"/>
            <a:ext cx="3575180" cy="4247276"/>
          </a:xfrm>
        </p:spPr>
        <p:txBody>
          <a:bodyPr>
            <a:normAutofit/>
          </a:bodyPr>
          <a:lstStyle/>
          <a:p>
            <a:r>
              <a:rPr lang="en-IN" sz="2400" dirty="0"/>
              <a:t>When The Application is Launched, we will see a Prompt Saying :</a:t>
            </a:r>
          </a:p>
          <a:p>
            <a:r>
              <a:rPr lang="en-IN" sz="2400" dirty="0"/>
              <a:t> What is Your Name ?</a:t>
            </a:r>
          </a:p>
          <a:p>
            <a:endParaRPr lang="en-IN" sz="2400" dirty="0"/>
          </a:p>
          <a:p>
            <a:r>
              <a:rPr lang="en-IN" sz="2400" dirty="0"/>
              <a:t>We have to Provide Some Name which will be used in App to Differentiate Users and show Chats Properly.</a:t>
            </a:r>
          </a:p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5DC33EA-E292-D75C-F604-9851EF86E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86" y="1262566"/>
            <a:ext cx="8109858" cy="45617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AE2A3D-D560-7C2A-DAA0-44A25A20C187}"/>
              </a:ext>
            </a:extLst>
          </p:cNvPr>
          <p:cNvSpPr txBox="1"/>
          <p:nvPr/>
        </p:nvSpPr>
        <p:spPr>
          <a:xfrm>
            <a:off x="2397968" y="5954525"/>
            <a:ext cx="5766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/>
              <a:t>Output: Prompt - Application Launch</a:t>
            </a:r>
          </a:p>
        </p:txBody>
      </p:sp>
    </p:spTree>
    <p:extLst>
      <p:ext uri="{BB962C8B-B14F-4D97-AF65-F5344CB8AC3E}">
        <p14:creationId xmlns:p14="http://schemas.microsoft.com/office/powerpoint/2010/main" val="41320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DB72386-93F3-6C49-E663-2E59B741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149808"/>
            <a:ext cx="10515600" cy="782539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Project Explanation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F5CA0EC-073A-153F-D14F-40FB1586D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6645" y="1380470"/>
            <a:ext cx="3575180" cy="4410884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After Entering Name in the prompt, the main app will be shown where Chats can be Seen.</a:t>
            </a:r>
          </a:p>
          <a:p>
            <a:endParaRPr lang="en-IN" sz="2400" dirty="0"/>
          </a:p>
          <a:p>
            <a:r>
              <a:rPr lang="en-IN" sz="2400" dirty="0"/>
              <a:t>At the Bottom we get Chat Box from where Messages and Files can be Send and Shared with Everyone on the Group.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 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9764AE-AFE5-964B-209B-4FC41B1544CD}"/>
              </a:ext>
            </a:extLst>
          </p:cNvPr>
          <p:cNvSpPr txBox="1"/>
          <p:nvPr/>
        </p:nvSpPr>
        <p:spPr>
          <a:xfrm>
            <a:off x="2690327" y="5898632"/>
            <a:ext cx="5766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/>
              <a:t>Output: Application Interface</a:t>
            </a:r>
          </a:p>
        </p:txBody>
      </p:sp>
      <p:pic>
        <p:nvPicPr>
          <p:cNvPr id="18" name="Picture 1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EEA86D4-3C9C-3E20-1547-6CC14C9F7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98" y="1173924"/>
            <a:ext cx="8018047" cy="451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2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6556CDE-D904-FEEF-1DA4-02759C59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103155"/>
            <a:ext cx="10515600" cy="782539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Project Explanation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BF909A-7BB4-0D4A-894E-738B1839F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29" y="1062412"/>
            <a:ext cx="5159829" cy="2799645"/>
          </a:xfrm>
        </p:spPr>
        <p:txBody>
          <a:bodyPr>
            <a:normAutofit/>
          </a:bodyPr>
          <a:lstStyle/>
          <a:p>
            <a:r>
              <a:rPr lang="en-IN" sz="2400" dirty="0"/>
              <a:t>Languages and Services used are -</a:t>
            </a:r>
          </a:p>
          <a:p>
            <a:pPr lvl="1"/>
            <a:r>
              <a:rPr lang="en-IN" sz="2000" dirty="0"/>
              <a:t>Language: HTML, CSS, JavaScript</a:t>
            </a:r>
          </a:p>
          <a:p>
            <a:pPr lvl="1"/>
            <a:r>
              <a:rPr lang="en-IN" sz="2000" dirty="0"/>
              <a:t>Library: React.js, Material UI</a:t>
            </a:r>
          </a:p>
          <a:p>
            <a:pPr lvl="1"/>
            <a:r>
              <a:rPr lang="en-IN" sz="2000" dirty="0"/>
              <a:t>Database: Firebase Firestore Database</a:t>
            </a:r>
          </a:p>
          <a:p>
            <a:pPr lvl="1"/>
            <a:r>
              <a:rPr lang="en-IN" sz="2000" dirty="0"/>
              <a:t>File Hosting: upload.io</a:t>
            </a:r>
          </a:p>
          <a:p>
            <a:pPr lvl="1"/>
            <a:endParaRPr lang="en-IN" sz="2000" dirty="0"/>
          </a:p>
          <a:p>
            <a:pPr marL="0" indent="0">
              <a:buNone/>
            </a:pPr>
            <a:r>
              <a:rPr lang="en-IN" sz="2400" dirty="0"/>
              <a:t> 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120FCE-6396-152A-6EE9-A98A16879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6" y="3362305"/>
            <a:ext cx="5085907" cy="26264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BA3C83-EA06-B7DC-B76E-C6537EA69F66}"/>
              </a:ext>
            </a:extLst>
          </p:cNvPr>
          <p:cNvSpPr txBox="1"/>
          <p:nvPr/>
        </p:nvSpPr>
        <p:spPr>
          <a:xfrm>
            <a:off x="1026368" y="5963792"/>
            <a:ext cx="624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Firebase Firestore Database</a:t>
            </a:r>
            <a:endParaRPr lang="en-IN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9125C-605B-17C5-749C-DF5F2C3BADD3}"/>
              </a:ext>
            </a:extLst>
          </p:cNvPr>
          <p:cNvSpPr txBox="1"/>
          <p:nvPr/>
        </p:nvSpPr>
        <p:spPr>
          <a:xfrm>
            <a:off x="6688935" y="5988768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Code to Fetch Chats From Database</a:t>
            </a:r>
            <a:endParaRPr lang="en-IN" b="1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26552A-6767-5A5F-9E14-9565D5AC3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593" y="3703948"/>
            <a:ext cx="6614845" cy="22497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F186DC-0D53-8604-59EC-8BD458E15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597" y="614216"/>
            <a:ext cx="6550829" cy="23817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BA3085-F96F-968C-225B-08114204DE1A}"/>
              </a:ext>
            </a:extLst>
          </p:cNvPr>
          <p:cNvSpPr txBox="1"/>
          <p:nvPr/>
        </p:nvSpPr>
        <p:spPr>
          <a:xfrm>
            <a:off x="5797448" y="2995944"/>
            <a:ext cx="560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Code to Show Media Files According to Their Format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386968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6AC5DD-EB6E-6DE4-818A-03889213A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102123"/>
            <a:ext cx="10515600" cy="782539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Project Explanation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93E50D-C4A8-BE43-1DE9-9416DEA3E4CA}"/>
              </a:ext>
            </a:extLst>
          </p:cNvPr>
          <p:cNvSpPr txBox="1"/>
          <p:nvPr/>
        </p:nvSpPr>
        <p:spPr>
          <a:xfrm>
            <a:off x="2230017" y="5806793"/>
            <a:ext cx="30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Updating DB ( Text Chat )</a:t>
            </a:r>
            <a:endParaRPr lang="en-IN" b="1" u="sng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ADB5DC0-8521-0CF3-88B5-49DD4E1FA5FA}"/>
              </a:ext>
            </a:extLst>
          </p:cNvPr>
          <p:cNvSpPr/>
          <p:nvPr/>
        </p:nvSpPr>
        <p:spPr>
          <a:xfrm>
            <a:off x="1551991" y="975944"/>
            <a:ext cx="2535236" cy="82542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4B1C1F-DA5D-BF20-93B0-DEE4B500761F}"/>
              </a:ext>
            </a:extLst>
          </p:cNvPr>
          <p:cNvSpPr txBox="1"/>
          <p:nvPr/>
        </p:nvSpPr>
        <p:spPr>
          <a:xfrm>
            <a:off x="7939239" y="5763759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Updating DB ( Files )</a:t>
            </a:r>
            <a:endParaRPr lang="en-IN" b="1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39A056-792C-B06C-E0E3-A83ADD776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254" y="1301515"/>
            <a:ext cx="1219306" cy="3276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95EE09-6971-F852-E8BE-8BB34A1DE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212" y="1812215"/>
            <a:ext cx="1165961" cy="320068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A0C82C3-95FE-4BC9-23EB-9FDE1109E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6837" y="3022778"/>
            <a:ext cx="4946780" cy="369332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/>
              <a:t>Flow of Data From User End to Database</a:t>
            </a:r>
            <a:endParaRPr lang="en-IN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6C8FA2-F934-6D9E-E29F-CDD8A105DD26}"/>
              </a:ext>
            </a:extLst>
          </p:cNvPr>
          <p:cNvSpPr txBox="1"/>
          <p:nvPr/>
        </p:nvSpPr>
        <p:spPr>
          <a:xfrm>
            <a:off x="1645297" y="1051207"/>
            <a:ext cx="2535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Type Message and Click Send / Press Enter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867F25-697C-CEE6-6094-14C2088406A9}"/>
              </a:ext>
            </a:extLst>
          </p:cNvPr>
          <p:cNvSpPr/>
          <p:nvPr/>
        </p:nvSpPr>
        <p:spPr>
          <a:xfrm>
            <a:off x="1803919" y="1953532"/>
            <a:ext cx="1903446" cy="662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9ED329-D316-9F6E-B102-43C61DC2605D}"/>
              </a:ext>
            </a:extLst>
          </p:cNvPr>
          <p:cNvSpPr txBox="1"/>
          <p:nvPr/>
        </p:nvSpPr>
        <p:spPr>
          <a:xfrm>
            <a:off x="2074507" y="2068116"/>
            <a:ext cx="236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File</a:t>
            </a:r>
            <a:endParaRPr lang="en-IN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E8C23F7-5042-BDBB-E597-8626A65990F4}"/>
              </a:ext>
            </a:extLst>
          </p:cNvPr>
          <p:cNvCxnSpPr/>
          <p:nvPr/>
        </p:nvCxnSpPr>
        <p:spPr>
          <a:xfrm>
            <a:off x="4295192" y="1181090"/>
            <a:ext cx="1278294" cy="792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B56B3FE-B54D-09FD-D710-F08CBE8F4459}"/>
              </a:ext>
            </a:extLst>
          </p:cNvPr>
          <p:cNvCxnSpPr/>
          <p:nvPr/>
        </p:nvCxnSpPr>
        <p:spPr>
          <a:xfrm flipV="1">
            <a:off x="9084907" y="1697538"/>
            <a:ext cx="0" cy="75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0BA8F98-71DC-E564-B8A3-406F5669D163}"/>
              </a:ext>
            </a:extLst>
          </p:cNvPr>
          <p:cNvCxnSpPr/>
          <p:nvPr/>
        </p:nvCxnSpPr>
        <p:spPr>
          <a:xfrm rot="10800000" flipV="1">
            <a:off x="6864222" y="1465358"/>
            <a:ext cx="1480457" cy="4881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D44614C-D48A-22D3-89B0-4F11811EA8B9}"/>
              </a:ext>
            </a:extLst>
          </p:cNvPr>
          <p:cNvCxnSpPr/>
          <p:nvPr/>
        </p:nvCxnSpPr>
        <p:spPr>
          <a:xfrm flipV="1">
            <a:off x="3921968" y="2437448"/>
            <a:ext cx="5162939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CA1D349-26AB-135F-CC8F-44E4123C49E8}"/>
              </a:ext>
            </a:extLst>
          </p:cNvPr>
          <p:cNvSpPr txBox="1"/>
          <p:nvPr/>
        </p:nvSpPr>
        <p:spPr>
          <a:xfrm>
            <a:off x="4966998" y="2397944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File is Send to upload.io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D7652F-C5DF-1C28-3A8A-FEB98A5AE5DA}"/>
              </a:ext>
            </a:extLst>
          </p:cNvPr>
          <p:cNvSpPr txBox="1"/>
          <p:nvPr/>
        </p:nvSpPr>
        <p:spPr>
          <a:xfrm>
            <a:off x="3996611" y="822969"/>
            <a:ext cx="2867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 Chat Text is Saved to DB </a:t>
            </a:r>
            <a:endParaRPr lang="en-IN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F364A3-CA1B-25C4-532A-FD4358BD2E1D}"/>
              </a:ext>
            </a:extLst>
          </p:cNvPr>
          <p:cNvSpPr txBox="1"/>
          <p:nvPr/>
        </p:nvSpPr>
        <p:spPr>
          <a:xfrm>
            <a:off x="9702724" y="975944"/>
            <a:ext cx="2052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URL of the File After Successful</a:t>
            </a:r>
          </a:p>
          <a:p>
            <a:r>
              <a:rPr lang="en-US" dirty="0"/>
              <a:t>Hosting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924F9C-5827-EA15-DD8F-DC8E88A053AE}"/>
              </a:ext>
            </a:extLst>
          </p:cNvPr>
          <p:cNvSpPr txBox="1"/>
          <p:nvPr/>
        </p:nvSpPr>
        <p:spPr>
          <a:xfrm>
            <a:off x="6938425" y="1114443"/>
            <a:ext cx="1565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URL is saved      to DB</a:t>
            </a:r>
            <a:endParaRPr lang="en-IN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BBE4BEA-E478-72E6-0D14-A5E36DD91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86" y="3840204"/>
            <a:ext cx="5858245" cy="188879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E93B649-4EBC-3FBF-7566-5FD7C07055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3173" y="3831705"/>
            <a:ext cx="4794967" cy="189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3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03A4C7-C575-4974-C0BF-ACCFE2A3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710" y="2585812"/>
            <a:ext cx="2520821" cy="1325563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9689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329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4th Semester Mini Project</vt:lpstr>
      <vt:lpstr>Features of Group Chat Web Application</vt:lpstr>
      <vt:lpstr>Project Explanation </vt:lpstr>
      <vt:lpstr>Project Explanation </vt:lpstr>
      <vt:lpstr>Project Explanation </vt:lpstr>
      <vt:lpstr>Project Explanation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Semester Mini Project</dc:title>
  <dc:creator>MOHIT SINGH DHAMI</dc:creator>
  <cp:lastModifiedBy>MOHIT SINGH DHAMI</cp:lastModifiedBy>
  <cp:revision>33</cp:revision>
  <dcterms:created xsi:type="dcterms:W3CDTF">2022-07-16T00:39:22Z</dcterms:created>
  <dcterms:modified xsi:type="dcterms:W3CDTF">2022-07-16T10:22:05Z</dcterms:modified>
</cp:coreProperties>
</file>