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6"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7" autoAdjust="0"/>
    <p:restoredTop sz="94660"/>
  </p:normalViewPr>
  <p:slideViewPr>
    <p:cSldViewPr snapToGrid="0">
      <p:cViewPr varScale="1">
        <p:scale>
          <a:sx n="82" d="100"/>
          <a:sy n="82" d="100"/>
        </p:scale>
        <p:origin x="53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65B7928-5A1D-41B2-9B9F-3FB9CE85C27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DB857-F1C2-4169-B3E1-7C377EE24447}" type="slidenum">
              <a:rPr lang="en-US" smtClean="0"/>
              <a:t>‹#›</a:t>
            </a:fld>
            <a:endParaRPr lang="en-US"/>
          </a:p>
        </p:txBody>
      </p:sp>
    </p:spTree>
    <p:extLst>
      <p:ext uri="{BB962C8B-B14F-4D97-AF65-F5344CB8AC3E}">
        <p14:creationId xmlns:p14="http://schemas.microsoft.com/office/powerpoint/2010/main" val="413348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5B7928-5A1D-41B2-9B9F-3FB9CE85C27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DB857-F1C2-4169-B3E1-7C377EE24447}" type="slidenum">
              <a:rPr lang="en-US" smtClean="0"/>
              <a:t>‹#›</a:t>
            </a:fld>
            <a:endParaRPr lang="en-US"/>
          </a:p>
        </p:txBody>
      </p:sp>
    </p:spTree>
    <p:extLst>
      <p:ext uri="{BB962C8B-B14F-4D97-AF65-F5344CB8AC3E}">
        <p14:creationId xmlns:p14="http://schemas.microsoft.com/office/powerpoint/2010/main" val="142679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5B7928-5A1D-41B2-9B9F-3FB9CE85C27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DB857-F1C2-4169-B3E1-7C377EE24447}" type="slidenum">
              <a:rPr lang="en-US" smtClean="0"/>
              <a:t>‹#›</a:t>
            </a:fld>
            <a:endParaRPr lang="en-US"/>
          </a:p>
        </p:txBody>
      </p:sp>
    </p:spTree>
    <p:extLst>
      <p:ext uri="{BB962C8B-B14F-4D97-AF65-F5344CB8AC3E}">
        <p14:creationId xmlns:p14="http://schemas.microsoft.com/office/powerpoint/2010/main" val="87925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5B7928-5A1D-41B2-9B9F-3FB9CE85C27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DB857-F1C2-4169-B3E1-7C377EE24447}" type="slidenum">
              <a:rPr lang="en-US" smtClean="0"/>
              <a:t>‹#›</a:t>
            </a:fld>
            <a:endParaRPr lang="en-US"/>
          </a:p>
        </p:txBody>
      </p:sp>
    </p:spTree>
    <p:extLst>
      <p:ext uri="{BB962C8B-B14F-4D97-AF65-F5344CB8AC3E}">
        <p14:creationId xmlns:p14="http://schemas.microsoft.com/office/powerpoint/2010/main" val="92014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B7928-5A1D-41B2-9B9F-3FB9CE85C27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DB857-F1C2-4169-B3E1-7C377EE24447}" type="slidenum">
              <a:rPr lang="en-US" smtClean="0"/>
              <a:t>‹#›</a:t>
            </a:fld>
            <a:endParaRPr lang="en-US"/>
          </a:p>
        </p:txBody>
      </p:sp>
    </p:spTree>
    <p:extLst>
      <p:ext uri="{BB962C8B-B14F-4D97-AF65-F5344CB8AC3E}">
        <p14:creationId xmlns:p14="http://schemas.microsoft.com/office/powerpoint/2010/main" val="233064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5B7928-5A1D-41B2-9B9F-3FB9CE85C279}"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DB857-F1C2-4169-B3E1-7C377EE24447}" type="slidenum">
              <a:rPr lang="en-US" smtClean="0"/>
              <a:t>‹#›</a:t>
            </a:fld>
            <a:endParaRPr lang="en-US"/>
          </a:p>
        </p:txBody>
      </p:sp>
    </p:spTree>
    <p:extLst>
      <p:ext uri="{BB962C8B-B14F-4D97-AF65-F5344CB8AC3E}">
        <p14:creationId xmlns:p14="http://schemas.microsoft.com/office/powerpoint/2010/main" val="394313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5B7928-5A1D-41B2-9B9F-3FB9CE85C279}" type="datetimeFigureOut">
              <a:rPr lang="en-US" smtClean="0"/>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DB857-F1C2-4169-B3E1-7C377EE24447}" type="slidenum">
              <a:rPr lang="en-US" smtClean="0"/>
              <a:t>‹#›</a:t>
            </a:fld>
            <a:endParaRPr lang="en-US"/>
          </a:p>
        </p:txBody>
      </p:sp>
    </p:spTree>
    <p:extLst>
      <p:ext uri="{BB962C8B-B14F-4D97-AF65-F5344CB8AC3E}">
        <p14:creationId xmlns:p14="http://schemas.microsoft.com/office/powerpoint/2010/main" val="321668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5B7928-5A1D-41B2-9B9F-3FB9CE85C279}" type="datetimeFigureOut">
              <a:rPr lang="en-US" smtClean="0"/>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DB857-F1C2-4169-B3E1-7C377EE24447}" type="slidenum">
              <a:rPr lang="en-US" smtClean="0"/>
              <a:t>‹#›</a:t>
            </a:fld>
            <a:endParaRPr lang="en-US"/>
          </a:p>
        </p:txBody>
      </p:sp>
    </p:spTree>
    <p:extLst>
      <p:ext uri="{BB962C8B-B14F-4D97-AF65-F5344CB8AC3E}">
        <p14:creationId xmlns:p14="http://schemas.microsoft.com/office/powerpoint/2010/main" val="390510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B7928-5A1D-41B2-9B9F-3FB9CE85C279}" type="datetimeFigureOut">
              <a:rPr lang="en-US" smtClean="0"/>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DB857-F1C2-4169-B3E1-7C377EE24447}" type="slidenum">
              <a:rPr lang="en-US" smtClean="0"/>
              <a:t>‹#›</a:t>
            </a:fld>
            <a:endParaRPr lang="en-US"/>
          </a:p>
        </p:txBody>
      </p:sp>
    </p:spTree>
    <p:extLst>
      <p:ext uri="{BB962C8B-B14F-4D97-AF65-F5344CB8AC3E}">
        <p14:creationId xmlns:p14="http://schemas.microsoft.com/office/powerpoint/2010/main" val="404969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5B7928-5A1D-41B2-9B9F-3FB9CE85C279}"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DB857-F1C2-4169-B3E1-7C377EE24447}" type="slidenum">
              <a:rPr lang="en-US" smtClean="0"/>
              <a:t>‹#›</a:t>
            </a:fld>
            <a:endParaRPr lang="en-US"/>
          </a:p>
        </p:txBody>
      </p:sp>
    </p:spTree>
    <p:extLst>
      <p:ext uri="{BB962C8B-B14F-4D97-AF65-F5344CB8AC3E}">
        <p14:creationId xmlns:p14="http://schemas.microsoft.com/office/powerpoint/2010/main" val="411737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5B7928-5A1D-41B2-9B9F-3FB9CE85C279}"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DB857-F1C2-4169-B3E1-7C377EE24447}" type="slidenum">
              <a:rPr lang="en-US" smtClean="0"/>
              <a:t>‹#›</a:t>
            </a:fld>
            <a:endParaRPr lang="en-US"/>
          </a:p>
        </p:txBody>
      </p:sp>
    </p:spTree>
    <p:extLst>
      <p:ext uri="{BB962C8B-B14F-4D97-AF65-F5344CB8AC3E}">
        <p14:creationId xmlns:p14="http://schemas.microsoft.com/office/powerpoint/2010/main" val="267510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B7928-5A1D-41B2-9B9F-3FB9CE85C279}" type="datetimeFigureOut">
              <a:rPr lang="en-US" smtClean="0"/>
              <a:t>5/11/2024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DB857-F1C2-4169-B3E1-7C377EE24447}" type="slidenum">
              <a:rPr lang="en-US" smtClean="0"/>
              <a:t>‹#›</a:t>
            </a:fld>
            <a:endParaRPr lang="en-US"/>
          </a:p>
        </p:txBody>
      </p:sp>
    </p:spTree>
    <p:extLst>
      <p:ext uri="{BB962C8B-B14F-4D97-AF65-F5344CB8AC3E}">
        <p14:creationId xmlns:p14="http://schemas.microsoft.com/office/powerpoint/2010/main" val="2222227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0374" y="0"/>
            <a:ext cx="11351252" cy="1501399"/>
            <a:chOff x="352926" y="189289"/>
            <a:chExt cx="11351252" cy="1501399"/>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26" y="189289"/>
              <a:ext cx="1501399" cy="1501399"/>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779" y="189289"/>
              <a:ext cx="1501399" cy="1501399"/>
            </a:xfrm>
            <a:prstGeom prst="rect">
              <a:avLst/>
            </a:prstGeom>
          </p:spPr>
        </p:pic>
      </p:grpSp>
      <p:sp>
        <p:nvSpPr>
          <p:cNvPr id="10" name="Title 1"/>
          <p:cNvSpPr>
            <a:spLocks noGrp="1"/>
          </p:cNvSpPr>
          <p:nvPr/>
        </p:nvSpPr>
        <p:spPr>
          <a:xfrm>
            <a:off x="1840492" y="87917"/>
            <a:ext cx="83484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Times New Roman" panose="02020603050405020304" pitchFamily="18" charset="0"/>
                <a:cs typeface="Times New Roman" panose="02020603050405020304" pitchFamily="18" charset="0"/>
              </a:rPr>
              <a:t>SYMBIOSIS Center for Distance Learning</a:t>
            </a:r>
          </a:p>
        </p:txBody>
      </p:sp>
      <p:sp>
        <p:nvSpPr>
          <p:cNvPr id="11" name="Content Placeholder 2"/>
          <p:cNvSpPr>
            <a:spLocks noGrp="1"/>
          </p:cNvSpPr>
          <p:nvPr>
            <p:ph idx="1"/>
          </p:nvPr>
        </p:nvSpPr>
        <p:spPr>
          <a:xfrm>
            <a:off x="756919" y="1589316"/>
            <a:ext cx="10515600" cy="497404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chemeClr val="tx1"/>
                </a:solidFill>
                <a:latin typeface="Times New Roman" panose="02020603050405020304" pitchFamily="18" charset="0"/>
                <a:cs typeface="Times New Roman" panose="02020603050405020304" pitchFamily="18" charset="0"/>
              </a:rPr>
              <a:t>Project Idea Presentation</a:t>
            </a:r>
          </a:p>
          <a:p>
            <a:pPr marL="0" indent="0" algn="ctr">
              <a:buNone/>
            </a:pPr>
            <a:r>
              <a:rPr lang="en-US" sz="3200" b="1" dirty="0">
                <a:solidFill>
                  <a:schemeClr val="tx2">
                    <a:lumMod val="50000"/>
                  </a:schemeClr>
                </a:solidFill>
                <a:latin typeface="Times New Roman" panose="02020603050405020304" pitchFamily="18" charset="0"/>
                <a:cs typeface="Times New Roman" panose="02020603050405020304" pitchFamily="18" charset="0"/>
              </a:rPr>
              <a:t>Online Clothes Shop</a:t>
            </a:r>
          </a:p>
          <a:p>
            <a:pPr marL="0" indent="0" algn="ctr">
              <a:buNone/>
            </a:pPr>
            <a:r>
              <a:rPr lang="en-US" sz="3200" b="1" dirty="0">
                <a:solidFill>
                  <a:schemeClr val="tx1"/>
                </a:solidFill>
                <a:latin typeface="Times New Roman" panose="02020603050405020304" pitchFamily="18" charset="0"/>
                <a:cs typeface="Times New Roman" panose="02020603050405020304" pitchFamily="18" charset="0"/>
              </a:rPr>
              <a:t>Presented By</a:t>
            </a:r>
          </a:p>
          <a:p>
            <a:pPr marL="0" indent="0">
              <a:buNone/>
            </a:pPr>
            <a:r>
              <a:rPr lang="en-US" b="1"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Samruddhi</a:t>
            </a:r>
            <a:r>
              <a:rPr lang="en-US" dirty="0">
                <a:solidFill>
                  <a:schemeClr val="tx1"/>
                </a:solidFill>
                <a:latin typeface="Times New Roman" panose="02020603050405020304" pitchFamily="18" charset="0"/>
                <a:cs typeface="Times New Roman" panose="02020603050405020304" pitchFamily="18" charset="0"/>
              </a:rPr>
              <a:t> Mohite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Amruta </a:t>
            </a:r>
            <a:r>
              <a:rPr lang="en-US" dirty="0" err="1">
                <a:latin typeface="Times New Roman" panose="02020603050405020304" pitchFamily="18" charset="0"/>
                <a:cs typeface="Times New Roman" panose="02020603050405020304" pitchFamily="18" charset="0"/>
              </a:rPr>
              <a:t>Umbarkar</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Geetanjali Pandit</a:t>
            </a:r>
          </a:p>
          <a:p>
            <a:pPr marL="0" indent="0">
              <a:buNone/>
            </a:pPr>
            <a:r>
              <a:rPr lang="en-US" dirty="0">
                <a:latin typeface="Times New Roman" panose="02020603050405020304" pitchFamily="18" charset="0"/>
                <a:cs typeface="Times New Roman" panose="02020603050405020304" pitchFamily="18" charset="0"/>
              </a:rPr>
              <a:t>				    Anjali </a:t>
            </a:r>
            <a:r>
              <a:rPr lang="en-US" dirty="0" err="1">
                <a:latin typeface="Times New Roman" panose="02020603050405020304" pitchFamily="18" charset="0"/>
                <a:cs typeface="Times New Roman" panose="02020603050405020304" pitchFamily="18" charset="0"/>
              </a:rPr>
              <a:t>Dangade</a:t>
            </a:r>
            <a:endParaRPr lang="en-US"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Guided By</a:t>
            </a:r>
            <a:r>
              <a:rPr lang="en-US" dirty="0">
                <a:latin typeface="Times New Roman" panose="02020603050405020304" pitchFamily="18" charset="0"/>
                <a:cs typeface="Times New Roman" panose="02020603050405020304" pitchFamily="18" charset="0"/>
              </a:rPr>
              <a:t>       </a:t>
            </a:r>
          </a:p>
          <a:p>
            <a:pPr marL="0" indent="0" algn="ctr">
              <a:buNone/>
            </a:pPr>
            <a:r>
              <a:rPr lang="en-US" dirty="0">
                <a:latin typeface="Times New Roman" panose="02020603050405020304" pitchFamily="18" charset="0"/>
                <a:cs typeface="Times New Roman" panose="02020603050405020304" pitchFamily="18" charset="0"/>
              </a:rPr>
              <a:t>Prof. Raj </a:t>
            </a:r>
            <a:r>
              <a:rPr lang="en-US" dirty="0" err="1">
                <a:latin typeface="Times New Roman" panose="02020603050405020304" pitchFamily="18" charset="0"/>
                <a:cs typeface="Times New Roman" panose="02020603050405020304" pitchFamily="18" charset="0"/>
              </a:rPr>
              <a:t>Kolhe</a:t>
            </a:r>
            <a:r>
              <a:rPr lang="en-US" dirty="0">
                <a:latin typeface="Times New Roman" panose="02020603050405020304" pitchFamily="18" charset="0"/>
                <a:cs typeface="Times New Roman" panose="02020603050405020304" pitchFamily="18" charset="0"/>
              </a:rPr>
              <a:t>       </a:t>
            </a:r>
          </a:p>
          <a:p>
            <a:pPr marL="0" indent="0" algn="ctr">
              <a:buNone/>
            </a:pPr>
            <a:r>
              <a:rPr lang="en-US" b="1" dirty="0">
                <a:latin typeface="Times New Roman" panose="02020603050405020304" pitchFamily="18" charset="0"/>
                <a:cs typeface="Times New Roman" panose="02020603050405020304" pitchFamily="18" charset="0"/>
              </a:rPr>
              <a:t>Batch Number</a:t>
            </a:r>
            <a:r>
              <a:rPr lang="en-US" dirty="0">
                <a:latin typeface="Times New Roman" panose="02020603050405020304" pitchFamily="18" charset="0"/>
                <a:cs typeface="Times New Roman" panose="02020603050405020304" pitchFamily="18" charset="0"/>
              </a:rPr>
              <a:t>       </a:t>
            </a:r>
          </a:p>
          <a:p>
            <a:pPr marL="0" indent="0" algn="ctr">
              <a:buNone/>
            </a:pPr>
            <a:r>
              <a:rPr lang="en-US" dirty="0">
                <a:latin typeface="Times New Roman" panose="02020603050405020304" pitchFamily="18" charset="0"/>
                <a:cs typeface="Times New Roman" panose="02020603050405020304" pitchFamily="18" charset="0"/>
              </a:rPr>
              <a:t>SDAJ36      </a:t>
            </a:r>
          </a:p>
          <a:p>
            <a:pPr marL="0" indent="0" algn="ct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75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0" y="1122362"/>
            <a:ext cx="9144000" cy="40592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400" dirty="0">
              <a:latin typeface="Times New Roman" panose="02020603050405020304" pitchFamily="18" charset="0"/>
              <a:cs typeface="Times New Roman" panose="02020603050405020304" pitchFamily="18" charset="0"/>
            </a:endParaRPr>
          </a:p>
          <a:p>
            <a:endParaRPr lang="en-US" sz="5400" dirty="0">
              <a:latin typeface="Times New Roman" panose="02020603050405020304" pitchFamily="18" charset="0"/>
              <a:cs typeface="Times New Roman" panose="02020603050405020304" pitchFamily="18" charset="0"/>
            </a:endParaRPr>
          </a:p>
          <a:p>
            <a:endParaRPr lang="en-US" sz="5400" dirty="0">
              <a:latin typeface="Times New Roman" panose="02020603050405020304" pitchFamily="18" charset="0"/>
              <a:cs typeface="Times New Roman" panose="02020603050405020304" pitchFamily="18" charset="0"/>
            </a:endParaRPr>
          </a:p>
          <a:p>
            <a:pPr algn="ctr"/>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0940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dirty="0">
                <a:solidFill>
                  <a:schemeClr val="bg2">
                    <a:lumMod val="25000"/>
                  </a:schemeClr>
                </a:solidFill>
                <a:latin typeface="Times New Roman" panose="02020603050405020304" pitchFamily="18" charset="0"/>
                <a:cs typeface="Times New Roman" panose="02020603050405020304" pitchFamily="18" charset="0"/>
              </a:rPr>
              <a:t>Content</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Introduction</a:t>
            </a:r>
          </a:p>
          <a:p>
            <a:pPr>
              <a:lnSpc>
                <a:spcPct val="150000"/>
              </a:lnSpc>
            </a:pPr>
            <a:r>
              <a:rPr lang="en-US" dirty="0">
                <a:latin typeface="Times New Roman" panose="02020603050405020304" pitchFamily="18" charset="0"/>
                <a:cs typeface="Times New Roman" panose="02020603050405020304" pitchFamily="18" charset="0"/>
              </a:rPr>
              <a:t>Objective</a:t>
            </a:r>
          </a:p>
          <a:p>
            <a:pPr>
              <a:lnSpc>
                <a:spcPct val="150000"/>
              </a:lnSpc>
            </a:pPr>
            <a:r>
              <a:rPr lang="en-US" dirty="0">
                <a:latin typeface="Times New Roman" panose="02020603050405020304" pitchFamily="18" charset="0"/>
                <a:cs typeface="Times New Roman" panose="02020603050405020304" pitchFamily="18" charset="0"/>
              </a:rPr>
              <a:t>Product</a:t>
            </a:r>
          </a:p>
          <a:p>
            <a:pPr>
              <a:lnSpc>
                <a:spcPct val="150000"/>
              </a:lnSpc>
            </a:pPr>
            <a:r>
              <a:rPr lang="en-US" dirty="0">
                <a:latin typeface="Times New Roman" panose="02020603050405020304" pitchFamily="18" charset="0"/>
                <a:cs typeface="Times New Roman" panose="02020603050405020304" pitchFamily="18" charset="0"/>
              </a:rPr>
              <a:t>Future Scope</a:t>
            </a:r>
          </a:p>
          <a:p>
            <a:pPr>
              <a:lnSpc>
                <a:spcPct val="150000"/>
              </a:lnSpc>
            </a:pPr>
            <a:r>
              <a:rPr lang="en-US" dirty="0">
                <a:latin typeface="Times New Roman" panose="02020603050405020304" pitchFamily="18" charset="0"/>
                <a:cs typeface="Times New Roman" panose="02020603050405020304" pitchFamily="18" charset="0"/>
              </a:rPr>
              <a:t>Features</a:t>
            </a:r>
          </a:p>
          <a:p>
            <a:pPr>
              <a:lnSpc>
                <a:spcPct val="150000"/>
              </a:lnSpc>
            </a:pPr>
            <a:r>
              <a:rPr lang="en-US" dirty="0">
                <a:latin typeface="Times New Roman" panose="02020603050405020304" pitchFamily="18" charset="0"/>
                <a:cs typeface="Times New Roman" panose="02020603050405020304" pitchFamily="18" charset="0"/>
              </a:rPr>
              <a:t>Conclusion</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08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lstStyle/>
          <a:p>
            <a:pPr>
              <a:lnSpc>
                <a:spcPct val="100000"/>
              </a:lnSpc>
            </a:pPr>
            <a:r>
              <a:rPr lang="en-US" dirty="0">
                <a:latin typeface="Times New Roman" panose="02020603050405020304" pitchFamily="18" charset="0"/>
                <a:cs typeface="Times New Roman" panose="02020603050405020304" pitchFamily="18" charset="0"/>
              </a:rPr>
              <a:t>E-Commerce is the simple shopping solution. It’s a shopping cart system. </a:t>
            </a:r>
          </a:p>
          <a:p>
            <a:pPr>
              <a:lnSpc>
                <a:spcPct val="100000"/>
              </a:lnSpc>
            </a:pPr>
            <a:r>
              <a:rPr lang="en-US" dirty="0">
                <a:latin typeface="Times New Roman" panose="02020603050405020304" pitchFamily="18" charset="0"/>
                <a:cs typeface="Times New Roman" panose="02020603050405020304" pitchFamily="18" charset="0"/>
              </a:rPr>
              <a:t> The basic concept of the application is to allow the customer to shop virtually using the internet and allow customers to buy the items and articles of their desire from the store.</a:t>
            </a:r>
          </a:p>
          <a:p>
            <a:pPr>
              <a:lnSpc>
                <a:spcPct val="100000"/>
              </a:lnSpc>
            </a:pPr>
            <a:r>
              <a:rPr lang="en-US" dirty="0">
                <a:latin typeface="Times New Roman" panose="02020603050405020304" pitchFamily="18" charset="0"/>
                <a:cs typeface="Times New Roman" panose="02020603050405020304" pitchFamily="18" charset="0"/>
              </a:rPr>
              <a:t>Shopping is the essential part of our life. We are using different types of shops to buy different kinds of products in our everyday life.</a:t>
            </a:r>
          </a:p>
        </p:txBody>
      </p:sp>
    </p:spTree>
    <p:extLst>
      <p:ext uri="{BB962C8B-B14F-4D97-AF65-F5344CB8AC3E}">
        <p14:creationId xmlns:p14="http://schemas.microsoft.com/office/powerpoint/2010/main" val="182829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838200" y="1825624"/>
            <a:ext cx="10515600" cy="4737735"/>
          </a:xfrm>
        </p:spPr>
        <p:txBody>
          <a:bodyPr>
            <a:normAutofit/>
          </a:bodyPr>
          <a:lstStyle/>
          <a:p>
            <a:pPr>
              <a:lnSpc>
                <a:spcPct val="120000"/>
              </a:lnSpc>
            </a:pPr>
            <a:r>
              <a:rPr lang="en-US" dirty="0">
                <a:latin typeface="Times New Roman" panose="02020603050405020304" pitchFamily="18" charset="0"/>
                <a:cs typeface="Times New Roman" panose="02020603050405020304" pitchFamily="18" charset="0"/>
              </a:rPr>
              <a:t>To develop a user-friendly digital platform for online shopping.</a:t>
            </a:r>
          </a:p>
          <a:p>
            <a:pPr>
              <a:lnSpc>
                <a:spcPct val="120000"/>
              </a:lnSpc>
            </a:pPr>
            <a:r>
              <a:rPr lang="en-US" dirty="0">
                <a:latin typeface="Times New Roman" panose="02020603050405020304" pitchFamily="18" charset="0"/>
                <a:cs typeface="Times New Roman" panose="02020603050405020304" pitchFamily="18" charset="0"/>
              </a:rPr>
              <a:t>Mention the intention to streamline the ordering process, reduce errors, and enhance customer satisfaction.</a:t>
            </a:r>
          </a:p>
          <a:p>
            <a:pPr>
              <a:lnSpc>
                <a:spcPct val="120000"/>
              </a:lnSpc>
            </a:pPr>
            <a:r>
              <a:rPr lang="en-US" dirty="0">
                <a:latin typeface="Times New Roman" panose="02020603050405020304" pitchFamily="18" charset="0"/>
                <a:cs typeface="Times New Roman" panose="02020603050405020304" pitchFamily="18" charset="0"/>
              </a:rPr>
              <a:t>Highlight the aim to provide a convenient and efficient solution for customers.</a:t>
            </a:r>
          </a:p>
          <a:p>
            <a:pPr>
              <a:lnSpc>
                <a:spcPct val="120000"/>
              </a:lnSpc>
            </a:pPr>
            <a:r>
              <a:rPr lang="en-US" dirty="0">
                <a:latin typeface="Times New Roman" panose="02020603050405020304" pitchFamily="18" charset="0"/>
                <a:cs typeface="Times New Roman" panose="02020603050405020304" pitchFamily="18" charset="0"/>
              </a:rPr>
              <a:t>The purpose of the project is to build an application program to reduce the manual work for managing the Order.</a:t>
            </a:r>
          </a:p>
        </p:txBody>
      </p:sp>
    </p:spTree>
    <p:extLst>
      <p:ext uri="{BB962C8B-B14F-4D97-AF65-F5344CB8AC3E}">
        <p14:creationId xmlns:p14="http://schemas.microsoft.com/office/powerpoint/2010/main" val="175092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Product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Clothes:</a:t>
            </a:r>
          </a:p>
          <a:p>
            <a:pPr marL="0" indent="0">
              <a:buNone/>
            </a:pPr>
            <a:r>
              <a:rPr lang="en-US" dirty="0">
                <a:latin typeface="Times New Roman" panose="02020603050405020304" pitchFamily="18" charset="0"/>
                <a:cs typeface="Times New Roman" panose="02020603050405020304" pitchFamily="18" charset="0"/>
              </a:rPr>
              <a:t>1.Women</a:t>
            </a:r>
          </a:p>
          <a:p>
            <a:pPr marL="0" indent="0">
              <a:buNone/>
            </a:pPr>
            <a:r>
              <a:rPr lang="en-US" dirty="0">
                <a:latin typeface="Times New Roman" panose="02020603050405020304" pitchFamily="18" charset="0"/>
                <a:cs typeface="Times New Roman" panose="02020603050405020304" pitchFamily="18" charset="0"/>
              </a:rPr>
              <a:t>2.Men</a:t>
            </a:r>
          </a:p>
          <a:p>
            <a:pPr marL="0" indent="0">
              <a:buNone/>
            </a:pPr>
            <a:r>
              <a:rPr lang="en-US" dirty="0">
                <a:latin typeface="Times New Roman" panose="02020603050405020304" pitchFamily="18" charset="0"/>
                <a:cs typeface="Times New Roman" panose="02020603050405020304" pitchFamily="18" charset="0"/>
              </a:rPr>
              <a:t>3.Kids</a:t>
            </a:r>
          </a:p>
        </p:txBody>
      </p:sp>
    </p:spTree>
    <p:extLst>
      <p:ext uri="{BB962C8B-B14F-4D97-AF65-F5344CB8AC3E}">
        <p14:creationId xmlns:p14="http://schemas.microsoft.com/office/powerpoint/2010/main" val="418503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6A65-2672-9160-80CC-F6D3B48CFA1D}"/>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C1AAFE47-7235-2D97-5F9F-7978A5BEE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147" y="709126"/>
            <a:ext cx="7809722" cy="5290457"/>
          </a:xfrm>
          <a:prstGeom prst="rect">
            <a:avLst/>
          </a:prstGeom>
        </p:spPr>
      </p:pic>
    </p:spTree>
    <p:extLst>
      <p:ext uri="{BB962C8B-B14F-4D97-AF65-F5344CB8AC3E}">
        <p14:creationId xmlns:p14="http://schemas.microsoft.com/office/powerpoint/2010/main" val="416825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Its main aim is to simplify and improve the efficiency of the ordering process for customer.</a:t>
            </a:r>
          </a:p>
          <a:p>
            <a:pPr>
              <a:lnSpc>
                <a:spcPct val="150000"/>
              </a:lnSpc>
            </a:pPr>
            <a:r>
              <a:rPr lang="en-US" dirty="0">
                <a:latin typeface="Times New Roman" panose="02020603050405020304" pitchFamily="18" charset="0"/>
                <a:cs typeface="Times New Roman" panose="02020603050405020304" pitchFamily="18" charset="0"/>
              </a:rPr>
              <a:t>Customers will also be able to view product menus and their category.</a:t>
            </a:r>
          </a:p>
        </p:txBody>
      </p:sp>
    </p:spTree>
    <p:extLst>
      <p:ext uri="{BB962C8B-B14F-4D97-AF65-F5344CB8AC3E}">
        <p14:creationId xmlns:p14="http://schemas.microsoft.com/office/powerpoint/2010/main" val="101467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Features</a:t>
            </a:r>
          </a:p>
        </p:txBody>
      </p:sp>
      <p:sp>
        <p:nvSpPr>
          <p:cNvPr id="3" name="Content Placeholder 2"/>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It overcomes all the problems of existing system clothes can be order in more convenient way.</a:t>
            </a:r>
          </a:p>
          <a:p>
            <a:pPr>
              <a:lnSpc>
                <a:spcPct val="150000"/>
              </a:lnSpc>
            </a:pPr>
            <a:r>
              <a:rPr lang="en-US" dirty="0">
                <a:latin typeface="Times New Roman" panose="02020603050405020304" pitchFamily="18" charset="0"/>
                <a:cs typeface="Times New Roman" panose="02020603050405020304" pitchFamily="18" charset="0"/>
              </a:rPr>
              <a:t>It makes system very effective for ordering a clothes.</a:t>
            </a:r>
          </a:p>
        </p:txBody>
      </p:sp>
    </p:spTree>
    <p:extLst>
      <p:ext uri="{BB962C8B-B14F-4D97-AF65-F5344CB8AC3E}">
        <p14:creationId xmlns:p14="http://schemas.microsoft.com/office/powerpoint/2010/main" val="329713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Our project is only a humble venture to satisfy the needs to manage their project work.</a:t>
            </a:r>
          </a:p>
          <a:p>
            <a:pPr>
              <a:lnSpc>
                <a:spcPct val="150000"/>
              </a:lnSpc>
            </a:pPr>
            <a:r>
              <a:rPr lang="en-US" dirty="0">
                <a:latin typeface="Times New Roman" panose="02020603050405020304" pitchFamily="18" charset="0"/>
                <a:cs typeface="Times New Roman" panose="02020603050405020304" pitchFamily="18" charset="0"/>
              </a:rPr>
              <a:t> Several user friendly coding have also adopted.</a:t>
            </a:r>
          </a:p>
        </p:txBody>
      </p:sp>
    </p:spTree>
    <p:extLst>
      <p:ext uri="{BB962C8B-B14F-4D97-AF65-F5344CB8AC3E}">
        <p14:creationId xmlns:p14="http://schemas.microsoft.com/office/powerpoint/2010/main" val="3181152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2307</TotalTime>
  <Words>294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Content</vt:lpstr>
      <vt:lpstr>Introduction</vt:lpstr>
      <vt:lpstr>Objective</vt:lpstr>
      <vt:lpstr>Product</vt:lpstr>
      <vt:lpstr>PowerPoint Presentation</vt:lpstr>
      <vt:lpstr>Future Scope</vt:lpstr>
      <vt:lpstr>Features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Geetanjali Pandit</cp:lastModifiedBy>
  <cp:revision>13</cp:revision>
  <dcterms:created xsi:type="dcterms:W3CDTF">2024-05-03T16:31:42Z</dcterms:created>
  <dcterms:modified xsi:type="dcterms:W3CDTF">2024-05-11T08:51:01Z</dcterms:modified>
</cp:coreProperties>
</file>