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282" r:id="rId7"/>
    <p:sldId id="315" r:id="rId8"/>
    <p:sldId id="323" r:id="rId9"/>
    <p:sldId id="324" r:id="rId10"/>
    <p:sldId id="325" r:id="rId11"/>
    <p:sldId id="326" r:id="rId12"/>
    <p:sldId id="327" r:id="rId13"/>
    <p:sldId id="328"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5" d="100"/>
          <a:sy n="85" d="100"/>
        </p:scale>
        <p:origin x="590"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8662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6782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9887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8745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25504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7994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1144079"/>
          </a:xfrm>
        </p:spPr>
        <p:txBody>
          <a:bodyPr anchor="ctr"/>
          <a:lstStyle/>
          <a:p>
            <a:r>
              <a:rPr lang="en-US" dirty="0"/>
              <a:t>MOHIT GUPTA</a:t>
            </a:r>
          </a:p>
        </p:txBody>
      </p:sp>
      <p:sp>
        <p:nvSpPr>
          <p:cNvPr id="3" name="TextBox 2">
            <a:extLst>
              <a:ext uri="{FF2B5EF4-FFF2-40B4-BE49-F238E27FC236}">
                <a16:creationId xmlns:a16="http://schemas.microsoft.com/office/drawing/2014/main" id="{A7865043-57B7-A049-1402-28534C82012B}"/>
              </a:ext>
            </a:extLst>
          </p:cNvPr>
          <p:cNvSpPr txBox="1"/>
          <p:nvPr/>
        </p:nvSpPr>
        <p:spPr>
          <a:xfrm>
            <a:off x="3747247" y="2142565"/>
            <a:ext cx="5544963" cy="923330"/>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AICTE Student ID:STU66289b7fac6bb1713937279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Internship ID:INTERNSHIP_1715245742663c92ae54e15 </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err="1"/>
              <a:t>Github</a:t>
            </a:r>
            <a:r>
              <a:rPr lang="en-US" dirty="0"/>
              <a:t> link</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162800" cy="3720337"/>
          </a:xfrm>
        </p:spPr>
        <p:txBody>
          <a:bodyPr>
            <a:normAutofit/>
          </a:bodyPr>
          <a:lstStyle/>
          <a:p>
            <a:r>
              <a:rPr lang="en-US" dirty="0"/>
              <a:t>https://github.com/mohitg9898/Mental_Fitness_Tracker</a:t>
            </a:r>
          </a:p>
        </p:txBody>
      </p:sp>
    </p:spTree>
    <p:extLst>
      <p:ext uri="{BB962C8B-B14F-4D97-AF65-F5344CB8AC3E}">
        <p14:creationId xmlns:p14="http://schemas.microsoft.com/office/powerpoint/2010/main" val="230010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Mental fitness tracker</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70000" lnSpcReduction="20000"/>
          </a:bodyPr>
          <a:lstStyle/>
          <a:p>
            <a:r>
              <a:rPr lang="en-US" dirty="0"/>
              <a:t>In today's fast-paced world, mental health has become a crucial aspect of overall well-being. To address this, we propose the development of a Mental Fitness Tracker, a user-friendly application that leverages the power of machine learning and linear regression techniques to monitor and analyze mental health patterns. The tracker will assist users in understanding their mental state, identifying potential stressors, and offering personalized recommendations to improve their mental fitness.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agenda</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buNone/>
            </a:pPr>
            <a:r>
              <a:rPr lang="en-US" dirty="0"/>
              <a:t>The agenda for developing an Mental Fitness Tracker using Python, ML, and linear regression. The project aims to track and improve mental well-being by providing personalized insights and recommendations based on data analysis and predictive </a:t>
            </a:r>
            <a:r>
              <a:rPr lang="en-US" dirty="0" err="1"/>
              <a:t>modeling.It</a:t>
            </a:r>
            <a:r>
              <a:rPr lang="en-US" dirty="0"/>
              <a:t> would involve the following steps:</a:t>
            </a:r>
          </a:p>
          <a:p>
            <a:r>
              <a:rPr lang="en-US" dirty="0"/>
              <a:t>Data Collection</a:t>
            </a:r>
          </a:p>
          <a:p>
            <a:r>
              <a:rPr lang="en-US" dirty="0"/>
              <a:t>Data Preprocessing</a:t>
            </a:r>
          </a:p>
          <a:p>
            <a:r>
              <a:rPr lang="en-US" dirty="0"/>
              <a:t>0 Feature Selection</a:t>
            </a:r>
          </a:p>
          <a:p>
            <a:r>
              <a:rPr lang="en-US" dirty="0"/>
              <a:t>Model Training</a:t>
            </a:r>
          </a:p>
          <a:p>
            <a:r>
              <a:rPr lang="en-US" dirty="0"/>
              <a:t>Model Evaluation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Project overview</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162800" cy="3720337"/>
          </a:xfrm>
        </p:spPr>
        <p:txBody>
          <a:bodyPr>
            <a:normAutofit/>
          </a:bodyPr>
          <a:lstStyle/>
          <a:p>
            <a:r>
              <a:rPr lang="en-US" dirty="0"/>
              <a:t>The Mental Fitness Tracker is a project developed using Python, machine learning, and linear regression techniques. Its goal is to track and assess an individual's mental well-being based on various parameters and provide personalized insights and recommendations.</a:t>
            </a:r>
          </a:p>
          <a:p>
            <a:r>
              <a:rPr lang="en-US" dirty="0"/>
              <a:t>The project utilizes machine learning algorithms, particularly linear regression, to analyze and predict the relationship between mental fitness and input variables.</a:t>
            </a:r>
          </a:p>
          <a:p>
            <a:r>
              <a:rPr lang="en-US" dirty="0"/>
              <a:t>By collecting and analyzing data from these variables, the Mental Fitness Tracker builds a predictive model that can estimate an individual's mental well-being. This model enables users to monitor their mental health over time and identify patterns or trends that may impact their overall well-being.</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End users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2303029"/>
            <a:ext cx="8229411" cy="4097772"/>
          </a:xfrm>
        </p:spPr>
        <p:txBody>
          <a:bodyPr>
            <a:normAutofit fontScale="92500" lnSpcReduction="20000"/>
          </a:bodyPr>
          <a:lstStyle/>
          <a:p>
            <a:pPr marL="0" indent="0">
              <a:buNone/>
            </a:pPr>
            <a:r>
              <a:rPr lang="en-US" dirty="0"/>
              <a:t>The end users of an Al mental fitness tracker developed using Python, machine learning, and linear regression can vary across different contexts and applications. Here are some potential end users:</a:t>
            </a:r>
          </a:p>
          <a:p>
            <a:pPr marL="0" indent="0">
              <a:buNone/>
            </a:pPr>
            <a:r>
              <a:rPr lang="en-US" dirty="0"/>
              <a:t>Individuals: The mental fitness tracker can be used by individuals who want to monitor and improve their mental well-being.</a:t>
            </a:r>
          </a:p>
          <a:p>
            <a:pPr marL="0" indent="0">
              <a:buNone/>
            </a:pPr>
            <a:r>
              <a:rPr lang="en-US" dirty="0"/>
              <a:t>Therapists and Psychologists: Mental health professionals can utilize the tracker as a supplementary tool in their practice.</a:t>
            </a:r>
          </a:p>
          <a:p>
            <a:pPr marL="0" indent="0">
              <a:buNone/>
            </a:pPr>
            <a:r>
              <a:rPr lang="en-US" dirty="0"/>
              <a:t>Corporations and Employers: Organizations can implement the mental fitness tracker as part of employee well-being programs.</a:t>
            </a:r>
          </a:p>
          <a:p>
            <a:pPr marL="0" indent="0">
              <a:buNone/>
            </a:pPr>
            <a:r>
              <a:rPr lang="en-US" dirty="0"/>
              <a:t>Researchers: The tracker can be valuable for researchers studying mental health trends and interventions.</a:t>
            </a:r>
          </a:p>
          <a:p>
            <a:pPr marL="0" indent="0">
              <a:buNone/>
            </a:pPr>
            <a:r>
              <a:rPr lang="en-US" dirty="0"/>
              <a:t>Educational Institutions: Schools and universities can integrate the Al mental fitness tracker into their student support services. It can help identify students at risk of mental health issues, provide early intervention, and deliver personalized resources or recommendations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18587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Your solution and its value proposition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162800" cy="4008125"/>
          </a:xfrm>
        </p:spPr>
        <p:txBody>
          <a:bodyPr>
            <a:normAutofit/>
          </a:bodyPr>
          <a:lstStyle/>
          <a:p>
            <a:r>
              <a:rPr lang="en-US" dirty="0"/>
              <a:t>Our Al mental fitness tracker, developed using Python, machine learning, and linear regression, provides a comprehensive solution for monitoring and improving mental well-being. It offers personalized insights, tracks emotional states, and provides recommendations for stress management and cognitive exercises. The tracker's value proposition lies in its ability to empower individuals to take control of their mental health, assist therapists in providing personalized treatment plans, support corporations in promoting employee well-being, enable researchers to gather population-level data, aid educational institutions in student support services, and assist healthcare providers in remote patient monitoring. By leveraging advanced technologies, our tracker offers an effective and accessible tool for enhancing mental fitness and well-being.</a:t>
            </a:r>
          </a:p>
        </p:txBody>
      </p:sp>
    </p:spTree>
    <p:extLst>
      <p:ext uri="{BB962C8B-B14F-4D97-AF65-F5344CB8AC3E}">
        <p14:creationId xmlns:p14="http://schemas.microsoft.com/office/powerpoint/2010/main" val="125099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err="1"/>
              <a:t>customisation</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2303029"/>
            <a:ext cx="8229411" cy="4097772"/>
          </a:xfrm>
        </p:spPr>
        <p:txBody>
          <a:bodyPr>
            <a:normAutofit/>
          </a:bodyPr>
          <a:lstStyle/>
          <a:p>
            <a:pPr marL="0" indent="0">
              <a:buNone/>
            </a:pPr>
            <a:r>
              <a:rPr lang="en-US" dirty="0"/>
              <a:t>To customize the Mental Fitness Tracker project </a:t>
            </a:r>
            <a:r>
              <a:rPr lang="en-US" dirty="0" err="1"/>
              <a:t>i</a:t>
            </a:r>
            <a:r>
              <a:rPr lang="en-US" dirty="0"/>
              <a:t> had incorporate the Automatic Relevance Determination Regressor and Random Forest Regressor to predict data more accurately. The </a:t>
            </a:r>
            <a:r>
              <a:rPr lang="en-US" dirty="0" err="1"/>
              <a:t>ARDRegression</a:t>
            </a:r>
            <a:r>
              <a:rPr lang="en-US" dirty="0"/>
              <a:t> considers the model weights as a Gaussian distributed and estimates the lambda and alpha parameters through the iterations. I followed the below mentioned steps:</a:t>
            </a:r>
          </a:p>
          <a:p>
            <a:pPr marL="0" indent="0">
              <a:buNone/>
            </a:pPr>
            <a:r>
              <a:rPr lang="en-US" dirty="0"/>
              <a:t>• Prepare the data</a:t>
            </a:r>
          </a:p>
          <a:p>
            <a:pPr marL="0" indent="0">
              <a:buNone/>
            </a:pPr>
            <a:r>
              <a:rPr lang="en-US" dirty="0"/>
              <a:t>• Preprocess the data</a:t>
            </a:r>
          </a:p>
          <a:p>
            <a:pPr marL="0" indent="0">
              <a:buNone/>
            </a:pPr>
            <a:r>
              <a:rPr lang="en-US" dirty="0"/>
              <a:t>• Implement ARD Regression</a:t>
            </a:r>
          </a:p>
          <a:p>
            <a:pPr marL="0" indent="0">
              <a:buNone/>
            </a:pPr>
            <a:r>
              <a:rPr lang="en-US" dirty="0"/>
              <a:t>• Train the model</a:t>
            </a:r>
          </a:p>
          <a:p>
            <a:pPr marL="0" indent="0">
              <a:buNone/>
            </a:pPr>
            <a:r>
              <a:rPr lang="en-US" dirty="0"/>
              <a:t>• Evaluate the model</a:t>
            </a:r>
          </a:p>
          <a:p>
            <a:pPr marL="0" indent="0">
              <a:buNone/>
            </a:pPr>
            <a:r>
              <a:rPr lang="en-US" dirty="0"/>
              <a:t>• Incorporate predictions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14564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modelling</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5" name="Content Placeholder 4">
            <a:extLst>
              <a:ext uri="{FF2B5EF4-FFF2-40B4-BE49-F238E27FC236}">
                <a16:creationId xmlns:a16="http://schemas.microsoft.com/office/drawing/2014/main" id="{DE701BF6-452F-D15E-7B4B-551F25CCE582}"/>
              </a:ext>
            </a:extLst>
          </p:cNvPr>
          <p:cNvPicPr>
            <a:picLocks noGrp="1" noChangeAspect="1"/>
          </p:cNvPicPr>
          <p:nvPr>
            <p:ph sz="half" idx="2"/>
          </p:nvPr>
        </p:nvPicPr>
        <p:blipFill>
          <a:blip r:embed="rId3"/>
          <a:stretch>
            <a:fillRect/>
          </a:stretch>
        </p:blipFill>
        <p:spPr>
          <a:xfrm>
            <a:off x="914400" y="2485378"/>
            <a:ext cx="7162800" cy="3355681"/>
          </a:xfrm>
        </p:spPr>
      </p:pic>
    </p:spTree>
    <p:extLst>
      <p:ext uri="{BB962C8B-B14F-4D97-AF65-F5344CB8AC3E}">
        <p14:creationId xmlns:p14="http://schemas.microsoft.com/office/powerpoint/2010/main" val="276926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RESULT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2303029"/>
            <a:ext cx="7368801" cy="3497697"/>
          </a:xfrm>
        </p:spPr>
        <p:txBody>
          <a:bodyPr>
            <a:normAutofit/>
          </a:bodyPr>
          <a:lstStyle/>
          <a:p>
            <a:pPr marL="0" indent="0">
              <a:buNone/>
            </a:pPr>
            <a:r>
              <a:rPr lang="en-US" dirty="0"/>
              <a:t>The project, combining Python, machine learning, and using algorithm like linear regression, ARD Regression algorithm and Random Forest Regressor, yielded promising results. The mental fitness tracker accurately predicted mental well-being based on stress levels, emotional states, and behavioral patterns. The inclusion of the Random Forest regressor enhanced the model's predictive capabilities, providing personalized recommendations for stress management and cognitive exercises. The project demonstrated the effectiveness of the combined approach in tracking and improving mental fitness.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66418950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{6AE0C5E0-C841-4038-BB2D-38083A712FFF}tf78438558_win32</Template>
  <TotalTime>22</TotalTime>
  <Words>742</Words>
  <Application>Microsoft Office PowerPoint</Application>
  <PresentationFormat>Widescreen</PresentationFormat>
  <Paragraphs>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MOHIT GUPTA</vt:lpstr>
      <vt:lpstr>Mental fitness tracker</vt:lpstr>
      <vt:lpstr>agenda</vt:lpstr>
      <vt:lpstr>Project overview</vt:lpstr>
      <vt:lpstr>End users</vt:lpstr>
      <vt:lpstr>Your solution and its value proposition</vt:lpstr>
      <vt:lpstr>customisation</vt:lpstr>
      <vt:lpstr>modelling</vt:lpstr>
      <vt:lpstr>RESULT</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MOHIT GUPTA</dc:creator>
  <cp:lastModifiedBy>MOHIT GUPTA</cp:lastModifiedBy>
  <cp:revision>1</cp:revision>
  <dcterms:created xsi:type="dcterms:W3CDTF">2024-07-30T11:54:39Z</dcterms:created>
  <dcterms:modified xsi:type="dcterms:W3CDTF">2024-07-30T12:16:46Z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