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75D5-4B2B-924D-8C26-DC275B9082BC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DE06-EF2B-274D-9F13-B9639086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7" y="313151"/>
            <a:ext cx="3678331" cy="633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28" y="313151"/>
            <a:ext cx="3806564" cy="6552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548" y="158361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Table4Me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05337" y="158361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Table4Me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1729" y="3220143"/>
            <a:ext cx="1997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Enter you postcode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4280" y="3589475"/>
            <a:ext cx="7970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search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46" y="1214279"/>
            <a:ext cx="11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Screen 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13717" y="1214279"/>
            <a:ext cx="11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02883" y="2028099"/>
            <a:ext cx="388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02883" y="2115781"/>
            <a:ext cx="388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02883" y="2203464"/>
            <a:ext cx="388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60806" y="2532980"/>
            <a:ext cx="261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Showing restaurants </a:t>
            </a:r>
            <a:r>
              <a:rPr lang="en-US" sz="1200" smtClean="0"/>
              <a:t>near ‘Nottingham’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338311" y="2881950"/>
            <a:ext cx="801665" cy="4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12052" y="4319399"/>
            <a:ext cx="801665" cy="4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24115" y="3586901"/>
            <a:ext cx="801665" cy="4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2051" y="5051897"/>
            <a:ext cx="801665" cy="49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1796" y="3220143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21.00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87822" y="2921795"/>
            <a:ext cx="50847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5666" y="2913702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19.30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91796" y="3817238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21.00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87822" y="3518890"/>
            <a:ext cx="50847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19.00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5666" y="3510797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19.30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52263" y="4539371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21.00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48289" y="4241023"/>
            <a:ext cx="50847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46133" y="4232930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19.30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67493" y="5330409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21.00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63519" y="5032061"/>
            <a:ext cx="50847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61363" y="5023968"/>
            <a:ext cx="4940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19.30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6" y="-112734"/>
            <a:ext cx="398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6" y="-112734"/>
            <a:ext cx="398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Gautam</dc:creator>
  <cp:lastModifiedBy>Mohit Gautam</cp:lastModifiedBy>
  <cp:revision>3</cp:revision>
  <dcterms:created xsi:type="dcterms:W3CDTF">2018-01-08T11:21:12Z</dcterms:created>
  <dcterms:modified xsi:type="dcterms:W3CDTF">2018-01-08T11:56:08Z</dcterms:modified>
</cp:coreProperties>
</file>