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76" r:id="rId5"/>
    <p:sldId id="274" r:id="rId6"/>
    <p:sldId id="260" r:id="rId7"/>
    <p:sldId id="261" r:id="rId8"/>
    <p:sldId id="262" r:id="rId9"/>
    <p:sldId id="263" r:id="rId10"/>
    <p:sldId id="270" r:id="rId11"/>
    <p:sldId id="272" r:id="rId12"/>
  </p:sldIdLst>
  <p:sldSz cx="18288000" cy="10287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IT GEHLOT" initials="MG" lastIdx="1" clrIdx="0">
    <p:extLst>
      <p:ext uri="{19B8F6BF-5375-455C-9EA6-DF929625EA0E}">
        <p15:presenceInfo xmlns:p15="http://schemas.microsoft.com/office/powerpoint/2012/main" userId="136da5b488634b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0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53" d="100"/>
          <a:sy n="53" d="100"/>
        </p:scale>
        <p:origin x="94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520C820-2F6B-458C-9361-997867F6C231}" type="datetimeFigureOut">
              <a:rPr lang="en-US" smtClean="0"/>
              <a:t>12/7/2022</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EF96B06-F7C4-4C86-B661-6F1B7C5E8A57}" type="slidenum">
              <a:rPr lang="en-US" smtClean="0"/>
              <a:t>‹#›</a:t>
            </a:fld>
            <a:endParaRPr lang="en-US"/>
          </a:p>
        </p:txBody>
      </p:sp>
    </p:spTree>
    <p:extLst>
      <p:ext uri="{BB962C8B-B14F-4D97-AF65-F5344CB8AC3E}">
        <p14:creationId xmlns:p14="http://schemas.microsoft.com/office/powerpoint/2010/main" val="4052648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F96B06-F7C4-4C86-B661-6F1B7C5E8A57}" type="slidenum">
              <a:rPr lang="en-US" smtClean="0"/>
              <a:t>6</a:t>
            </a:fld>
            <a:endParaRPr lang="en-US"/>
          </a:p>
        </p:txBody>
      </p:sp>
    </p:spTree>
    <p:extLst>
      <p:ext uri="{BB962C8B-B14F-4D97-AF65-F5344CB8AC3E}">
        <p14:creationId xmlns:p14="http://schemas.microsoft.com/office/powerpoint/2010/main" val="3723880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14400" y="396000"/>
            <a:ext cx="16458840" cy="165708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p:nvPr>
        </p:nvSpPr>
        <p:spPr>
          <a:xfrm>
            <a:off x="914400" y="2322720"/>
            <a:ext cx="16458840" cy="2745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3"/>
          <p:cNvSpPr>
            <a:spLocks noGrp="1"/>
          </p:cNvSpPr>
          <p:nvPr>
            <p:ph/>
          </p:nvPr>
        </p:nvSpPr>
        <p:spPr>
          <a:xfrm>
            <a:off x="914400" y="5329800"/>
            <a:ext cx="16458840" cy="2745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396000"/>
            <a:ext cx="16458840" cy="165708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p:nvPr>
        </p:nvSpPr>
        <p:spPr>
          <a:xfrm>
            <a:off x="914400" y="2322720"/>
            <a:ext cx="8031600" cy="2745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9348120" y="2322720"/>
            <a:ext cx="8031600" cy="2745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 name="PlaceHolder 4"/>
          <p:cNvSpPr>
            <a:spLocks noGrp="1"/>
          </p:cNvSpPr>
          <p:nvPr>
            <p:ph/>
          </p:nvPr>
        </p:nvSpPr>
        <p:spPr>
          <a:xfrm>
            <a:off x="914400" y="5329800"/>
            <a:ext cx="8031600" cy="2745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 name="PlaceHolder 5"/>
          <p:cNvSpPr>
            <a:spLocks noGrp="1"/>
          </p:cNvSpPr>
          <p:nvPr>
            <p:ph/>
          </p:nvPr>
        </p:nvSpPr>
        <p:spPr>
          <a:xfrm>
            <a:off x="9348120" y="5329800"/>
            <a:ext cx="8031600" cy="2745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4400" y="396000"/>
            <a:ext cx="16458840" cy="165708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p:nvPr>
        </p:nvSpPr>
        <p:spPr>
          <a:xfrm>
            <a:off x="914400" y="2322720"/>
            <a:ext cx="5299560" cy="2745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3"/>
          <p:cNvSpPr>
            <a:spLocks noGrp="1"/>
          </p:cNvSpPr>
          <p:nvPr>
            <p:ph/>
          </p:nvPr>
        </p:nvSpPr>
        <p:spPr>
          <a:xfrm>
            <a:off x="6479280" y="2322720"/>
            <a:ext cx="5299560" cy="2745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 name="PlaceHolder 4"/>
          <p:cNvSpPr>
            <a:spLocks noGrp="1"/>
          </p:cNvSpPr>
          <p:nvPr>
            <p:ph/>
          </p:nvPr>
        </p:nvSpPr>
        <p:spPr>
          <a:xfrm>
            <a:off x="12044160" y="2322720"/>
            <a:ext cx="5299560" cy="2745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5"/>
          <p:cNvSpPr>
            <a:spLocks noGrp="1"/>
          </p:cNvSpPr>
          <p:nvPr>
            <p:ph/>
          </p:nvPr>
        </p:nvSpPr>
        <p:spPr>
          <a:xfrm>
            <a:off x="914400" y="5329800"/>
            <a:ext cx="5299560" cy="2745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6"/>
          <p:cNvSpPr>
            <a:spLocks noGrp="1"/>
          </p:cNvSpPr>
          <p:nvPr>
            <p:ph/>
          </p:nvPr>
        </p:nvSpPr>
        <p:spPr>
          <a:xfrm>
            <a:off x="6479280" y="5329800"/>
            <a:ext cx="5299560" cy="2745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7"/>
          <p:cNvSpPr>
            <a:spLocks noGrp="1"/>
          </p:cNvSpPr>
          <p:nvPr>
            <p:ph/>
          </p:nvPr>
        </p:nvSpPr>
        <p:spPr>
          <a:xfrm>
            <a:off x="12044160" y="5329800"/>
            <a:ext cx="5299560" cy="2745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14400" y="396000"/>
            <a:ext cx="16458840" cy="165708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914400" y="2322720"/>
            <a:ext cx="16458840" cy="575676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396000"/>
            <a:ext cx="16458840" cy="165708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p:nvPr>
        </p:nvSpPr>
        <p:spPr>
          <a:xfrm>
            <a:off x="914400" y="2322720"/>
            <a:ext cx="16458840" cy="57567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14400" y="396000"/>
            <a:ext cx="16458840" cy="165708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p:nvPr>
        </p:nvSpPr>
        <p:spPr>
          <a:xfrm>
            <a:off x="914400" y="2322720"/>
            <a:ext cx="8031600" cy="57567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 name="PlaceHolder 3"/>
          <p:cNvSpPr>
            <a:spLocks noGrp="1"/>
          </p:cNvSpPr>
          <p:nvPr>
            <p:ph/>
          </p:nvPr>
        </p:nvSpPr>
        <p:spPr>
          <a:xfrm>
            <a:off x="9348120" y="2322720"/>
            <a:ext cx="8031600" cy="57567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396000"/>
            <a:ext cx="16458840" cy="1657080"/>
          </a:xfrm>
          <a:prstGeom prst="rect">
            <a:avLst/>
          </a:prstGeom>
          <a:noFill/>
          <a:ln w="0">
            <a:noFill/>
          </a:ln>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14400" y="396000"/>
            <a:ext cx="16458840" cy="768240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396000"/>
            <a:ext cx="16458840" cy="165708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p:nvPr>
        </p:nvSpPr>
        <p:spPr>
          <a:xfrm>
            <a:off x="914400" y="2322720"/>
            <a:ext cx="8031600" cy="2745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 name="PlaceHolder 3"/>
          <p:cNvSpPr>
            <a:spLocks noGrp="1"/>
          </p:cNvSpPr>
          <p:nvPr>
            <p:ph/>
          </p:nvPr>
        </p:nvSpPr>
        <p:spPr>
          <a:xfrm>
            <a:off x="9348120" y="2322720"/>
            <a:ext cx="8031600" cy="57567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 name="PlaceHolder 4"/>
          <p:cNvSpPr>
            <a:spLocks noGrp="1"/>
          </p:cNvSpPr>
          <p:nvPr>
            <p:ph/>
          </p:nvPr>
        </p:nvSpPr>
        <p:spPr>
          <a:xfrm>
            <a:off x="914400" y="5329800"/>
            <a:ext cx="8031600" cy="2745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4400" y="396000"/>
            <a:ext cx="16458840" cy="165708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p:nvPr>
        </p:nvSpPr>
        <p:spPr>
          <a:xfrm>
            <a:off x="914400" y="2322720"/>
            <a:ext cx="8031600" cy="57567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3"/>
          <p:cNvSpPr>
            <a:spLocks noGrp="1"/>
          </p:cNvSpPr>
          <p:nvPr>
            <p:ph/>
          </p:nvPr>
        </p:nvSpPr>
        <p:spPr>
          <a:xfrm>
            <a:off x="9348120" y="2322720"/>
            <a:ext cx="8031600" cy="2745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 name="PlaceHolder 4"/>
          <p:cNvSpPr>
            <a:spLocks noGrp="1"/>
          </p:cNvSpPr>
          <p:nvPr>
            <p:ph/>
          </p:nvPr>
        </p:nvSpPr>
        <p:spPr>
          <a:xfrm>
            <a:off x="9348120" y="5329800"/>
            <a:ext cx="8031600" cy="2745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396000"/>
            <a:ext cx="16458840" cy="165708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p:nvPr>
        </p:nvSpPr>
        <p:spPr>
          <a:xfrm>
            <a:off x="914400" y="2322720"/>
            <a:ext cx="8031600" cy="2745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3"/>
          <p:cNvSpPr>
            <a:spLocks noGrp="1"/>
          </p:cNvSpPr>
          <p:nvPr>
            <p:ph/>
          </p:nvPr>
        </p:nvSpPr>
        <p:spPr>
          <a:xfrm>
            <a:off x="9348120" y="2322720"/>
            <a:ext cx="8031600" cy="2745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 name="PlaceHolder 4"/>
          <p:cNvSpPr>
            <a:spLocks noGrp="1"/>
          </p:cNvSpPr>
          <p:nvPr>
            <p:ph/>
          </p:nvPr>
        </p:nvSpPr>
        <p:spPr>
          <a:xfrm>
            <a:off x="914400" y="5329800"/>
            <a:ext cx="16458840" cy="2745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914400" y="396000"/>
            <a:ext cx="16458840" cy="1657080"/>
          </a:xfrm>
          <a:prstGeom prst="rect">
            <a:avLst/>
          </a:prstGeom>
          <a:noFill/>
          <a:ln w="0">
            <a:noFill/>
          </a:ln>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914400" y="2322720"/>
            <a:ext cx="16458840" cy="57567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Shape 37"/>
          <p:cNvSpPr/>
          <p:nvPr/>
        </p:nvSpPr>
        <p:spPr>
          <a:xfrm>
            <a:off x="0" y="-445477"/>
            <a:ext cx="18288000" cy="177553806"/>
          </a:xfrm>
          <a:custGeom>
            <a:avLst/>
            <a:gdLst/>
            <a:ahLst/>
            <a:cxnLst/>
            <a:rect l="0" t="0" r="r" b="b"/>
            <a:pathLst>
              <a:path w="50801" h="490010">
                <a:moveTo>
                  <a:pt x="0" y="0"/>
                </a:moveTo>
                <a:lnTo>
                  <a:pt x="50800" y="0"/>
                </a:lnTo>
                <a:lnTo>
                  <a:pt x="50800" y="490009"/>
                </a:lnTo>
                <a:lnTo>
                  <a:pt x="0" y="490009"/>
                </a:lnTo>
                <a:lnTo>
                  <a:pt x="0" y="0"/>
                </a:lnTo>
                <a:close/>
              </a:path>
            </a:pathLst>
          </a:custGeom>
          <a:solidFill>
            <a:srgbClr val="FFFFFF"/>
          </a:solidFill>
          <a:ln w="0">
            <a:noFill/>
          </a:ln>
        </p:spPr>
      </p:sp>
      <p:sp>
        <p:nvSpPr>
          <p:cNvPr id="39" name="Freeform: Shape 38"/>
          <p:cNvSpPr/>
          <p:nvPr/>
        </p:nvSpPr>
        <p:spPr>
          <a:xfrm>
            <a:off x="0" y="0"/>
            <a:ext cx="18288000" cy="10354096"/>
          </a:xfrm>
          <a:custGeom>
            <a:avLst/>
            <a:gdLst/>
            <a:ahLst/>
            <a:cxnLst/>
            <a:rect l="0" t="0" r="r" b="b"/>
            <a:pathLst>
              <a:path w="50801" h="28576">
                <a:moveTo>
                  <a:pt x="0" y="0"/>
                </a:moveTo>
                <a:lnTo>
                  <a:pt x="50800" y="0"/>
                </a:lnTo>
                <a:lnTo>
                  <a:pt x="50800" y="28575"/>
                </a:lnTo>
                <a:lnTo>
                  <a:pt x="0" y="28575"/>
                </a:lnTo>
                <a:lnTo>
                  <a:pt x="0" y="0"/>
                </a:lnTo>
                <a:close/>
              </a:path>
            </a:pathLst>
          </a:custGeom>
          <a:solidFill>
            <a:srgbClr val="160E42"/>
          </a:solidFill>
          <a:ln w="0">
            <a:noFill/>
          </a:ln>
        </p:spPr>
      </p:sp>
      <p:sp>
        <p:nvSpPr>
          <p:cNvPr id="40" name="Freeform: Shape 39"/>
          <p:cNvSpPr/>
          <p:nvPr/>
        </p:nvSpPr>
        <p:spPr>
          <a:xfrm>
            <a:off x="0" y="697414"/>
            <a:ext cx="18288000" cy="10354096"/>
          </a:xfrm>
          <a:custGeom>
            <a:avLst/>
            <a:gdLst/>
            <a:ahLst/>
            <a:cxnLst/>
            <a:rect l="0" t="0" r="r" b="b"/>
            <a:pathLst>
              <a:path w="50801" h="28576">
                <a:moveTo>
                  <a:pt x="0" y="0"/>
                </a:moveTo>
                <a:lnTo>
                  <a:pt x="50800" y="0"/>
                </a:lnTo>
                <a:lnTo>
                  <a:pt x="50800" y="28575"/>
                </a:lnTo>
                <a:lnTo>
                  <a:pt x="0" y="28575"/>
                </a:lnTo>
                <a:lnTo>
                  <a:pt x="0" y="0"/>
                </a:lnTo>
                <a:close/>
              </a:path>
            </a:pathLst>
          </a:custGeom>
          <a:solidFill>
            <a:srgbClr val="FFFFFF"/>
          </a:solidFill>
          <a:ln w="0">
            <a:noFill/>
          </a:ln>
        </p:spPr>
      </p:sp>
      <p:sp>
        <p:nvSpPr>
          <p:cNvPr id="41" name="Freeform: Shape 40"/>
          <p:cNvSpPr/>
          <p:nvPr/>
        </p:nvSpPr>
        <p:spPr>
          <a:xfrm>
            <a:off x="-2880" y="410721"/>
            <a:ext cx="18290880" cy="10791325"/>
          </a:xfrm>
          <a:custGeom>
            <a:avLst/>
            <a:gdLst/>
            <a:ahLst/>
            <a:cxnLst/>
            <a:rect l="0" t="0" r="r" b="b"/>
            <a:pathLst>
              <a:path w="50801" h="28576">
                <a:moveTo>
                  <a:pt x="0" y="0"/>
                </a:moveTo>
                <a:lnTo>
                  <a:pt x="50800" y="0"/>
                </a:lnTo>
                <a:lnTo>
                  <a:pt x="50800" y="28575"/>
                </a:lnTo>
                <a:lnTo>
                  <a:pt x="0" y="28575"/>
                </a:lnTo>
                <a:lnTo>
                  <a:pt x="0" y="0"/>
                </a:lnTo>
                <a:close/>
              </a:path>
            </a:pathLst>
          </a:custGeom>
          <a:solidFill>
            <a:srgbClr val="160E42"/>
          </a:solidFill>
          <a:ln w="0">
            <a:noFill/>
          </a:ln>
        </p:spPr>
        <p:txBody>
          <a:bodyPr/>
          <a:lstStyle/>
          <a:p>
            <a:endParaRPr lang="en-US"/>
          </a:p>
        </p:txBody>
      </p:sp>
      <p:sp>
        <p:nvSpPr>
          <p:cNvPr id="42" name="Freeform: Shape 41"/>
          <p:cNvSpPr/>
          <p:nvPr/>
        </p:nvSpPr>
        <p:spPr>
          <a:xfrm>
            <a:off x="37107" y="0"/>
            <a:ext cx="18287999" cy="11244750"/>
          </a:xfrm>
          <a:custGeom>
            <a:avLst/>
            <a:gdLst/>
            <a:ahLst/>
            <a:cxnLst/>
            <a:rect l="0" t="0" r="r" b="b"/>
            <a:pathLst>
              <a:path w="56987" h="32123">
                <a:moveTo>
                  <a:pt x="5230" y="9616"/>
                </a:moveTo>
                <a:lnTo>
                  <a:pt x="5304" y="9616"/>
                </a:lnTo>
                <a:cubicBezTo>
                  <a:pt x="5316" y="9616"/>
                  <a:pt x="5328" y="9610"/>
                  <a:pt x="5337" y="9604"/>
                </a:cubicBezTo>
                <a:cubicBezTo>
                  <a:pt x="5346" y="9595"/>
                  <a:pt x="5349" y="9583"/>
                  <a:pt x="5349" y="9571"/>
                </a:cubicBezTo>
                <a:cubicBezTo>
                  <a:pt x="5349" y="9559"/>
                  <a:pt x="5343" y="9547"/>
                  <a:pt x="5337" y="9538"/>
                </a:cubicBezTo>
                <a:cubicBezTo>
                  <a:pt x="5328" y="9529"/>
                  <a:pt x="5316" y="9527"/>
                  <a:pt x="5304" y="9527"/>
                </a:cubicBezTo>
                <a:lnTo>
                  <a:pt x="5230" y="9527"/>
                </a:lnTo>
                <a:cubicBezTo>
                  <a:pt x="5218" y="9527"/>
                  <a:pt x="5206" y="9532"/>
                  <a:pt x="5198" y="9538"/>
                </a:cubicBezTo>
                <a:cubicBezTo>
                  <a:pt x="5189" y="9547"/>
                  <a:pt x="5186" y="9559"/>
                  <a:pt x="5186" y="9571"/>
                </a:cubicBezTo>
                <a:cubicBezTo>
                  <a:pt x="5186" y="9595"/>
                  <a:pt x="5203" y="9616"/>
                  <a:pt x="5230" y="9616"/>
                </a:cubicBezTo>
                <a:moveTo>
                  <a:pt x="1749" y="32041"/>
                </a:moveTo>
                <a:lnTo>
                  <a:pt x="1719" y="32033"/>
                </a:lnTo>
                <a:cubicBezTo>
                  <a:pt x="1725" y="32015"/>
                  <a:pt x="2253" y="30191"/>
                  <a:pt x="3392" y="28112"/>
                </a:cubicBezTo>
                <a:cubicBezTo>
                  <a:pt x="4062" y="26893"/>
                  <a:pt x="4809" y="25822"/>
                  <a:pt x="5613" y="24935"/>
                </a:cubicBezTo>
                <a:cubicBezTo>
                  <a:pt x="6618" y="23826"/>
                  <a:pt x="7715" y="22999"/>
                  <a:pt x="8874" y="22477"/>
                </a:cubicBezTo>
                <a:cubicBezTo>
                  <a:pt x="9257" y="22305"/>
                  <a:pt x="9633" y="22138"/>
                  <a:pt x="9995" y="21975"/>
                </a:cubicBezTo>
                <a:cubicBezTo>
                  <a:pt x="12187" y="21000"/>
                  <a:pt x="14081" y="20160"/>
                  <a:pt x="15513" y="19014"/>
                </a:cubicBezTo>
                <a:cubicBezTo>
                  <a:pt x="16267" y="18412"/>
                  <a:pt x="16863" y="17754"/>
                  <a:pt x="17334" y="17001"/>
                </a:cubicBezTo>
                <a:cubicBezTo>
                  <a:pt x="17847" y="16185"/>
                  <a:pt x="18218" y="15254"/>
                  <a:pt x="18473" y="14150"/>
                </a:cubicBezTo>
                <a:cubicBezTo>
                  <a:pt x="19060" y="11597"/>
                  <a:pt x="22648" y="11327"/>
                  <a:pt x="26799" y="11012"/>
                </a:cubicBezTo>
                <a:cubicBezTo>
                  <a:pt x="30613" y="10725"/>
                  <a:pt x="34936" y="10398"/>
                  <a:pt x="37783" y="8210"/>
                </a:cubicBezTo>
                <a:cubicBezTo>
                  <a:pt x="39506" y="6887"/>
                  <a:pt x="40879" y="5635"/>
                  <a:pt x="41866" y="4490"/>
                </a:cubicBezTo>
                <a:cubicBezTo>
                  <a:pt x="42655" y="3574"/>
                  <a:pt x="43200" y="2726"/>
                  <a:pt x="43488" y="1964"/>
                </a:cubicBezTo>
                <a:cubicBezTo>
                  <a:pt x="43974" y="670"/>
                  <a:pt x="43539" y="80"/>
                  <a:pt x="43533" y="74"/>
                </a:cubicBezTo>
                <a:lnTo>
                  <a:pt x="43556" y="56"/>
                </a:lnTo>
                <a:cubicBezTo>
                  <a:pt x="43568" y="71"/>
                  <a:pt x="43823" y="412"/>
                  <a:pt x="43728" y="1163"/>
                </a:cubicBezTo>
                <a:cubicBezTo>
                  <a:pt x="43630" y="1928"/>
                  <a:pt x="43200" y="2818"/>
                  <a:pt x="42456" y="3808"/>
                </a:cubicBezTo>
                <a:cubicBezTo>
                  <a:pt x="41451" y="5143"/>
                  <a:pt x="39885" y="6632"/>
                  <a:pt x="37804" y="8233"/>
                </a:cubicBezTo>
                <a:cubicBezTo>
                  <a:pt x="34948" y="10428"/>
                  <a:pt x="30622" y="10754"/>
                  <a:pt x="26805" y="11042"/>
                </a:cubicBezTo>
                <a:cubicBezTo>
                  <a:pt x="22666" y="11354"/>
                  <a:pt x="19089" y="11623"/>
                  <a:pt x="18505" y="14156"/>
                </a:cubicBezTo>
                <a:cubicBezTo>
                  <a:pt x="18250" y="15260"/>
                  <a:pt x="17877" y="16197"/>
                  <a:pt x="17364" y="17015"/>
                </a:cubicBezTo>
                <a:cubicBezTo>
                  <a:pt x="16889" y="17772"/>
                  <a:pt x="16290" y="18433"/>
                  <a:pt x="15534" y="19035"/>
                </a:cubicBezTo>
                <a:cubicBezTo>
                  <a:pt x="14099" y="20184"/>
                  <a:pt x="12204" y="21026"/>
                  <a:pt x="10010" y="22002"/>
                </a:cubicBezTo>
                <a:cubicBezTo>
                  <a:pt x="9648" y="22162"/>
                  <a:pt x="9272" y="22331"/>
                  <a:pt x="8889" y="22503"/>
                </a:cubicBezTo>
                <a:cubicBezTo>
                  <a:pt x="7736" y="23022"/>
                  <a:pt x="6642" y="23847"/>
                  <a:pt x="5639" y="24956"/>
                </a:cubicBezTo>
                <a:cubicBezTo>
                  <a:pt x="4836" y="25843"/>
                  <a:pt x="4092" y="26911"/>
                  <a:pt x="3421" y="28129"/>
                </a:cubicBezTo>
                <a:cubicBezTo>
                  <a:pt x="2280" y="30203"/>
                  <a:pt x="1755" y="32024"/>
                  <a:pt x="1749" y="32041"/>
                </a:cubicBezTo>
                <a:moveTo>
                  <a:pt x="3623" y="32044"/>
                </a:moveTo>
                <a:lnTo>
                  <a:pt x="3593" y="32039"/>
                </a:lnTo>
                <a:cubicBezTo>
                  <a:pt x="3596" y="32021"/>
                  <a:pt x="3943" y="30253"/>
                  <a:pt x="4904" y="28227"/>
                </a:cubicBezTo>
                <a:cubicBezTo>
                  <a:pt x="5470" y="27038"/>
                  <a:pt x="6132" y="25994"/>
                  <a:pt x="6876" y="25125"/>
                </a:cubicBezTo>
                <a:cubicBezTo>
                  <a:pt x="7807" y="24037"/>
                  <a:pt x="8866" y="23221"/>
                  <a:pt x="10025" y="22699"/>
                </a:cubicBezTo>
                <a:lnTo>
                  <a:pt x="10135" y="22649"/>
                </a:lnTo>
                <a:cubicBezTo>
                  <a:pt x="12667" y="21507"/>
                  <a:pt x="14668" y="20608"/>
                  <a:pt x="16270" y="19400"/>
                </a:cubicBezTo>
                <a:cubicBezTo>
                  <a:pt x="17992" y="18104"/>
                  <a:pt x="19089" y="16562"/>
                  <a:pt x="19828" y="14402"/>
                </a:cubicBezTo>
                <a:cubicBezTo>
                  <a:pt x="20614" y="12101"/>
                  <a:pt x="24006" y="11828"/>
                  <a:pt x="27932" y="11514"/>
                </a:cubicBezTo>
                <a:cubicBezTo>
                  <a:pt x="31746" y="11208"/>
                  <a:pt x="36069" y="10858"/>
                  <a:pt x="38951" y="8560"/>
                </a:cubicBezTo>
                <a:cubicBezTo>
                  <a:pt x="40618" y="7240"/>
                  <a:pt x="41937" y="5970"/>
                  <a:pt x="42871" y="4790"/>
                </a:cubicBezTo>
                <a:cubicBezTo>
                  <a:pt x="43619" y="3847"/>
                  <a:pt x="44123" y="2957"/>
                  <a:pt x="44372" y="2144"/>
                </a:cubicBezTo>
                <a:cubicBezTo>
                  <a:pt x="44793" y="765"/>
                  <a:pt x="44318" y="83"/>
                  <a:pt x="44312" y="77"/>
                </a:cubicBezTo>
                <a:lnTo>
                  <a:pt x="44336" y="59"/>
                </a:lnTo>
                <a:cubicBezTo>
                  <a:pt x="44342" y="65"/>
                  <a:pt x="44825" y="756"/>
                  <a:pt x="44401" y="2147"/>
                </a:cubicBezTo>
                <a:cubicBezTo>
                  <a:pt x="44152" y="2963"/>
                  <a:pt x="43648" y="3856"/>
                  <a:pt x="42898" y="4802"/>
                </a:cubicBezTo>
                <a:cubicBezTo>
                  <a:pt x="41961" y="5985"/>
                  <a:pt x="40642" y="7255"/>
                  <a:pt x="38972" y="8580"/>
                </a:cubicBezTo>
                <a:cubicBezTo>
                  <a:pt x="36084" y="10885"/>
                  <a:pt x="31755" y="11235"/>
                  <a:pt x="27938" y="11540"/>
                </a:cubicBezTo>
                <a:cubicBezTo>
                  <a:pt x="24021" y="11855"/>
                  <a:pt x="20637" y="12125"/>
                  <a:pt x="19857" y="14408"/>
                </a:cubicBezTo>
                <a:cubicBezTo>
                  <a:pt x="19116" y="16573"/>
                  <a:pt x="18016" y="18119"/>
                  <a:pt x="16290" y="19421"/>
                </a:cubicBezTo>
                <a:cubicBezTo>
                  <a:pt x="14686" y="20632"/>
                  <a:pt x="12685" y="21533"/>
                  <a:pt x="10149" y="22675"/>
                </a:cubicBezTo>
                <a:lnTo>
                  <a:pt x="10040" y="22726"/>
                </a:lnTo>
                <a:cubicBezTo>
                  <a:pt x="8886" y="23245"/>
                  <a:pt x="7831" y="24060"/>
                  <a:pt x="6903" y="25143"/>
                </a:cubicBezTo>
                <a:cubicBezTo>
                  <a:pt x="6161" y="26009"/>
                  <a:pt x="5497" y="27053"/>
                  <a:pt x="4934" y="28239"/>
                </a:cubicBezTo>
                <a:cubicBezTo>
                  <a:pt x="3970" y="30259"/>
                  <a:pt x="3626" y="32027"/>
                  <a:pt x="3623" y="32044"/>
                </a:cubicBezTo>
                <a:moveTo>
                  <a:pt x="5497" y="32044"/>
                </a:moveTo>
                <a:lnTo>
                  <a:pt x="5467" y="32041"/>
                </a:lnTo>
                <a:cubicBezTo>
                  <a:pt x="5470" y="32024"/>
                  <a:pt x="5633" y="30309"/>
                  <a:pt x="6416" y="28337"/>
                </a:cubicBezTo>
                <a:cubicBezTo>
                  <a:pt x="6876" y="27177"/>
                  <a:pt x="7457" y="26160"/>
                  <a:pt x="8142" y="25309"/>
                </a:cubicBezTo>
                <a:cubicBezTo>
                  <a:pt x="8999" y="24244"/>
                  <a:pt x="10019" y="23440"/>
                  <a:pt x="11178" y="22918"/>
                </a:cubicBezTo>
                <a:cubicBezTo>
                  <a:pt x="13886" y="21699"/>
                  <a:pt x="15757" y="20759"/>
                  <a:pt x="17316" y="19563"/>
                </a:cubicBezTo>
                <a:cubicBezTo>
                  <a:pt x="19006" y="18267"/>
                  <a:pt x="20201" y="16751"/>
                  <a:pt x="21192" y="14646"/>
                </a:cubicBezTo>
                <a:cubicBezTo>
                  <a:pt x="22156" y="12596"/>
                  <a:pt x="25352" y="12323"/>
                  <a:pt x="29059" y="12006"/>
                </a:cubicBezTo>
                <a:cubicBezTo>
                  <a:pt x="32879" y="11680"/>
                  <a:pt x="37205" y="11309"/>
                  <a:pt x="40129" y="8901"/>
                </a:cubicBezTo>
                <a:cubicBezTo>
                  <a:pt x="41736" y="7578"/>
                  <a:pt x="42999" y="6291"/>
                  <a:pt x="43880" y="5072"/>
                </a:cubicBezTo>
                <a:cubicBezTo>
                  <a:pt x="44585" y="4099"/>
                  <a:pt x="45048" y="3171"/>
                  <a:pt x="45258" y="2311"/>
                </a:cubicBezTo>
                <a:cubicBezTo>
                  <a:pt x="45617" y="848"/>
                  <a:pt x="45107" y="83"/>
                  <a:pt x="45104" y="74"/>
                </a:cubicBezTo>
                <a:lnTo>
                  <a:pt x="45128" y="56"/>
                </a:lnTo>
                <a:cubicBezTo>
                  <a:pt x="45134" y="65"/>
                  <a:pt x="45647" y="839"/>
                  <a:pt x="45288" y="2314"/>
                </a:cubicBezTo>
                <a:cubicBezTo>
                  <a:pt x="45077" y="3177"/>
                  <a:pt x="44612" y="4111"/>
                  <a:pt x="43906" y="5087"/>
                </a:cubicBezTo>
                <a:cubicBezTo>
                  <a:pt x="43023" y="6306"/>
                  <a:pt x="41759" y="7596"/>
                  <a:pt x="40149" y="8921"/>
                </a:cubicBezTo>
                <a:cubicBezTo>
                  <a:pt x="37220" y="11336"/>
                  <a:pt x="32888" y="11706"/>
                  <a:pt x="29065" y="12033"/>
                </a:cubicBezTo>
                <a:cubicBezTo>
                  <a:pt x="25370" y="12350"/>
                  <a:pt x="22179" y="12623"/>
                  <a:pt x="21224" y="14655"/>
                </a:cubicBezTo>
                <a:cubicBezTo>
                  <a:pt x="20234" y="16766"/>
                  <a:pt x="19036" y="18285"/>
                  <a:pt x="17340" y="19584"/>
                </a:cubicBezTo>
                <a:cubicBezTo>
                  <a:pt x="15780" y="20780"/>
                  <a:pt x="13906" y="21720"/>
                  <a:pt x="11196" y="22942"/>
                </a:cubicBezTo>
                <a:cubicBezTo>
                  <a:pt x="10043" y="23461"/>
                  <a:pt x="9026" y="24265"/>
                  <a:pt x="8172" y="25324"/>
                </a:cubicBezTo>
                <a:cubicBezTo>
                  <a:pt x="7490" y="26172"/>
                  <a:pt x="6911" y="27189"/>
                  <a:pt x="6452" y="28346"/>
                </a:cubicBezTo>
                <a:cubicBezTo>
                  <a:pt x="5663" y="30315"/>
                  <a:pt x="5497" y="32030"/>
                  <a:pt x="5497" y="32044"/>
                </a:cubicBezTo>
                <a:moveTo>
                  <a:pt x="7338" y="32047"/>
                </a:moveTo>
                <a:cubicBezTo>
                  <a:pt x="7338" y="32030"/>
                  <a:pt x="7324" y="30369"/>
                  <a:pt x="7929" y="28453"/>
                </a:cubicBezTo>
                <a:cubicBezTo>
                  <a:pt x="8284" y="27326"/>
                  <a:pt x="8780" y="26332"/>
                  <a:pt x="9405" y="25499"/>
                </a:cubicBezTo>
                <a:cubicBezTo>
                  <a:pt x="10185" y="24455"/>
                  <a:pt x="11169" y="23663"/>
                  <a:pt x="12329" y="23141"/>
                </a:cubicBezTo>
                <a:cubicBezTo>
                  <a:pt x="15104" y="21892"/>
                  <a:pt x="16913" y="20866"/>
                  <a:pt x="18381" y="19709"/>
                </a:cubicBezTo>
                <a:cubicBezTo>
                  <a:pt x="19982" y="18451"/>
                  <a:pt x="21266" y="16965"/>
                  <a:pt x="22544" y="14895"/>
                </a:cubicBezTo>
                <a:cubicBezTo>
                  <a:pt x="23656" y="13094"/>
                  <a:pt x="26660" y="12828"/>
                  <a:pt x="30139" y="12516"/>
                </a:cubicBezTo>
                <a:cubicBezTo>
                  <a:pt x="33973" y="12172"/>
                  <a:pt x="38323" y="11784"/>
                  <a:pt x="41291" y="9251"/>
                </a:cubicBezTo>
                <a:cubicBezTo>
                  <a:pt x="42842" y="7928"/>
                  <a:pt x="44049" y="6623"/>
                  <a:pt x="44876" y="5371"/>
                </a:cubicBezTo>
                <a:cubicBezTo>
                  <a:pt x="45537" y="4369"/>
                  <a:pt x="45961" y="3402"/>
                  <a:pt x="46133" y="2491"/>
                </a:cubicBezTo>
                <a:cubicBezTo>
                  <a:pt x="46427" y="943"/>
                  <a:pt x="45884" y="89"/>
                  <a:pt x="45878" y="80"/>
                </a:cubicBezTo>
                <a:lnTo>
                  <a:pt x="45902" y="65"/>
                </a:lnTo>
                <a:cubicBezTo>
                  <a:pt x="45908" y="74"/>
                  <a:pt x="46456" y="934"/>
                  <a:pt x="46163" y="2494"/>
                </a:cubicBezTo>
                <a:cubicBezTo>
                  <a:pt x="45991" y="3408"/>
                  <a:pt x="45567" y="4384"/>
                  <a:pt x="44903" y="5386"/>
                </a:cubicBezTo>
                <a:cubicBezTo>
                  <a:pt x="44072" y="6641"/>
                  <a:pt x="42865" y="7949"/>
                  <a:pt x="41312" y="9274"/>
                </a:cubicBezTo>
                <a:cubicBezTo>
                  <a:pt x="38335" y="11813"/>
                  <a:pt x="33982" y="12205"/>
                  <a:pt x="30142" y="12549"/>
                </a:cubicBezTo>
                <a:cubicBezTo>
                  <a:pt x="26671" y="12860"/>
                  <a:pt x="23674" y="13127"/>
                  <a:pt x="22571" y="14916"/>
                </a:cubicBezTo>
                <a:cubicBezTo>
                  <a:pt x="21290" y="16983"/>
                  <a:pt x="20003" y="18469"/>
                  <a:pt x="18399" y="19730"/>
                </a:cubicBezTo>
                <a:cubicBezTo>
                  <a:pt x="16928" y="20887"/>
                  <a:pt x="15116" y="21913"/>
                  <a:pt x="12341" y="23165"/>
                </a:cubicBezTo>
                <a:cubicBezTo>
                  <a:pt x="11187" y="23684"/>
                  <a:pt x="10206" y="24476"/>
                  <a:pt x="9429" y="25514"/>
                </a:cubicBezTo>
                <a:cubicBezTo>
                  <a:pt x="8806" y="26344"/>
                  <a:pt x="8311" y="27335"/>
                  <a:pt x="7958" y="28459"/>
                </a:cubicBezTo>
                <a:cubicBezTo>
                  <a:pt x="7353" y="30372"/>
                  <a:pt x="7371" y="32030"/>
                  <a:pt x="7371" y="32047"/>
                </a:cubicBezTo>
                <a:lnTo>
                  <a:pt x="7338" y="32047"/>
                </a:lnTo>
                <a:moveTo>
                  <a:pt x="9212" y="32050"/>
                </a:moveTo>
                <a:cubicBezTo>
                  <a:pt x="9209" y="32036"/>
                  <a:pt x="9014" y="30428"/>
                  <a:pt x="9441" y="28563"/>
                </a:cubicBezTo>
                <a:cubicBezTo>
                  <a:pt x="9690" y="27468"/>
                  <a:pt x="10105" y="26498"/>
                  <a:pt x="10668" y="25683"/>
                </a:cubicBezTo>
                <a:cubicBezTo>
                  <a:pt x="11374" y="24662"/>
                  <a:pt x="12320" y="23879"/>
                  <a:pt x="13479" y="23357"/>
                </a:cubicBezTo>
                <a:cubicBezTo>
                  <a:pt x="16009" y="22219"/>
                  <a:pt x="17850" y="21136"/>
                  <a:pt x="19442" y="19849"/>
                </a:cubicBezTo>
                <a:cubicBezTo>
                  <a:pt x="20898" y="18670"/>
                  <a:pt x="22191" y="17306"/>
                  <a:pt x="23905" y="15138"/>
                </a:cubicBezTo>
                <a:cubicBezTo>
                  <a:pt x="25136" y="13581"/>
                  <a:pt x="27944" y="13323"/>
                  <a:pt x="31197" y="13020"/>
                </a:cubicBezTo>
                <a:cubicBezTo>
                  <a:pt x="35061" y="12664"/>
                  <a:pt x="39438" y="12261"/>
                  <a:pt x="42462" y="9589"/>
                </a:cubicBezTo>
                <a:cubicBezTo>
                  <a:pt x="43957" y="8269"/>
                  <a:pt x="45107" y="6946"/>
                  <a:pt x="45881" y="5659"/>
                </a:cubicBezTo>
                <a:cubicBezTo>
                  <a:pt x="46501" y="4630"/>
                  <a:pt x="46883" y="3621"/>
                  <a:pt x="47017" y="2658"/>
                </a:cubicBezTo>
                <a:cubicBezTo>
                  <a:pt x="47245" y="1020"/>
                  <a:pt x="46667" y="80"/>
                  <a:pt x="46661" y="68"/>
                </a:cubicBezTo>
                <a:lnTo>
                  <a:pt x="46685" y="54"/>
                </a:lnTo>
                <a:cubicBezTo>
                  <a:pt x="46691" y="62"/>
                  <a:pt x="47275" y="1012"/>
                  <a:pt x="47046" y="2658"/>
                </a:cubicBezTo>
                <a:cubicBezTo>
                  <a:pt x="46913" y="3624"/>
                  <a:pt x="46530" y="4636"/>
                  <a:pt x="45908" y="5671"/>
                </a:cubicBezTo>
                <a:cubicBezTo>
                  <a:pt x="45131" y="6961"/>
                  <a:pt x="43977" y="8287"/>
                  <a:pt x="42480" y="9610"/>
                </a:cubicBezTo>
                <a:cubicBezTo>
                  <a:pt x="39450" y="12288"/>
                  <a:pt x="35064" y="12691"/>
                  <a:pt x="31197" y="13050"/>
                </a:cubicBezTo>
                <a:cubicBezTo>
                  <a:pt x="27949" y="13350"/>
                  <a:pt x="25147" y="13608"/>
                  <a:pt x="23926" y="15156"/>
                </a:cubicBezTo>
                <a:cubicBezTo>
                  <a:pt x="22212" y="17327"/>
                  <a:pt x="20916" y="18691"/>
                  <a:pt x="19460" y="19873"/>
                </a:cubicBezTo>
                <a:cubicBezTo>
                  <a:pt x="17865" y="21160"/>
                  <a:pt x="16023" y="22245"/>
                  <a:pt x="13491" y="23384"/>
                </a:cubicBezTo>
                <a:cubicBezTo>
                  <a:pt x="12338" y="23903"/>
                  <a:pt x="11395" y="24683"/>
                  <a:pt x="10692" y="25697"/>
                </a:cubicBezTo>
                <a:cubicBezTo>
                  <a:pt x="10129" y="26510"/>
                  <a:pt x="9719" y="27477"/>
                  <a:pt x="9467" y="28568"/>
                </a:cubicBezTo>
                <a:cubicBezTo>
                  <a:pt x="9043" y="30428"/>
                  <a:pt x="9239" y="32030"/>
                  <a:pt x="9242" y="32044"/>
                </a:cubicBezTo>
                <a:lnTo>
                  <a:pt x="9212" y="32050"/>
                </a:lnTo>
                <a:moveTo>
                  <a:pt x="11086" y="32056"/>
                </a:moveTo>
                <a:cubicBezTo>
                  <a:pt x="11083" y="32041"/>
                  <a:pt x="10704" y="30487"/>
                  <a:pt x="10953" y="28678"/>
                </a:cubicBezTo>
                <a:cubicBezTo>
                  <a:pt x="11098" y="27613"/>
                  <a:pt x="11427" y="26670"/>
                  <a:pt x="11932" y="25872"/>
                </a:cubicBezTo>
                <a:cubicBezTo>
                  <a:pt x="12563" y="24876"/>
                  <a:pt x="13470" y="24105"/>
                  <a:pt x="14630" y="23583"/>
                </a:cubicBezTo>
                <a:cubicBezTo>
                  <a:pt x="19211" y="21519"/>
                  <a:pt x="21219" y="19483"/>
                  <a:pt x="24261" y="16401"/>
                </a:cubicBezTo>
                <a:cubicBezTo>
                  <a:pt x="24581" y="16075"/>
                  <a:pt x="24913" y="15740"/>
                  <a:pt x="25260" y="15390"/>
                </a:cubicBezTo>
                <a:cubicBezTo>
                  <a:pt x="26583" y="14061"/>
                  <a:pt x="29199" y="13818"/>
                  <a:pt x="32229" y="13536"/>
                </a:cubicBezTo>
                <a:cubicBezTo>
                  <a:pt x="36128" y="13175"/>
                  <a:pt x="40550" y="12762"/>
                  <a:pt x="43630" y="9939"/>
                </a:cubicBezTo>
                <a:cubicBezTo>
                  <a:pt x="45069" y="8622"/>
                  <a:pt x="46166" y="7281"/>
                  <a:pt x="46886" y="5959"/>
                </a:cubicBezTo>
                <a:cubicBezTo>
                  <a:pt x="47464" y="4900"/>
                  <a:pt x="47805" y="3850"/>
                  <a:pt x="47900" y="2838"/>
                </a:cubicBezTo>
                <a:cubicBezTo>
                  <a:pt x="48060" y="1115"/>
                  <a:pt x="47447" y="86"/>
                  <a:pt x="47441" y="74"/>
                </a:cubicBezTo>
                <a:lnTo>
                  <a:pt x="47467" y="59"/>
                </a:lnTo>
                <a:cubicBezTo>
                  <a:pt x="47473" y="68"/>
                  <a:pt x="48093" y="1109"/>
                  <a:pt x="47930" y="2841"/>
                </a:cubicBezTo>
                <a:cubicBezTo>
                  <a:pt x="47835" y="3859"/>
                  <a:pt x="47494" y="4912"/>
                  <a:pt x="46913" y="5973"/>
                </a:cubicBezTo>
                <a:cubicBezTo>
                  <a:pt x="46189" y="7299"/>
                  <a:pt x="45092" y="8640"/>
                  <a:pt x="43651" y="9963"/>
                </a:cubicBezTo>
                <a:cubicBezTo>
                  <a:pt x="42272" y="11226"/>
                  <a:pt x="40499" y="12119"/>
                  <a:pt x="38228" y="12691"/>
                </a:cubicBezTo>
                <a:cubicBezTo>
                  <a:pt x="36241" y="13192"/>
                  <a:pt x="34204" y="13382"/>
                  <a:pt x="32232" y="13566"/>
                </a:cubicBezTo>
                <a:cubicBezTo>
                  <a:pt x="29208" y="13848"/>
                  <a:pt x="26597" y="14091"/>
                  <a:pt x="25281" y="15411"/>
                </a:cubicBezTo>
                <a:cubicBezTo>
                  <a:pt x="24934" y="15761"/>
                  <a:pt x="24602" y="16096"/>
                  <a:pt x="24282" y="16422"/>
                </a:cubicBezTo>
                <a:cubicBezTo>
                  <a:pt x="21239" y="19507"/>
                  <a:pt x="19226" y="21545"/>
                  <a:pt x="14642" y="23612"/>
                </a:cubicBezTo>
                <a:cubicBezTo>
                  <a:pt x="13488" y="24131"/>
                  <a:pt x="12584" y="24900"/>
                  <a:pt x="11958" y="25890"/>
                </a:cubicBezTo>
                <a:cubicBezTo>
                  <a:pt x="11457" y="26685"/>
                  <a:pt x="11128" y="27625"/>
                  <a:pt x="10983" y="28684"/>
                </a:cubicBezTo>
                <a:cubicBezTo>
                  <a:pt x="10737" y="30490"/>
                  <a:pt x="11113" y="32039"/>
                  <a:pt x="11116" y="32053"/>
                </a:cubicBezTo>
                <a:lnTo>
                  <a:pt x="11086" y="32056"/>
                </a:lnTo>
                <a:moveTo>
                  <a:pt x="12960" y="32059"/>
                </a:moveTo>
                <a:cubicBezTo>
                  <a:pt x="12955" y="32044"/>
                  <a:pt x="12394" y="30547"/>
                  <a:pt x="12465" y="28791"/>
                </a:cubicBezTo>
                <a:cubicBezTo>
                  <a:pt x="12507" y="27759"/>
                  <a:pt x="12750" y="26839"/>
                  <a:pt x="13195" y="26059"/>
                </a:cubicBezTo>
                <a:cubicBezTo>
                  <a:pt x="13749" y="25084"/>
                  <a:pt x="14621" y="24324"/>
                  <a:pt x="15780" y="23802"/>
                </a:cubicBezTo>
                <a:cubicBezTo>
                  <a:pt x="19279" y="22227"/>
                  <a:pt x="21144" y="20513"/>
                  <a:pt x="23303" y="18531"/>
                </a:cubicBezTo>
                <a:cubicBezTo>
                  <a:pt x="24296" y="17617"/>
                  <a:pt x="25325" y="16674"/>
                  <a:pt x="26618" y="15636"/>
                </a:cubicBezTo>
                <a:cubicBezTo>
                  <a:pt x="28009" y="14518"/>
                  <a:pt x="30435" y="14296"/>
                  <a:pt x="33246" y="14041"/>
                </a:cubicBezTo>
                <a:cubicBezTo>
                  <a:pt x="35236" y="13860"/>
                  <a:pt x="37294" y="13670"/>
                  <a:pt x="39304" y="13148"/>
                </a:cubicBezTo>
                <a:cubicBezTo>
                  <a:pt x="41602" y="12552"/>
                  <a:pt x="43399" y="11615"/>
                  <a:pt x="44802" y="10283"/>
                </a:cubicBezTo>
                <a:cubicBezTo>
                  <a:pt x="46183" y="8969"/>
                  <a:pt x="47224" y="7614"/>
                  <a:pt x="47894" y="6255"/>
                </a:cubicBezTo>
                <a:cubicBezTo>
                  <a:pt x="48428" y="5170"/>
                  <a:pt x="48731" y="4081"/>
                  <a:pt x="48787" y="3016"/>
                </a:cubicBezTo>
                <a:cubicBezTo>
                  <a:pt x="48885" y="1207"/>
                  <a:pt x="48232" y="83"/>
                  <a:pt x="48224" y="74"/>
                </a:cubicBezTo>
                <a:lnTo>
                  <a:pt x="48250" y="59"/>
                </a:lnTo>
                <a:cubicBezTo>
                  <a:pt x="48256" y="71"/>
                  <a:pt x="48914" y="1198"/>
                  <a:pt x="48817" y="3016"/>
                </a:cubicBezTo>
                <a:cubicBezTo>
                  <a:pt x="48760" y="4084"/>
                  <a:pt x="48458" y="5179"/>
                  <a:pt x="47921" y="6267"/>
                </a:cubicBezTo>
                <a:cubicBezTo>
                  <a:pt x="47251" y="7628"/>
                  <a:pt x="46207" y="8987"/>
                  <a:pt x="44822" y="10304"/>
                </a:cubicBezTo>
                <a:cubicBezTo>
                  <a:pt x="43417" y="11638"/>
                  <a:pt x="41614" y="12578"/>
                  <a:pt x="39313" y="13178"/>
                </a:cubicBezTo>
                <a:cubicBezTo>
                  <a:pt x="37300" y="13700"/>
                  <a:pt x="35150" y="13895"/>
                  <a:pt x="33252" y="14070"/>
                </a:cubicBezTo>
                <a:cubicBezTo>
                  <a:pt x="30447" y="14325"/>
                  <a:pt x="28024" y="14548"/>
                  <a:pt x="26639" y="15660"/>
                </a:cubicBezTo>
                <a:cubicBezTo>
                  <a:pt x="25346" y="16698"/>
                  <a:pt x="24320" y="17641"/>
                  <a:pt x="23327" y="18555"/>
                </a:cubicBezTo>
                <a:cubicBezTo>
                  <a:pt x="21165" y="20540"/>
                  <a:pt x="19300" y="22254"/>
                  <a:pt x="15795" y="23832"/>
                </a:cubicBezTo>
                <a:cubicBezTo>
                  <a:pt x="14642" y="24351"/>
                  <a:pt x="13776" y="25107"/>
                  <a:pt x="13224" y="26077"/>
                </a:cubicBezTo>
                <a:cubicBezTo>
                  <a:pt x="12783" y="26854"/>
                  <a:pt x="12536" y="27768"/>
                  <a:pt x="12498" y="28794"/>
                </a:cubicBezTo>
                <a:cubicBezTo>
                  <a:pt x="12430" y="30544"/>
                  <a:pt x="12987" y="32039"/>
                  <a:pt x="12993" y="32053"/>
                </a:cubicBezTo>
                <a:lnTo>
                  <a:pt x="12960" y="32059"/>
                </a:lnTo>
                <a:moveTo>
                  <a:pt x="14834" y="32065"/>
                </a:moveTo>
                <a:cubicBezTo>
                  <a:pt x="14831" y="32059"/>
                  <a:pt x="14467" y="31350"/>
                  <a:pt x="14212" y="30351"/>
                </a:cubicBezTo>
                <a:cubicBezTo>
                  <a:pt x="13977" y="29429"/>
                  <a:pt x="13788" y="28058"/>
                  <a:pt x="14233" y="26780"/>
                </a:cubicBezTo>
                <a:cubicBezTo>
                  <a:pt x="14654" y="25567"/>
                  <a:pt x="15561" y="24642"/>
                  <a:pt x="16931" y="24025"/>
                </a:cubicBezTo>
                <a:cubicBezTo>
                  <a:pt x="19855" y="22708"/>
                  <a:pt x="21518" y="21201"/>
                  <a:pt x="23282" y="19609"/>
                </a:cubicBezTo>
                <a:cubicBezTo>
                  <a:pt x="24602" y="18412"/>
                  <a:pt x="25969" y="17178"/>
                  <a:pt x="27976" y="15885"/>
                </a:cubicBezTo>
                <a:cubicBezTo>
                  <a:pt x="29415" y="14960"/>
                  <a:pt x="31657" y="14764"/>
                  <a:pt x="34254" y="14539"/>
                </a:cubicBezTo>
                <a:cubicBezTo>
                  <a:pt x="36173" y="14373"/>
                  <a:pt x="38346" y="14183"/>
                  <a:pt x="40384" y="13643"/>
                </a:cubicBezTo>
                <a:cubicBezTo>
                  <a:pt x="42714" y="13026"/>
                  <a:pt x="44541" y="12042"/>
                  <a:pt x="45970" y="10630"/>
                </a:cubicBezTo>
                <a:cubicBezTo>
                  <a:pt x="47298" y="9319"/>
                  <a:pt x="48283" y="7949"/>
                  <a:pt x="48900" y="6558"/>
                </a:cubicBezTo>
                <a:cubicBezTo>
                  <a:pt x="49392" y="5445"/>
                  <a:pt x="49650" y="4315"/>
                  <a:pt x="49668" y="3200"/>
                </a:cubicBezTo>
                <a:cubicBezTo>
                  <a:pt x="49697" y="1302"/>
                  <a:pt x="49009" y="89"/>
                  <a:pt x="49000" y="77"/>
                </a:cubicBezTo>
                <a:lnTo>
                  <a:pt x="49027" y="62"/>
                </a:lnTo>
                <a:cubicBezTo>
                  <a:pt x="49033" y="74"/>
                  <a:pt x="49727" y="1293"/>
                  <a:pt x="49697" y="3200"/>
                </a:cubicBezTo>
                <a:cubicBezTo>
                  <a:pt x="49679" y="4318"/>
                  <a:pt x="49421" y="5454"/>
                  <a:pt x="48926" y="6570"/>
                </a:cubicBezTo>
                <a:cubicBezTo>
                  <a:pt x="48310" y="7966"/>
                  <a:pt x="47319" y="9340"/>
                  <a:pt x="45991" y="10654"/>
                </a:cubicBezTo>
                <a:cubicBezTo>
                  <a:pt x="44559" y="12068"/>
                  <a:pt x="42726" y="13056"/>
                  <a:pt x="40389" y="13673"/>
                </a:cubicBezTo>
                <a:cubicBezTo>
                  <a:pt x="38349" y="14213"/>
                  <a:pt x="36173" y="14402"/>
                  <a:pt x="34254" y="14569"/>
                </a:cubicBezTo>
                <a:cubicBezTo>
                  <a:pt x="31663" y="14794"/>
                  <a:pt x="29421" y="14990"/>
                  <a:pt x="27991" y="15912"/>
                </a:cubicBezTo>
                <a:cubicBezTo>
                  <a:pt x="25984" y="17205"/>
                  <a:pt x="24620" y="18439"/>
                  <a:pt x="23300" y="19632"/>
                </a:cubicBezTo>
                <a:cubicBezTo>
                  <a:pt x="21536" y="21228"/>
                  <a:pt x="19869" y="22735"/>
                  <a:pt x="16943" y="24054"/>
                </a:cubicBezTo>
                <a:cubicBezTo>
                  <a:pt x="15582" y="24668"/>
                  <a:pt x="14677" y="25591"/>
                  <a:pt x="14259" y="26792"/>
                </a:cubicBezTo>
                <a:cubicBezTo>
                  <a:pt x="13817" y="28064"/>
                  <a:pt x="14004" y="29426"/>
                  <a:pt x="14238" y="30345"/>
                </a:cubicBezTo>
                <a:cubicBezTo>
                  <a:pt x="14493" y="31342"/>
                  <a:pt x="14855" y="32047"/>
                  <a:pt x="14858" y="32053"/>
                </a:cubicBezTo>
                <a:lnTo>
                  <a:pt x="14834" y="32065"/>
                </a:lnTo>
                <a:moveTo>
                  <a:pt x="16711" y="32068"/>
                </a:moveTo>
                <a:cubicBezTo>
                  <a:pt x="16705" y="32062"/>
                  <a:pt x="16246" y="31368"/>
                  <a:pt x="15875" y="30392"/>
                </a:cubicBezTo>
                <a:cubicBezTo>
                  <a:pt x="15534" y="29488"/>
                  <a:pt x="15202" y="28147"/>
                  <a:pt x="15558" y="26896"/>
                </a:cubicBezTo>
                <a:cubicBezTo>
                  <a:pt x="15887" y="25745"/>
                  <a:pt x="16735" y="24852"/>
                  <a:pt x="18084" y="24244"/>
                </a:cubicBezTo>
                <a:cubicBezTo>
                  <a:pt x="20676" y="23076"/>
                  <a:pt x="22153" y="21708"/>
                  <a:pt x="23715" y="20261"/>
                </a:cubicBezTo>
                <a:cubicBezTo>
                  <a:pt x="25198" y="18887"/>
                  <a:pt x="26731" y="17466"/>
                  <a:pt x="29335" y="16132"/>
                </a:cubicBezTo>
                <a:cubicBezTo>
                  <a:pt x="30800" y="15381"/>
                  <a:pt x="32864" y="15212"/>
                  <a:pt x="35254" y="15022"/>
                </a:cubicBezTo>
                <a:cubicBezTo>
                  <a:pt x="37196" y="14865"/>
                  <a:pt x="39396" y="14690"/>
                  <a:pt x="41463" y="14135"/>
                </a:cubicBezTo>
                <a:cubicBezTo>
                  <a:pt x="43826" y="13504"/>
                  <a:pt x="45682" y="12469"/>
                  <a:pt x="47141" y="10974"/>
                </a:cubicBezTo>
                <a:cubicBezTo>
                  <a:pt x="48416" y="9669"/>
                  <a:pt x="49347" y="8281"/>
                  <a:pt x="49911" y="6854"/>
                </a:cubicBezTo>
                <a:cubicBezTo>
                  <a:pt x="50361" y="5712"/>
                  <a:pt x="50578" y="4544"/>
                  <a:pt x="50557" y="3375"/>
                </a:cubicBezTo>
                <a:cubicBezTo>
                  <a:pt x="50522" y="1388"/>
                  <a:pt x="49792" y="86"/>
                  <a:pt x="49786" y="71"/>
                </a:cubicBezTo>
                <a:lnTo>
                  <a:pt x="49813" y="56"/>
                </a:lnTo>
                <a:cubicBezTo>
                  <a:pt x="49819" y="68"/>
                  <a:pt x="50551" y="1379"/>
                  <a:pt x="50587" y="3372"/>
                </a:cubicBezTo>
                <a:cubicBezTo>
                  <a:pt x="50608" y="4544"/>
                  <a:pt x="50391" y="5718"/>
                  <a:pt x="49937" y="6863"/>
                </a:cubicBezTo>
                <a:cubicBezTo>
                  <a:pt x="49371" y="8296"/>
                  <a:pt x="48440" y="9684"/>
                  <a:pt x="47162" y="10995"/>
                </a:cubicBezTo>
                <a:cubicBezTo>
                  <a:pt x="45700" y="12492"/>
                  <a:pt x="43838" y="13530"/>
                  <a:pt x="41469" y="14165"/>
                </a:cubicBezTo>
                <a:cubicBezTo>
                  <a:pt x="39399" y="14720"/>
                  <a:pt x="37199" y="14895"/>
                  <a:pt x="35257" y="15052"/>
                </a:cubicBezTo>
                <a:cubicBezTo>
                  <a:pt x="32870" y="15245"/>
                  <a:pt x="30806" y="15411"/>
                  <a:pt x="29350" y="16158"/>
                </a:cubicBezTo>
                <a:cubicBezTo>
                  <a:pt x="26749" y="17493"/>
                  <a:pt x="25219" y="18911"/>
                  <a:pt x="23736" y="20285"/>
                </a:cubicBezTo>
                <a:cubicBezTo>
                  <a:pt x="22170" y="21735"/>
                  <a:pt x="20694" y="23102"/>
                  <a:pt x="18096" y="24271"/>
                </a:cubicBezTo>
                <a:cubicBezTo>
                  <a:pt x="16759" y="24873"/>
                  <a:pt x="15914" y="25760"/>
                  <a:pt x="15588" y="26902"/>
                </a:cubicBezTo>
                <a:cubicBezTo>
                  <a:pt x="15232" y="28147"/>
                  <a:pt x="15564" y="29482"/>
                  <a:pt x="15902" y="30381"/>
                </a:cubicBezTo>
                <a:cubicBezTo>
                  <a:pt x="16270" y="31356"/>
                  <a:pt x="16729" y="32044"/>
                  <a:pt x="16735" y="32053"/>
                </a:cubicBezTo>
                <a:lnTo>
                  <a:pt x="16711" y="32068"/>
                </a:lnTo>
                <a:moveTo>
                  <a:pt x="18585" y="32071"/>
                </a:moveTo>
                <a:cubicBezTo>
                  <a:pt x="18579" y="32065"/>
                  <a:pt x="18016" y="31386"/>
                  <a:pt x="17527" y="30425"/>
                </a:cubicBezTo>
                <a:cubicBezTo>
                  <a:pt x="17076" y="29538"/>
                  <a:pt x="16596" y="28221"/>
                  <a:pt x="16877" y="26991"/>
                </a:cubicBezTo>
                <a:cubicBezTo>
                  <a:pt x="17127" y="25905"/>
                  <a:pt x="17918" y="25057"/>
                  <a:pt x="19235" y="24464"/>
                </a:cubicBezTo>
                <a:cubicBezTo>
                  <a:pt x="21619" y="23390"/>
                  <a:pt x="22962" y="22094"/>
                  <a:pt x="24385" y="20718"/>
                </a:cubicBezTo>
                <a:cubicBezTo>
                  <a:pt x="25948" y="19207"/>
                  <a:pt x="27567" y="17644"/>
                  <a:pt x="30696" y="16378"/>
                </a:cubicBezTo>
                <a:cubicBezTo>
                  <a:pt x="32167" y="15782"/>
                  <a:pt x="34154" y="15639"/>
                  <a:pt x="36256" y="15491"/>
                </a:cubicBezTo>
                <a:cubicBezTo>
                  <a:pt x="38320" y="15346"/>
                  <a:pt x="40455" y="15194"/>
                  <a:pt x="42548" y="14631"/>
                </a:cubicBezTo>
                <a:cubicBezTo>
                  <a:pt x="44941" y="13987"/>
                  <a:pt x="46827" y="12902"/>
                  <a:pt x="48312" y="11318"/>
                </a:cubicBezTo>
                <a:cubicBezTo>
                  <a:pt x="49531" y="10016"/>
                  <a:pt x="50412" y="8616"/>
                  <a:pt x="50922" y="7154"/>
                </a:cubicBezTo>
                <a:cubicBezTo>
                  <a:pt x="51331" y="5985"/>
                  <a:pt x="51506" y="4775"/>
                  <a:pt x="51447" y="3556"/>
                </a:cubicBezTo>
                <a:cubicBezTo>
                  <a:pt x="51343" y="1483"/>
                  <a:pt x="50578" y="89"/>
                  <a:pt x="50569" y="74"/>
                </a:cubicBezTo>
                <a:lnTo>
                  <a:pt x="50596" y="59"/>
                </a:lnTo>
                <a:cubicBezTo>
                  <a:pt x="50605" y="74"/>
                  <a:pt x="51373" y="1474"/>
                  <a:pt x="51476" y="3553"/>
                </a:cubicBezTo>
                <a:cubicBezTo>
                  <a:pt x="51539" y="4775"/>
                  <a:pt x="51361" y="5988"/>
                  <a:pt x="50951" y="7163"/>
                </a:cubicBezTo>
                <a:cubicBezTo>
                  <a:pt x="50439" y="8628"/>
                  <a:pt x="49558" y="10034"/>
                  <a:pt x="48336" y="11339"/>
                </a:cubicBezTo>
                <a:cubicBezTo>
                  <a:pt x="46845" y="12928"/>
                  <a:pt x="44956" y="14014"/>
                  <a:pt x="42557" y="14660"/>
                </a:cubicBezTo>
                <a:cubicBezTo>
                  <a:pt x="40461" y="15224"/>
                  <a:pt x="38326" y="15375"/>
                  <a:pt x="36259" y="15524"/>
                </a:cubicBezTo>
                <a:cubicBezTo>
                  <a:pt x="34160" y="15672"/>
                  <a:pt x="32176" y="15814"/>
                  <a:pt x="30708" y="16407"/>
                </a:cubicBezTo>
                <a:cubicBezTo>
                  <a:pt x="27582" y="17671"/>
                  <a:pt x="25966" y="19231"/>
                  <a:pt x="24403" y="20742"/>
                </a:cubicBezTo>
                <a:cubicBezTo>
                  <a:pt x="22980" y="22118"/>
                  <a:pt x="21634" y="23417"/>
                  <a:pt x="19244" y="24493"/>
                </a:cubicBezTo>
                <a:cubicBezTo>
                  <a:pt x="17939" y="25081"/>
                  <a:pt x="17150" y="25926"/>
                  <a:pt x="16904" y="26999"/>
                </a:cubicBezTo>
                <a:cubicBezTo>
                  <a:pt x="16622" y="28221"/>
                  <a:pt x="17100" y="29532"/>
                  <a:pt x="17551" y="30413"/>
                </a:cubicBezTo>
                <a:cubicBezTo>
                  <a:pt x="18040" y="31371"/>
                  <a:pt x="18600" y="32047"/>
                  <a:pt x="18606" y="32053"/>
                </a:cubicBezTo>
                <a:lnTo>
                  <a:pt x="18585" y="32071"/>
                </a:lnTo>
                <a:moveTo>
                  <a:pt x="20459" y="32077"/>
                </a:moveTo>
                <a:cubicBezTo>
                  <a:pt x="20453" y="32071"/>
                  <a:pt x="19780" y="31401"/>
                  <a:pt x="19167" y="30458"/>
                </a:cubicBezTo>
                <a:cubicBezTo>
                  <a:pt x="18600" y="29586"/>
                  <a:pt x="17972" y="28290"/>
                  <a:pt x="18188" y="27080"/>
                </a:cubicBezTo>
                <a:cubicBezTo>
                  <a:pt x="18369" y="26068"/>
                  <a:pt x="19110" y="25261"/>
                  <a:pt x="20385" y="24689"/>
                </a:cubicBezTo>
                <a:cubicBezTo>
                  <a:pt x="22627" y="23678"/>
                  <a:pt x="23929" y="22355"/>
                  <a:pt x="25186" y="21077"/>
                </a:cubicBezTo>
                <a:cubicBezTo>
                  <a:pt x="26787" y="19447"/>
                  <a:pt x="28439" y="17763"/>
                  <a:pt x="32051" y="16633"/>
                </a:cubicBezTo>
                <a:cubicBezTo>
                  <a:pt x="33513" y="16173"/>
                  <a:pt x="35328" y="16069"/>
                  <a:pt x="37249" y="15957"/>
                </a:cubicBezTo>
                <a:cubicBezTo>
                  <a:pt x="41392" y="15713"/>
                  <a:pt x="46086" y="15440"/>
                  <a:pt x="49481" y="11668"/>
                </a:cubicBezTo>
                <a:cubicBezTo>
                  <a:pt x="50649" y="10372"/>
                  <a:pt x="51473" y="8954"/>
                  <a:pt x="51933" y="7459"/>
                </a:cubicBezTo>
                <a:cubicBezTo>
                  <a:pt x="52301" y="6261"/>
                  <a:pt x="52437" y="5012"/>
                  <a:pt x="52336" y="3740"/>
                </a:cubicBezTo>
                <a:cubicBezTo>
                  <a:pt x="52167" y="1578"/>
                  <a:pt x="51361" y="92"/>
                  <a:pt x="51352" y="77"/>
                </a:cubicBezTo>
                <a:lnTo>
                  <a:pt x="51378" y="62"/>
                </a:lnTo>
                <a:cubicBezTo>
                  <a:pt x="51387" y="77"/>
                  <a:pt x="52194" y="1569"/>
                  <a:pt x="52366" y="3737"/>
                </a:cubicBezTo>
                <a:cubicBezTo>
                  <a:pt x="52467" y="5010"/>
                  <a:pt x="52330" y="6264"/>
                  <a:pt x="51963" y="7465"/>
                </a:cubicBezTo>
                <a:cubicBezTo>
                  <a:pt x="51503" y="8966"/>
                  <a:pt x="50676" y="10387"/>
                  <a:pt x="49504" y="11686"/>
                </a:cubicBezTo>
                <a:cubicBezTo>
                  <a:pt x="46097" y="15464"/>
                  <a:pt x="41395" y="15740"/>
                  <a:pt x="37249" y="15980"/>
                </a:cubicBezTo>
                <a:cubicBezTo>
                  <a:pt x="35331" y="16093"/>
                  <a:pt x="33519" y="16197"/>
                  <a:pt x="32060" y="16656"/>
                </a:cubicBezTo>
                <a:cubicBezTo>
                  <a:pt x="28454" y="17786"/>
                  <a:pt x="26802" y="19468"/>
                  <a:pt x="25207" y="21094"/>
                </a:cubicBezTo>
                <a:cubicBezTo>
                  <a:pt x="23946" y="22376"/>
                  <a:pt x="22645" y="23701"/>
                  <a:pt x="20397" y="24713"/>
                </a:cubicBezTo>
                <a:cubicBezTo>
                  <a:pt x="19131" y="25282"/>
                  <a:pt x="18396" y="26080"/>
                  <a:pt x="18218" y="27083"/>
                </a:cubicBezTo>
                <a:cubicBezTo>
                  <a:pt x="18001" y="28284"/>
                  <a:pt x="18627" y="29571"/>
                  <a:pt x="19190" y="30440"/>
                </a:cubicBezTo>
                <a:cubicBezTo>
                  <a:pt x="19801" y="31383"/>
                  <a:pt x="20474" y="32050"/>
                  <a:pt x="20480" y="32056"/>
                </a:cubicBezTo>
                <a:lnTo>
                  <a:pt x="20459" y="32077"/>
                </a:lnTo>
                <a:moveTo>
                  <a:pt x="22333" y="32080"/>
                </a:moveTo>
                <a:cubicBezTo>
                  <a:pt x="22325" y="32074"/>
                  <a:pt x="21536" y="31416"/>
                  <a:pt x="20794" y="30484"/>
                </a:cubicBezTo>
                <a:cubicBezTo>
                  <a:pt x="20110" y="29624"/>
                  <a:pt x="19327" y="28349"/>
                  <a:pt x="19487" y="27160"/>
                </a:cubicBezTo>
                <a:cubicBezTo>
                  <a:pt x="19614" y="26219"/>
                  <a:pt x="20302" y="25463"/>
                  <a:pt x="21536" y="24906"/>
                </a:cubicBezTo>
                <a:cubicBezTo>
                  <a:pt x="23677" y="23942"/>
                  <a:pt x="24892" y="22631"/>
                  <a:pt x="26067" y="21364"/>
                </a:cubicBezTo>
                <a:cubicBezTo>
                  <a:pt x="26870" y="20495"/>
                  <a:pt x="27703" y="19599"/>
                  <a:pt x="28828" y="18816"/>
                </a:cubicBezTo>
                <a:cubicBezTo>
                  <a:pt x="30088" y="17938"/>
                  <a:pt x="31586" y="17303"/>
                  <a:pt x="33409" y="16876"/>
                </a:cubicBezTo>
                <a:cubicBezTo>
                  <a:pt x="34845" y="16538"/>
                  <a:pt x="36496" y="16467"/>
                  <a:pt x="38246" y="16393"/>
                </a:cubicBezTo>
                <a:cubicBezTo>
                  <a:pt x="42441" y="16212"/>
                  <a:pt x="47198" y="16007"/>
                  <a:pt x="50649" y="12009"/>
                </a:cubicBezTo>
                <a:cubicBezTo>
                  <a:pt x="51764" y="10719"/>
                  <a:pt x="52535" y="9289"/>
                  <a:pt x="52941" y="7759"/>
                </a:cubicBezTo>
                <a:cubicBezTo>
                  <a:pt x="53267" y="6534"/>
                  <a:pt x="53362" y="5244"/>
                  <a:pt x="53220" y="3921"/>
                </a:cubicBezTo>
                <a:cubicBezTo>
                  <a:pt x="52983" y="1670"/>
                  <a:pt x="52138" y="89"/>
                  <a:pt x="52129" y="74"/>
                </a:cubicBezTo>
                <a:lnTo>
                  <a:pt x="52155" y="59"/>
                </a:lnTo>
                <a:cubicBezTo>
                  <a:pt x="52164" y="74"/>
                  <a:pt x="53012" y="1661"/>
                  <a:pt x="53250" y="3918"/>
                </a:cubicBezTo>
                <a:cubicBezTo>
                  <a:pt x="53389" y="5244"/>
                  <a:pt x="53294" y="6540"/>
                  <a:pt x="52968" y="7768"/>
                </a:cubicBezTo>
                <a:cubicBezTo>
                  <a:pt x="52559" y="9304"/>
                  <a:pt x="51788" y="10737"/>
                  <a:pt x="50670" y="12030"/>
                </a:cubicBezTo>
                <a:cubicBezTo>
                  <a:pt x="47209" y="16037"/>
                  <a:pt x="42447" y="16241"/>
                  <a:pt x="38246" y="16422"/>
                </a:cubicBezTo>
                <a:cubicBezTo>
                  <a:pt x="36496" y="16496"/>
                  <a:pt x="34848" y="16568"/>
                  <a:pt x="33415" y="16906"/>
                </a:cubicBezTo>
                <a:cubicBezTo>
                  <a:pt x="31595" y="17333"/>
                  <a:pt x="30100" y="17967"/>
                  <a:pt x="28843" y="18842"/>
                </a:cubicBezTo>
                <a:cubicBezTo>
                  <a:pt x="27721" y="19623"/>
                  <a:pt x="26891" y="20519"/>
                  <a:pt x="26087" y="21385"/>
                </a:cubicBezTo>
                <a:cubicBezTo>
                  <a:pt x="24910" y="22654"/>
                  <a:pt x="23694" y="23968"/>
                  <a:pt x="21548" y="24935"/>
                </a:cubicBezTo>
                <a:cubicBezTo>
                  <a:pt x="20323" y="25487"/>
                  <a:pt x="19641" y="26237"/>
                  <a:pt x="19514" y="27166"/>
                </a:cubicBezTo>
                <a:cubicBezTo>
                  <a:pt x="19353" y="28346"/>
                  <a:pt x="20133" y="29612"/>
                  <a:pt x="20815" y="30467"/>
                </a:cubicBezTo>
                <a:cubicBezTo>
                  <a:pt x="21557" y="31395"/>
                  <a:pt x="22342" y="32050"/>
                  <a:pt x="22351" y="32056"/>
                </a:cubicBezTo>
                <a:lnTo>
                  <a:pt x="22333" y="32080"/>
                </a:lnTo>
                <a:moveTo>
                  <a:pt x="26259" y="32050"/>
                </a:moveTo>
                <a:cubicBezTo>
                  <a:pt x="26256" y="32041"/>
                  <a:pt x="25862" y="31170"/>
                  <a:pt x="25752" y="29865"/>
                </a:cubicBezTo>
                <a:cubicBezTo>
                  <a:pt x="25651" y="28660"/>
                  <a:pt x="25773" y="26825"/>
                  <a:pt x="26941" y="24935"/>
                </a:cubicBezTo>
                <a:cubicBezTo>
                  <a:pt x="28941" y="21699"/>
                  <a:pt x="37745" y="20131"/>
                  <a:pt x="41504" y="19459"/>
                </a:cubicBezTo>
                <a:cubicBezTo>
                  <a:pt x="42006" y="19370"/>
                  <a:pt x="42400" y="19299"/>
                  <a:pt x="42690" y="19240"/>
                </a:cubicBezTo>
                <a:cubicBezTo>
                  <a:pt x="44218" y="18934"/>
                  <a:pt x="45620" y="18472"/>
                  <a:pt x="46865" y="17870"/>
                </a:cubicBezTo>
                <a:cubicBezTo>
                  <a:pt x="47957" y="17342"/>
                  <a:pt x="48959" y="16686"/>
                  <a:pt x="49845" y="15924"/>
                </a:cubicBezTo>
                <a:cubicBezTo>
                  <a:pt x="51521" y="14483"/>
                  <a:pt x="52556" y="12848"/>
                  <a:pt x="53270" y="11588"/>
                </a:cubicBezTo>
                <a:cubicBezTo>
                  <a:pt x="54439" y="9527"/>
                  <a:pt x="54649" y="7708"/>
                  <a:pt x="54836" y="6104"/>
                </a:cubicBezTo>
                <a:cubicBezTo>
                  <a:pt x="54892" y="5629"/>
                  <a:pt x="54943" y="5182"/>
                  <a:pt x="55017" y="4746"/>
                </a:cubicBezTo>
                <a:cubicBezTo>
                  <a:pt x="55340" y="2833"/>
                  <a:pt x="56876" y="1012"/>
                  <a:pt x="56891" y="994"/>
                </a:cubicBezTo>
                <a:lnTo>
                  <a:pt x="56935" y="1032"/>
                </a:lnTo>
                <a:cubicBezTo>
                  <a:pt x="56920" y="1050"/>
                  <a:pt x="55396" y="2856"/>
                  <a:pt x="55073" y="4754"/>
                </a:cubicBezTo>
                <a:cubicBezTo>
                  <a:pt x="54999" y="5190"/>
                  <a:pt x="54949" y="5635"/>
                  <a:pt x="54892" y="6110"/>
                </a:cubicBezTo>
                <a:cubicBezTo>
                  <a:pt x="54705" y="7720"/>
                  <a:pt x="54495" y="9544"/>
                  <a:pt x="53321" y="11615"/>
                </a:cubicBezTo>
                <a:cubicBezTo>
                  <a:pt x="52603" y="12881"/>
                  <a:pt x="51565" y="14518"/>
                  <a:pt x="49881" y="15968"/>
                </a:cubicBezTo>
                <a:cubicBezTo>
                  <a:pt x="48992" y="16734"/>
                  <a:pt x="47986" y="17389"/>
                  <a:pt x="46889" y="17920"/>
                </a:cubicBezTo>
                <a:cubicBezTo>
                  <a:pt x="45641" y="18525"/>
                  <a:pt x="44229" y="18988"/>
                  <a:pt x="42699" y="19296"/>
                </a:cubicBezTo>
                <a:cubicBezTo>
                  <a:pt x="42409" y="19355"/>
                  <a:pt x="42011" y="19424"/>
                  <a:pt x="41510" y="19516"/>
                </a:cubicBezTo>
                <a:cubicBezTo>
                  <a:pt x="37759" y="20184"/>
                  <a:pt x="28973" y="21750"/>
                  <a:pt x="26986" y="24965"/>
                </a:cubicBezTo>
                <a:cubicBezTo>
                  <a:pt x="25826" y="26842"/>
                  <a:pt x="25702" y="28660"/>
                  <a:pt x="25803" y="29856"/>
                </a:cubicBezTo>
                <a:cubicBezTo>
                  <a:pt x="25912" y="31152"/>
                  <a:pt x="26301" y="32015"/>
                  <a:pt x="26304" y="32024"/>
                </a:cubicBezTo>
                <a:lnTo>
                  <a:pt x="26259" y="32050"/>
                </a:lnTo>
                <a:moveTo>
                  <a:pt x="24525" y="32071"/>
                </a:moveTo>
                <a:cubicBezTo>
                  <a:pt x="24525" y="32065"/>
                  <a:pt x="24403" y="31579"/>
                  <a:pt x="24050" y="29995"/>
                </a:cubicBezTo>
                <a:cubicBezTo>
                  <a:pt x="23780" y="28776"/>
                  <a:pt x="23181" y="24585"/>
                  <a:pt x="26841" y="21768"/>
                </a:cubicBezTo>
                <a:cubicBezTo>
                  <a:pt x="28397" y="20569"/>
                  <a:pt x="30504" y="19563"/>
                  <a:pt x="33101" y="18777"/>
                </a:cubicBezTo>
                <a:cubicBezTo>
                  <a:pt x="35749" y="17976"/>
                  <a:pt x="38103" y="17647"/>
                  <a:pt x="39272" y="17523"/>
                </a:cubicBezTo>
                <a:cubicBezTo>
                  <a:pt x="40870" y="17353"/>
                  <a:pt x="43642" y="16846"/>
                  <a:pt x="46192" y="15977"/>
                </a:cubicBezTo>
                <a:cubicBezTo>
                  <a:pt x="49946" y="14699"/>
                  <a:pt x="51301" y="13308"/>
                  <a:pt x="51776" y="12368"/>
                </a:cubicBezTo>
                <a:cubicBezTo>
                  <a:pt x="51909" y="12104"/>
                  <a:pt x="52043" y="11843"/>
                  <a:pt x="52170" y="11591"/>
                </a:cubicBezTo>
                <a:cubicBezTo>
                  <a:pt x="53588" y="8821"/>
                  <a:pt x="54705" y="6632"/>
                  <a:pt x="54353" y="2972"/>
                </a:cubicBezTo>
                <a:cubicBezTo>
                  <a:pt x="54142" y="771"/>
                  <a:pt x="54379" y="9"/>
                  <a:pt x="54382" y="0"/>
                </a:cubicBezTo>
                <a:lnTo>
                  <a:pt x="54403" y="6"/>
                </a:lnTo>
                <a:cubicBezTo>
                  <a:pt x="54400" y="12"/>
                  <a:pt x="54163" y="771"/>
                  <a:pt x="54373" y="2966"/>
                </a:cubicBezTo>
                <a:cubicBezTo>
                  <a:pt x="54536" y="4648"/>
                  <a:pt x="54397" y="6131"/>
                  <a:pt x="53937" y="7631"/>
                </a:cubicBezTo>
                <a:cubicBezTo>
                  <a:pt x="53522" y="8990"/>
                  <a:pt x="52873" y="10256"/>
                  <a:pt x="52188" y="11597"/>
                </a:cubicBezTo>
                <a:cubicBezTo>
                  <a:pt x="52060" y="11849"/>
                  <a:pt x="51927" y="12110"/>
                  <a:pt x="51794" y="12374"/>
                </a:cubicBezTo>
                <a:cubicBezTo>
                  <a:pt x="51426" y="13103"/>
                  <a:pt x="50702" y="13800"/>
                  <a:pt x="49644" y="14447"/>
                </a:cubicBezTo>
                <a:cubicBezTo>
                  <a:pt x="48731" y="15005"/>
                  <a:pt x="47571" y="15524"/>
                  <a:pt x="46198" y="15992"/>
                </a:cubicBezTo>
                <a:cubicBezTo>
                  <a:pt x="43648" y="16861"/>
                  <a:pt x="40873" y="17368"/>
                  <a:pt x="39272" y="17537"/>
                </a:cubicBezTo>
                <a:cubicBezTo>
                  <a:pt x="38106" y="17662"/>
                  <a:pt x="35752" y="17988"/>
                  <a:pt x="33107" y="18789"/>
                </a:cubicBezTo>
                <a:cubicBezTo>
                  <a:pt x="30512" y="19575"/>
                  <a:pt x="28409" y="20581"/>
                  <a:pt x="26852" y="21777"/>
                </a:cubicBezTo>
                <a:cubicBezTo>
                  <a:pt x="23202" y="24585"/>
                  <a:pt x="23798" y="28767"/>
                  <a:pt x="24068" y="29980"/>
                </a:cubicBezTo>
                <a:cubicBezTo>
                  <a:pt x="24421" y="31564"/>
                  <a:pt x="24542" y="32050"/>
                  <a:pt x="24542" y="32056"/>
                </a:cubicBezTo>
                <a:lnTo>
                  <a:pt x="24525" y="32071"/>
                </a:lnTo>
                <a:moveTo>
                  <a:pt x="7549" y="20510"/>
                </a:moveTo>
                <a:cubicBezTo>
                  <a:pt x="6437" y="20510"/>
                  <a:pt x="5319" y="20386"/>
                  <a:pt x="4261" y="20267"/>
                </a:cubicBezTo>
                <a:cubicBezTo>
                  <a:pt x="2499" y="20065"/>
                  <a:pt x="978" y="19896"/>
                  <a:pt x="29" y="20380"/>
                </a:cubicBezTo>
                <a:lnTo>
                  <a:pt x="0" y="20326"/>
                </a:lnTo>
                <a:cubicBezTo>
                  <a:pt x="963" y="19834"/>
                  <a:pt x="2493" y="20006"/>
                  <a:pt x="4266" y="20205"/>
                </a:cubicBezTo>
                <a:cubicBezTo>
                  <a:pt x="6760" y="20483"/>
                  <a:pt x="9586" y="20801"/>
                  <a:pt x="11846" y="19421"/>
                </a:cubicBezTo>
                <a:cubicBezTo>
                  <a:pt x="12593" y="18964"/>
                  <a:pt x="12978" y="18347"/>
                  <a:pt x="13055" y="17481"/>
                </a:cubicBezTo>
                <a:cubicBezTo>
                  <a:pt x="13126" y="16695"/>
                  <a:pt x="12937" y="15776"/>
                  <a:pt x="12738" y="14803"/>
                </a:cubicBezTo>
                <a:cubicBezTo>
                  <a:pt x="12468" y="13480"/>
                  <a:pt x="12163" y="11979"/>
                  <a:pt x="12430" y="10458"/>
                </a:cubicBezTo>
                <a:cubicBezTo>
                  <a:pt x="12738" y="8708"/>
                  <a:pt x="13758" y="7216"/>
                  <a:pt x="15549" y="5899"/>
                </a:cubicBezTo>
                <a:cubicBezTo>
                  <a:pt x="17459" y="4493"/>
                  <a:pt x="19404" y="3820"/>
                  <a:pt x="21494" y="3838"/>
                </a:cubicBezTo>
                <a:cubicBezTo>
                  <a:pt x="23324" y="3856"/>
                  <a:pt x="24969" y="4378"/>
                  <a:pt x="26562" y="4885"/>
                </a:cubicBezTo>
                <a:cubicBezTo>
                  <a:pt x="27944" y="5324"/>
                  <a:pt x="29193" y="5721"/>
                  <a:pt x="30364" y="5721"/>
                </a:cubicBezTo>
                <a:cubicBezTo>
                  <a:pt x="30889" y="5721"/>
                  <a:pt x="31396" y="5641"/>
                  <a:pt x="31894" y="5451"/>
                </a:cubicBezTo>
                <a:cubicBezTo>
                  <a:pt x="33143" y="4971"/>
                  <a:pt x="33961" y="4241"/>
                  <a:pt x="34326" y="3286"/>
                </a:cubicBezTo>
                <a:cubicBezTo>
                  <a:pt x="34919" y="1738"/>
                  <a:pt x="34109" y="110"/>
                  <a:pt x="34100" y="95"/>
                </a:cubicBezTo>
                <a:lnTo>
                  <a:pt x="34154" y="68"/>
                </a:lnTo>
                <a:cubicBezTo>
                  <a:pt x="34163" y="86"/>
                  <a:pt x="34984" y="1735"/>
                  <a:pt x="34382" y="3307"/>
                </a:cubicBezTo>
                <a:cubicBezTo>
                  <a:pt x="34008" y="4280"/>
                  <a:pt x="33178" y="5018"/>
                  <a:pt x="31915" y="5508"/>
                </a:cubicBezTo>
                <a:cubicBezTo>
                  <a:pt x="31411" y="5704"/>
                  <a:pt x="30895" y="5784"/>
                  <a:pt x="30364" y="5784"/>
                </a:cubicBezTo>
                <a:cubicBezTo>
                  <a:pt x="29187" y="5784"/>
                  <a:pt x="27929" y="5383"/>
                  <a:pt x="26544" y="4944"/>
                </a:cubicBezTo>
                <a:cubicBezTo>
                  <a:pt x="24955" y="4440"/>
                  <a:pt x="23312" y="3918"/>
                  <a:pt x="21494" y="3900"/>
                </a:cubicBezTo>
                <a:cubicBezTo>
                  <a:pt x="19416" y="3880"/>
                  <a:pt x="17482" y="4550"/>
                  <a:pt x="15585" y="5950"/>
                </a:cubicBezTo>
                <a:cubicBezTo>
                  <a:pt x="13806" y="7258"/>
                  <a:pt x="12794" y="8738"/>
                  <a:pt x="12489" y="10473"/>
                </a:cubicBezTo>
                <a:cubicBezTo>
                  <a:pt x="12222" y="11982"/>
                  <a:pt x="12528" y="13477"/>
                  <a:pt x="12797" y="14797"/>
                </a:cubicBezTo>
                <a:cubicBezTo>
                  <a:pt x="13198" y="16763"/>
                  <a:pt x="13545" y="18460"/>
                  <a:pt x="11878" y="19477"/>
                </a:cubicBezTo>
                <a:cubicBezTo>
                  <a:pt x="10565" y="20276"/>
                  <a:pt x="9064" y="20510"/>
                  <a:pt x="7549" y="20510"/>
                </a:cubicBezTo>
                <a:moveTo>
                  <a:pt x="59" y="28954"/>
                </a:moveTo>
                <a:cubicBezTo>
                  <a:pt x="59" y="28942"/>
                  <a:pt x="6" y="27848"/>
                  <a:pt x="427" y="26590"/>
                </a:cubicBezTo>
                <a:cubicBezTo>
                  <a:pt x="676" y="25852"/>
                  <a:pt x="1037" y="25205"/>
                  <a:pt x="1500" y="24665"/>
                </a:cubicBezTo>
                <a:cubicBezTo>
                  <a:pt x="2081" y="23989"/>
                  <a:pt x="2825" y="23482"/>
                  <a:pt x="3715" y="23156"/>
                </a:cubicBezTo>
                <a:cubicBezTo>
                  <a:pt x="5135" y="22634"/>
                  <a:pt x="6490" y="22272"/>
                  <a:pt x="7685" y="21952"/>
                </a:cubicBezTo>
                <a:cubicBezTo>
                  <a:pt x="9823" y="21379"/>
                  <a:pt x="11510" y="20928"/>
                  <a:pt x="12634" y="19896"/>
                </a:cubicBezTo>
                <a:cubicBezTo>
                  <a:pt x="13580" y="19032"/>
                  <a:pt x="13551" y="17911"/>
                  <a:pt x="13515" y="16493"/>
                </a:cubicBezTo>
                <a:cubicBezTo>
                  <a:pt x="13482" y="15227"/>
                  <a:pt x="13447" y="13794"/>
                  <a:pt x="14055" y="12104"/>
                </a:cubicBezTo>
                <a:cubicBezTo>
                  <a:pt x="14677" y="10378"/>
                  <a:pt x="16216" y="8812"/>
                  <a:pt x="18277" y="7806"/>
                </a:cubicBezTo>
                <a:cubicBezTo>
                  <a:pt x="20335" y="6804"/>
                  <a:pt x="22627" y="6495"/>
                  <a:pt x="24569" y="6964"/>
                </a:cubicBezTo>
                <a:cubicBezTo>
                  <a:pt x="26609" y="7456"/>
                  <a:pt x="28612" y="7673"/>
                  <a:pt x="30515" y="7614"/>
                </a:cubicBezTo>
                <a:cubicBezTo>
                  <a:pt x="32455" y="7551"/>
                  <a:pt x="34243" y="7204"/>
                  <a:pt x="35829" y="6578"/>
                </a:cubicBezTo>
                <a:cubicBezTo>
                  <a:pt x="37638" y="5864"/>
                  <a:pt x="38539" y="4514"/>
                  <a:pt x="38975" y="3506"/>
                </a:cubicBezTo>
                <a:cubicBezTo>
                  <a:pt x="39556" y="2165"/>
                  <a:pt x="39595" y="822"/>
                  <a:pt x="39438" y="9"/>
                </a:cubicBezTo>
                <a:lnTo>
                  <a:pt x="39467" y="3"/>
                </a:lnTo>
                <a:cubicBezTo>
                  <a:pt x="39624" y="819"/>
                  <a:pt x="39586" y="2171"/>
                  <a:pt x="39002" y="3515"/>
                </a:cubicBezTo>
                <a:cubicBezTo>
                  <a:pt x="38563" y="4529"/>
                  <a:pt x="37659" y="5887"/>
                  <a:pt x="35838" y="6602"/>
                </a:cubicBezTo>
                <a:cubicBezTo>
                  <a:pt x="34249" y="7228"/>
                  <a:pt x="32458" y="7578"/>
                  <a:pt x="30515" y="7640"/>
                </a:cubicBezTo>
                <a:cubicBezTo>
                  <a:pt x="28606" y="7700"/>
                  <a:pt x="26603" y="7480"/>
                  <a:pt x="24560" y="6991"/>
                </a:cubicBezTo>
                <a:cubicBezTo>
                  <a:pt x="22624" y="6525"/>
                  <a:pt x="20338" y="6831"/>
                  <a:pt x="18289" y="7830"/>
                </a:cubicBezTo>
                <a:cubicBezTo>
                  <a:pt x="16234" y="8833"/>
                  <a:pt x="14701" y="10393"/>
                  <a:pt x="14081" y="12110"/>
                </a:cubicBezTo>
                <a:cubicBezTo>
                  <a:pt x="13473" y="13797"/>
                  <a:pt x="13509" y="15227"/>
                  <a:pt x="13542" y="16490"/>
                </a:cubicBezTo>
                <a:cubicBezTo>
                  <a:pt x="13577" y="17917"/>
                  <a:pt x="13607" y="19041"/>
                  <a:pt x="12655" y="19917"/>
                </a:cubicBezTo>
                <a:cubicBezTo>
                  <a:pt x="11522" y="20955"/>
                  <a:pt x="9832" y="21406"/>
                  <a:pt x="7691" y="21981"/>
                </a:cubicBezTo>
                <a:cubicBezTo>
                  <a:pt x="6496" y="22302"/>
                  <a:pt x="5144" y="22663"/>
                  <a:pt x="3724" y="23182"/>
                </a:cubicBezTo>
                <a:cubicBezTo>
                  <a:pt x="2840" y="23506"/>
                  <a:pt x="2099" y="24010"/>
                  <a:pt x="1521" y="24683"/>
                </a:cubicBezTo>
                <a:cubicBezTo>
                  <a:pt x="1058" y="25220"/>
                  <a:pt x="699" y="25864"/>
                  <a:pt x="453" y="26599"/>
                </a:cubicBezTo>
                <a:cubicBezTo>
                  <a:pt x="35" y="27851"/>
                  <a:pt x="89" y="28942"/>
                  <a:pt x="89" y="28954"/>
                </a:cubicBezTo>
                <a:lnTo>
                  <a:pt x="59" y="28954"/>
                </a:lnTo>
                <a:moveTo>
                  <a:pt x="31435" y="32104"/>
                </a:moveTo>
                <a:cubicBezTo>
                  <a:pt x="31426" y="32089"/>
                  <a:pt x="30643" y="30532"/>
                  <a:pt x="30296" y="28660"/>
                </a:cubicBezTo>
                <a:cubicBezTo>
                  <a:pt x="30091" y="27560"/>
                  <a:pt x="30074" y="26569"/>
                  <a:pt x="30246" y="25715"/>
                </a:cubicBezTo>
                <a:cubicBezTo>
                  <a:pt x="30459" y="24645"/>
                  <a:pt x="30972" y="23784"/>
                  <a:pt x="31767" y="23162"/>
                </a:cubicBezTo>
                <a:cubicBezTo>
                  <a:pt x="33469" y="21824"/>
                  <a:pt x="36828" y="21634"/>
                  <a:pt x="40081" y="21450"/>
                </a:cubicBezTo>
                <a:cubicBezTo>
                  <a:pt x="43260" y="21272"/>
                  <a:pt x="46264" y="21103"/>
                  <a:pt x="47871" y="19959"/>
                </a:cubicBezTo>
                <a:cubicBezTo>
                  <a:pt x="49341" y="18911"/>
                  <a:pt x="51029" y="17656"/>
                  <a:pt x="52437" y="16048"/>
                </a:cubicBezTo>
                <a:cubicBezTo>
                  <a:pt x="53214" y="15165"/>
                  <a:pt x="53831" y="14248"/>
                  <a:pt x="54273" y="13329"/>
                </a:cubicBezTo>
                <a:cubicBezTo>
                  <a:pt x="54783" y="12267"/>
                  <a:pt x="55079" y="11158"/>
                  <a:pt x="55156" y="10034"/>
                </a:cubicBezTo>
                <a:cubicBezTo>
                  <a:pt x="55248" y="8663"/>
                  <a:pt x="55497" y="6700"/>
                  <a:pt x="56155" y="5143"/>
                </a:cubicBezTo>
                <a:cubicBezTo>
                  <a:pt x="56550" y="4209"/>
                  <a:pt x="56909" y="3859"/>
                  <a:pt x="56912" y="3856"/>
                </a:cubicBezTo>
                <a:lnTo>
                  <a:pt x="56932" y="3877"/>
                </a:lnTo>
                <a:cubicBezTo>
                  <a:pt x="56929" y="3880"/>
                  <a:pt x="56574" y="4227"/>
                  <a:pt x="56182" y="5158"/>
                </a:cubicBezTo>
                <a:cubicBezTo>
                  <a:pt x="55527" y="6712"/>
                  <a:pt x="55281" y="8669"/>
                  <a:pt x="55189" y="10037"/>
                </a:cubicBezTo>
                <a:cubicBezTo>
                  <a:pt x="55112" y="11164"/>
                  <a:pt x="54815" y="12276"/>
                  <a:pt x="54302" y="13341"/>
                </a:cubicBezTo>
                <a:cubicBezTo>
                  <a:pt x="53857" y="14263"/>
                  <a:pt x="53238" y="15182"/>
                  <a:pt x="52461" y="16069"/>
                </a:cubicBezTo>
                <a:cubicBezTo>
                  <a:pt x="51049" y="17680"/>
                  <a:pt x="49359" y="18934"/>
                  <a:pt x="47888" y="19985"/>
                </a:cubicBezTo>
                <a:cubicBezTo>
                  <a:pt x="46275" y="21136"/>
                  <a:pt x="43269" y="21305"/>
                  <a:pt x="40084" y="21483"/>
                </a:cubicBezTo>
                <a:cubicBezTo>
                  <a:pt x="36837" y="21667"/>
                  <a:pt x="33481" y="21854"/>
                  <a:pt x="31787" y="23188"/>
                </a:cubicBezTo>
                <a:cubicBezTo>
                  <a:pt x="30999" y="23808"/>
                  <a:pt x="30492" y="24662"/>
                  <a:pt x="30278" y="25724"/>
                </a:cubicBezTo>
                <a:cubicBezTo>
                  <a:pt x="30106" y="26575"/>
                  <a:pt x="30124" y="27563"/>
                  <a:pt x="30329" y="28660"/>
                </a:cubicBezTo>
                <a:cubicBezTo>
                  <a:pt x="30675" y="30529"/>
                  <a:pt x="31458" y="32080"/>
                  <a:pt x="31464" y="32098"/>
                </a:cubicBezTo>
                <a:lnTo>
                  <a:pt x="31435" y="32104"/>
                </a:lnTo>
                <a:moveTo>
                  <a:pt x="32395" y="32107"/>
                </a:moveTo>
                <a:lnTo>
                  <a:pt x="32380" y="32080"/>
                </a:lnTo>
                <a:cubicBezTo>
                  <a:pt x="32378" y="32080"/>
                  <a:pt x="32378" y="32083"/>
                  <a:pt x="32378" y="32083"/>
                </a:cubicBezTo>
                <a:cubicBezTo>
                  <a:pt x="32386" y="32059"/>
                  <a:pt x="32327" y="31887"/>
                  <a:pt x="32256" y="31671"/>
                </a:cubicBezTo>
                <a:cubicBezTo>
                  <a:pt x="32025" y="30980"/>
                  <a:pt x="31541" y="29541"/>
                  <a:pt x="31467" y="28008"/>
                </a:cubicBezTo>
                <a:cubicBezTo>
                  <a:pt x="31375" y="26110"/>
                  <a:pt x="31933" y="24686"/>
                  <a:pt x="33128" y="23779"/>
                </a:cubicBezTo>
                <a:cubicBezTo>
                  <a:pt x="34388" y="22821"/>
                  <a:pt x="36458" y="22488"/>
                  <a:pt x="38510" y="22269"/>
                </a:cubicBezTo>
                <a:cubicBezTo>
                  <a:pt x="39316" y="22183"/>
                  <a:pt x="40152" y="22115"/>
                  <a:pt x="40962" y="22052"/>
                </a:cubicBezTo>
                <a:cubicBezTo>
                  <a:pt x="44022" y="21806"/>
                  <a:pt x="46913" y="21575"/>
                  <a:pt x="48455" y="20406"/>
                </a:cubicBezTo>
                <a:cubicBezTo>
                  <a:pt x="50225" y="19062"/>
                  <a:pt x="52229" y="17448"/>
                  <a:pt x="53602" y="15283"/>
                </a:cubicBezTo>
                <a:cubicBezTo>
                  <a:pt x="54554" y="13783"/>
                  <a:pt x="55073" y="12300"/>
                  <a:pt x="55186" y="10743"/>
                </a:cubicBezTo>
                <a:cubicBezTo>
                  <a:pt x="55284" y="9432"/>
                  <a:pt x="55536" y="7551"/>
                  <a:pt x="56173" y="6056"/>
                </a:cubicBezTo>
                <a:cubicBezTo>
                  <a:pt x="56556" y="5161"/>
                  <a:pt x="56903" y="4823"/>
                  <a:pt x="56906" y="4820"/>
                </a:cubicBezTo>
                <a:lnTo>
                  <a:pt x="56926" y="4840"/>
                </a:lnTo>
                <a:cubicBezTo>
                  <a:pt x="56923" y="4843"/>
                  <a:pt x="56579" y="5179"/>
                  <a:pt x="56200" y="6071"/>
                </a:cubicBezTo>
                <a:cubicBezTo>
                  <a:pt x="55565" y="7563"/>
                  <a:pt x="55313" y="9435"/>
                  <a:pt x="55215" y="10746"/>
                </a:cubicBezTo>
                <a:cubicBezTo>
                  <a:pt x="55100" y="12306"/>
                  <a:pt x="54581" y="13794"/>
                  <a:pt x="53626" y="15298"/>
                </a:cubicBezTo>
                <a:cubicBezTo>
                  <a:pt x="52250" y="17466"/>
                  <a:pt x="50243" y="19083"/>
                  <a:pt x="48470" y="20430"/>
                </a:cubicBezTo>
                <a:cubicBezTo>
                  <a:pt x="46922" y="21605"/>
                  <a:pt x="44028" y="21836"/>
                  <a:pt x="40962" y="22082"/>
                </a:cubicBezTo>
                <a:cubicBezTo>
                  <a:pt x="40152" y="22147"/>
                  <a:pt x="39313" y="22216"/>
                  <a:pt x="38510" y="22299"/>
                </a:cubicBezTo>
                <a:cubicBezTo>
                  <a:pt x="36464" y="22515"/>
                  <a:pt x="34400" y="22847"/>
                  <a:pt x="33143" y="23802"/>
                </a:cubicBezTo>
                <a:cubicBezTo>
                  <a:pt x="31956" y="24704"/>
                  <a:pt x="31399" y="26119"/>
                  <a:pt x="31494" y="28008"/>
                </a:cubicBezTo>
                <a:cubicBezTo>
                  <a:pt x="31568" y="29538"/>
                  <a:pt x="32051" y="30974"/>
                  <a:pt x="32283" y="31665"/>
                </a:cubicBezTo>
                <a:cubicBezTo>
                  <a:pt x="32404" y="32024"/>
                  <a:pt x="32425" y="32089"/>
                  <a:pt x="32395" y="32107"/>
                </a:cubicBezTo>
                <a:moveTo>
                  <a:pt x="33338" y="32101"/>
                </a:moveTo>
                <a:lnTo>
                  <a:pt x="33323" y="32074"/>
                </a:lnTo>
                <a:cubicBezTo>
                  <a:pt x="33368" y="32047"/>
                  <a:pt x="33294" y="31733"/>
                  <a:pt x="33208" y="31365"/>
                </a:cubicBezTo>
                <a:cubicBezTo>
                  <a:pt x="32846" y="29826"/>
                  <a:pt x="31995" y="26222"/>
                  <a:pt x="34495" y="24392"/>
                </a:cubicBezTo>
                <a:cubicBezTo>
                  <a:pt x="35627" y="23562"/>
                  <a:pt x="37371" y="23197"/>
                  <a:pt x="39642" y="22907"/>
                </a:cubicBezTo>
                <a:cubicBezTo>
                  <a:pt x="40366" y="22815"/>
                  <a:pt x="41110" y="22735"/>
                  <a:pt x="41831" y="22657"/>
                </a:cubicBezTo>
                <a:cubicBezTo>
                  <a:pt x="44781" y="22343"/>
                  <a:pt x="47568" y="22049"/>
                  <a:pt x="49045" y="20851"/>
                </a:cubicBezTo>
                <a:cubicBezTo>
                  <a:pt x="50670" y="19530"/>
                  <a:pt x="52511" y="17947"/>
                  <a:pt x="53760" y="15820"/>
                </a:cubicBezTo>
                <a:cubicBezTo>
                  <a:pt x="54628" y="14340"/>
                  <a:pt x="55106" y="12911"/>
                  <a:pt x="55224" y="11451"/>
                </a:cubicBezTo>
                <a:cubicBezTo>
                  <a:pt x="55328" y="10197"/>
                  <a:pt x="55583" y="8402"/>
                  <a:pt x="56203" y="6973"/>
                </a:cubicBezTo>
                <a:cubicBezTo>
                  <a:pt x="56574" y="6116"/>
                  <a:pt x="56906" y="5790"/>
                  <a:pt x="56912" y="5787"/>
                </a:cubicBezTo>
                <a:lnTo>
                  <a:pt x="56932" y="5807"/>
                </a:lnTo>
                <a:cubicBezTo>
                  <a:pt x="56929" y="5810"/>
                  <a:pt x="56600" y="6134"/>
                  <a:pt x="56230" y="6985"/>
                </a:cubicBezTo>
                <a:cubicBezTo>
                  <a:pt x="55613" y="8411"/>
                  <a:pt x="55358" y="10203"/>
                  <a:pt x="55254" y="11451"/>
                </a:cubicBezTo>
                <a:cubicBezTo>
                  <a:pt x="55135" y="12917"/>
                  <a:pt x="54655" y="14349"/>
                  <a:pt x="53786" y="15832"/>
                </a:cubicBezTo>
                <a:cubicBezTo>
                  <a:pt x="52535" y="17964"/>
                  <a:pt x="50694" y="19551"/>
                  <a:pt x="49066" y="20872"/>
                </a:cubicBezTo>
                <a:cubicBezTo>
                  <a:pt x="47583" y="22073"/>
                  <a:pt x="44793" y="22370"/>
                  <a:pt x="41836" y="22684"/>
                </a:cubicBezTo>
                <a:cubicBezTo>
                  <a:pt x="41116" y="22761"/>
                  <a:pt x="40372" y="22838"/>
                  <a:pt x="39648" y="22933"/>
                </a:cubicBezTo>
                <a:cubicBezTo>
                  <a:pt x="37383" y="23224"/>
                  <a:pt x="35642" y="23589"/>
                  <a:pt x="34515" y="24413"/>
                </a:cubicBezTo>
                <a:cubicBezTo>
                  <a:pt x="32034" y="26231"/>
                  <a:pt x="32879" y="29823"/>
                  <a:pt x="33240" y="31356"/>
                </a:cubicBezTo>
                <a:cubicBezTo>
                  <a:pt x="33353" y="31861"/>
                  <a:pt x="33401" y="32068"/>
                  <a:pt x="33338" y="32101"/>
                </a:cubicBezTo>
                <a:moveTo>
                  <a:pt x="34281" y="32098"/>
                </a:moveTo>
                <a:lnTo>
                  <a:pt x="34266" y="32071"/>
                </a:lnTo>
                <a:cubicBezTo>
                  <a:pt x="34355" y="32021"/>
                  <a:pt x="34305" y="31650"/>
                  <a:pt x="34234" y="31137"/>
                </a:cubicBezTo>
                <a:cubicBezTo>
                  <a:pt x="34130" y="30381"/>
                  <a:pt x="33970" y="29233"/>
                  <a:pt x="34121" y="28094"/>
                </a:cubicBezTo>
                <a:cubicBezTo>
                  <a:pt x="34302" y="26733"/>
                  <a:pt x="34886" y="25695"/>
                  <a:pt x="35859" y="25009"/>
                </a:cubicBezTo>
                <a:cubicBezTo>
                  <a:pt x="37054" y="24170"/>
                  <a:pt x="38942" y="23826"/>
                  <a:pt x="40772" y="23547"/>
                </a:cubicBezTo>
                <a:cubicBezTo>
                  <a:pt x="41404" y="23452"/>
                  <a:pt x="42047" y="23363"/>
                  <a:pt x="42670" y="23280"/>
                </a:cubicBezTo>
                <a:cubicBezTo>
                  <a:pt x="45522" y="22898"/>
                  <a:pt x="48218" y="22533"/>
                  <a:pt x="49629" y="21302"/>
                </a:cubicBezTo>
                <a:cubicBezTo>
                  <a:pt x="51109" y="20015"/>
                  <a:pt x="52781" y="18463"/>
                  <a:pt x="53911" y="16360"/>
                </a:cubicBezTo>
                <a:cubicBezTo>
                  <a:pt x="54694" y="14898"/>
                  <a:pt x="55135" y="13525"/>
                  <a:pt x="55254" y="12163"/>
                </a:cubicBezTo>
                <a:cubicBezTo>
                  <a:pt x="55364" y="10968"/>
                  <a:pt x="55622" y="9257"/>
                  <a:pt x="56224" y="7889"/>
                </a:cubicBezTo>
                <a:cubicBezTo>
                  <a:pt x="56585" y="7071"/>
                  <a:pt x="56903" y="6759"/>
                  <a:pt x="56906" y="6756"/>
                </a:cubicBezTo>
                <a:lnTo>
                  <a:pt x="56926" y="6777"/>
                </a:lnTo>
                <a:cubicBezTo>
                  <a:pt x="56923" y="6780"/>
                  <a:pt x="56606" y="7089"/>
                  <a:pt x="56247" y="7904"/>
                </a:cubicBezTo>
                <a:cubicBezTo>
                  <a:pt x="55648" y="9269"/>
                  <a:pt x="55390" y="10974"/>
                  <a:pt x="55284" y="12166"/>
                </a:cubicBezTo>
                <a:cubicBezTo>
                  <a:pt x="55165" y="13533"/>
                  <a:pt x="54723" y="14910"/>
                  <a:pt x="53937" y="16375"/>
                </a:cubicBezTo>
                <a:cubicBezTo>
                  <a:pt x="52805" y="18481"/>
                  <a:pt x="51132" y="20036"/>
                  <a:pt x="49650" y="21323"/>
                </a:cubicBezTo>
                <a:cubicBezTo>
                  <a:pt x="48229" y="22560"/>
                  <a:pt x="45531" y="22924"/>
                  <a:pt x="42673" y="23307"/>
                </a:cubicBezTo>
                <a:cubicBezTo>
                  <a:pt x="42050" y="23390"/>
                  <a:pt x="41407" y="23476"/>
                  <a:pt x="40775" y="23574"/>
                </a:cubicBezTo>
                <a:cubicBezTo>
                  <a:pt x="38948" y="23853"/>
                  <a:pt x="37063" y="24194"/>
                  <a:pt x="35873" y="25030"/>
                </a:cubicBezTo>
                <a:cubicBezTo>
                  <a:pt x="34907" y="25709"/>
                  <a:pt x="34326" y="26741"/>
                  <a:pt x="34148" y="28094"/>
                </a:cubicBezTo>
                <a:cubicBezTo>
                  <a:pt x="33997" y="29230"/>
                  <a:pt x="34157" y="30375"/>
                  <a:pt x="34260" y="31128"/>
                </a:cubicBezTo>
                <a:cubicBezTo>
                  <a:pt x="34340" y="31697"/>
                  <a:pt x="34388" y="32039"/>
                  <a:pt x="34281" y="32098"/>
                </a:cubicBezTo>
                <a:moveTo>
                  <a:pt x="35224" y="32092"/>
                </a:moveTo>
                <a:lnTo>
                  <a:pt x="35209" y="32065"/>
                </a:lnTo>
                <a:cubicBezTo>
                  <a:pt x="35349" y="31985"/>
                  <a:pt x="35337" y="31555"/>
                  <a:pt x="35316" y="30962"/>
                </a:cubicBezTo>
                <a:cubicBezTo>
                  <a:pt x="35266" y="29479"/>
                  <a:pt x="35183" y="26997"/>
                  <a:pt x="37226" y="25623"/>
                </a:cubicBezTo>
                <a:cubicBezTo>
                  <a:pt x="38355" y="24867"/>
                  <a:pt x="40013" y="24523"/>
                  <a:pt x="41908" y="24185"/>
                </a:cubicBezTo>
                <a:cubicBezTo>
                  <a:pt x="42441" y="24090"/>
                  <a:pt x="42978" y="24001"/>
                  <a:pt x="43497" y="23915"/>
                </a:cubicBezTo>
                <a:cubicBezTo>
                  <a:pt x="46261" y="23458"/>
                  <a:pt x="48870" y="23025"/>
                  <a:pt x="50225" y="21750"/>
                </a:cubicBezTo>
                <a:cubicBezTo>
                  <a:pt x="51553" y="20501"/>
                  <a:pt x="53054" y="18991"/>
                  <a:pt x="54071" y="16900"/>
                </a:cubicBezTo>
                <a:cubicBezTo>
                  <a:pt x="54768" y="15461"/>
                  <a:pt x="55168" y="14147"/>
                  <a:pt x="55293" y="12875"/>
                </a:cubicBezTo>
                <a:cubicBezTo>
                  <a:pt x="55405" y="11739"/>
                  <a:pt x="55660" y="10111"/>
                  <a:pt x="56247" y="8806"/>
                </a:cubicBezTo>
                <a:cubicBezTo>
                  <a:pt x="56597" y="8026"/>
                  <a:pt x="56906" y="7726"/>
                  <a:pt x="56909" y="7723"/>
                </a:cubicBezTo>
                <a:lnTo>
                  <a:pt x="56929" y="7744"/>
                </a:lnTo>
                <a:cubicBezTo>
                  <a:pt x="56926" y="7747"/>
                  <a:pt x="56621" y="8044"/>
                  <a:pt x="56271" y="8821"/>
                </a:cubicBezTo>
                <a:cubicBezTo>
                  <a:pt x="55687" y="10120"/>
                  <a:pt x="55432" y="11745"/>
                  <a:pt x="55319" y="12878"/>
                </a:cubicBezTo>
                <a:cubicBezTo>
                  <a:pt x="55195" y="14153"/>
                  <a:pt x="54791" y="15473"/>
                  <a:pt x="54095" y="16915"/>
                </a:cubicBezTo>
                <a:cubicBezTo>
                  <a:pt x="53075" y="19011"/>
                  <a:pt x="51571" y="20522"/>
                  <a:pt x="50243" y="21774"/>
                </a:cubicBezTo>
                <a:cubicBezTo>
                  <a:pt x="48882" y="23055"/>
                  <a:pt x="46266" y="23488"/>
                  <a:pt x="43500" y="23948"/>
                </a:cubicBezTo>
                <a:cubicBezTo>
                  <a:pt x="42981" y="24034"/>
                  <a:pt x="42444" y="24123"/>
                  <a:pt x="41914" y="24218"/>
                </a:cubicBezTo>
                <a:cubicBezTo>
                  <a:pt x="40025" y="24556"/>
                  <a:pt x="38367" y="24897"/>
                  <a:pt x="37243" y="25650"/>
                </a:cubicBezTo>
                <a:cubicBezTo>
                  <a:pt x="35215" y="27011"/>
                  <a:pt x="35298" y="29485"/>
                  <a:pt x="35349" y="30962"/>
                </a:cubicBezTo>
                <a:cubicBezTo>
                  <a:pt x="35366" y="31591"/>
                  <a:pt x="35378" y="32006"/>
                  <a:pt x="35224" y="32092"/>
                </a:cubicBezTo>
                <a:moveTo>
                  <a:pt x="36164" y="32089"/>
                </a:moveTo>
                <a:lnTo>
                  <a:pt x="36149" y="32062"/>
                </a:lnTo>
                <a:cubicBezTo>
                  <a:pt x="36348" y="31950"/>
                  <a:pt x="36386" y="31487"/>
                  <a:pt x="36443" y="30843"/>
                </a:cubicBezTo>
                <a:cubicBezTo>
                  <a:pt x="36561" y="29482"/>
                  <a:pt x="36736" y="27424"/>
                  <a:pt x="38587" y="26243"/>
                </a:cubicBezTo>
                <a:cubicBezTo>
                  <a:pt x="39719" y="25520"/>
                  <a:pt x="41315" y="25187"/>
                  <a:pt x="42999" y="24837"/>
                </a:cubicBezTo>
                <a:lnTo>
                  <a:pt x="43031" y="24831"/>
                </a:lnTo>
                <a:cubicBezTo>
                  <a:pt x="43450" y="24745"/>
                  <a:pt x="43868" y="24662"/>
                  <a:pt x="44271" y="24579"/>
                </a:cubicBezTo>
                <a:cubicBezTo>
                  <a:pt x="47079" y="24019"/>
                  <a:pt x="49507" y="23532"/>
                  <a:pt x="50803" y="22204"/>
                </a:cubicBezTo>
                <a:cubicBezTo>
                  <a:pt x="52066" y="20911"/>
                  <a:pt x="53353" y="19441"/>
                  <a:pt x="54216" y="17445"/>
                </a:cubicBezTo>
                <a:cubicBezTo>
                  <a:pt x="54839" y="16004"/>
                  <a:pt x="55189" y="14779"/>
                  <a:pt x="55316" y="13593"/>
                </a:cubicBezTo>
                <a:cubicBezTo>
                  <a:pt x="55435" y="12516"/>
                  <a:pt x="55693" y="10968"/>
                  <a:pt x="56262" y="9728"/>
                </a:cubicBezTo>
                <a:cubicBezTo>
                  <a:pt x="56603" y="8984"/>
                  <a:pt x="56897" y="8699"/>
                  <a:pt x="56900" y="8699"/>
                </a:cubicBezTo>
                <a:lnTo>
                  <a:pt x="56920" y="8720"/>
                </a:lnTo>
                <a:cubicBezTo>
                  <a:pt x="56917" y="8723"/>
                  <a:pt x="56627" y="9005"/>
                  <a:pt x="56286" y="9743"/>
                </a:cubicBezTo>
                <a:cubicBezTo>
                  <a:pt x="55720" y="10980"/>
                  <a:pt x="55462" y="12519"/>
                  <a:pt x="55346" y="13596"/>
                </a:cubicBezTo>
                <a:cubicBezTo>
                  <a:pt x="55215" y="14785"/>
                  <a:pt x="54866" y="16013"/>
                  <a:pt x="54243" y="17457"/>
                </a:cubicBezTo>
                <a:cubicBezTo>
                  <a:pt x="53377" y="19456"/>
                  <a:pt x="52087" y="20931"/>
                  <a:pt x="50824" y="22224"/>
                </a:cubicBezTo>
                <a:cubicBezTo>
                  <a:pt x="49519" y="23559"/>
                  <a:pt x="47091" y="24045"/>
                  <a:pt x="44277" y="24609"/>
                </a:cubicBezTo>
                <a:cubicBezTo>
                  <a:pt x="43874" y="24689"/>
                  <a:pt x="43455" y="24772"/>
                  <a:pt x="43037" y="24861"/>
                </a:cubicBezTo>
                <a:lnTo>
                  <a:pt x="43005" y="24867"/>
                </a:lnTo>
                <a:cubicBezTo>
                  <a:pt x="41321" y="25217"/>
                  <a:pt x="39728" y="25549"/>
                  <a:pt x="38601" y="26270"/>
                </a:cubicBezTo>
                <a:cubicBezTo>
                  <a:pt x="36763" y="27444"/>
                  <a:pt x="36588" y="29494"/>
                  <a:pt x="36469" y="30849"/>
                </a:cubicBezTo>
                <a:cubicBezTo>
                  <a:pt x="36416" y="31499"/>
                  <a:pt x="36375" y="31970"/>
                  <a:pt x="36164" y="32089"/>
                </a:cubicBezTo>
                <a:moveTo>
                  <a:pt x="37107" y="32086"/>
                </a:moveTo>
                <a:lnTo>
                  <a:pt x="37092" y="32059"/>
                </a:lnTo>
                <a:cubicBezTo>
                  <a:pt x="37353" y="31911"/>
                  <a:pt x="37466" y="31410"/>
                  <a:pt x="37614" y="30775"/>
                </a:cubicBezTo>
                <a:cubicBezTo>
                  <a:pt x="37747" y="30188"/>
                  <a:pt x="37917" y="29455"/>
                  <a:pt x="38258" y="28752"/>
                </a:cubicBezTo>
                <a:cubicBezTo>
                  <a:pt x="38658" y="27928"/>
                  <a:pt x="39212" y="27311"/>
                  <a:pt x="39954" y="26863"/>
                </a:cubicBezTo>
                <a:cubicBezTo>
                  <a:pt x="41000" y="26231"/>
                  <a:pt x="42382" y="25899"/>
                  <a:pt x="43844" y="25549"/>
                </a:cubicBezTo>
                <a:cubicBezTo>
                  <a:pt x="43951" y="25522"/>
                  <a:pt x="44060" y="25499"/>
                  <a:pt x="44167" y="25472"/>
                </a:cubicBezTo>
                <a:cubicBezTo>
                  <a:pt x="44452" y="25404"/>
                  <a:pt x="44733" y="25336"/>
                  <a:pt x="45012" y="25270"/>
                </a:cubicBezTo>
                <a:cubicBezTo>
                  <a:pt x="47770" y="24618"/>
                  <a:pt x="50154" y="24054"/>
                  <a:pt x="51396" y="22654"/>
                </a:cubicBezTo>
                <a:cubicBezTo>
                  <a:pt x="52440" y="21480"/>
                  <a:pt x="53611" y="20009"/>
                  <a:pt x="54376" y="17988"/>
                </a:cubicBezTo>
                <a:cubicBezTo>
                  <a:pt x="54916" y="16556"/>
                  <a:pt x="55227" y="15387"/>
                  <a:pt x="55358" y="14305"/>
                </a:cubicBezTo>
                <a:cubicBezTo>
                  <a:pt x="55479" y="13284"/>
                  <a:pt x="55743" y="11822"/>
                  <a:pt x="56292" y="10648"/>
                </a:cubicBezTo>
                <a:cubicBezTo>
                  <a:pt x="56621" y="9942"/>
                  <a:pt x="56903" y="9672"/>
                  <a:pt x="56906" y="9669"/>
                </a:cubicBezTo>
                <a:lnTo>
                  <a:pt x="56926" y="9690"/>
                </a:lnTo>
                <a:cubicBezTo>
                  <a:pt x="56923" y="9693"/>
                  <a:pt x="56645" y="9963"/>
                  <a:pt x="56316" y="10662"/>
                </a:cubicBezTo>
                <a:cubicBezTo>
                  <a:pt x="55767" y="11834"/>
                  <a:pt x="55506" y="13293"/>
                  <a:pt x="55384" y="14308"/>
                </a:cubicBezTo>
                <a:cubicBezTo>
                  <a:pt x="55254" y="15390"/>
                  <a:pt x="54943" y="16562"/>
                  <a:pt x="54403" y="17997"/>
                </a:cubicBezTo>
                <a:cubicBezTo>
                  <a:pt x="53638" y="20024"/>
                  <a:pt x="52467" y="21498"/>
                  <a:pt x="51420" y="22675"/>
                </a:cubicBezTo>
                <a:cubicBezTo>
                  <a:pt x="50169" y="24081"/>
                  <a:pt x="47785" y="24645"/>
                  <a:pt x="45021" y="25300"/>
                </a:cubicBezTo>
                <a:cubicBezTo>
                  <a:pt x="44742" y="25365"/>
                  <a:pt x="44461" y="25434"/>
                  <a:pt x="44176" y="25502"/>
                </a:cubicBezTo>
                <a:cubicBezTo>
                  <a:pt x="44069" y="25528"/>
                  <a:pt x="43960" y="25555"/>
                  <a:pt x="43853" y="25579"/>
                </a:cubicBezTo>
                <a:cubicBezTo>
                  <a:pt x="42394" y="25929"/>
                  <a:pt x="41015" y="26258"/>
                  <a:pt x="39971" y="26887"/>
                </a:cubicBezTo>
                <a:cubicBezTo>
                  <a:pt x="38308" y="27892"/>
                  <a:pt x="37925" y="29562"/>
                  <a:pt x="37647" y="30781"/>
                </a:cubicBezTo>
                <a:cubicBezTo>
                  <a:pt x="37495" y="31422"/>
                  <a:pt x="37380" y="31929"/>
                  <a:pt x="37107" y="32086"/>
                </a:cubicBezTo>
                <a:moveTo>
                  <a:pt x="38050" y="32080"/>
                </a:moveTo>
                <a:lnTo>
                  <a:pt x="38035" y="32053"/>
                </a:lnTo>
                <a:cubicBezTo>
                  <a:pt x="38361" y="31866"/>
                  <a:pt x="38563" y="31374"/>
                  <a:pt x="38818" y="30748"/>
                </a:cubicBezTo>
                <a:cubicBezTo>
                  <a:pt x="39233" y="29728"/>
                  <a:pt x="39802" y="28334"/>
                  <a:pt x="41318" y="27477"/>
                </a:cubicBezTo>
                <a:cubicBezTo>
                  <a:pt x="42281" y="26931"/>
                  <a:pt x="43473" y="26608"/>
                  <a:pt x="44733" y="26267"/>
                </a:cubicBezTo>
                <a:cubicBezTo>
                  <a:pt x="44923" y="26217"/>
                  <a:pt x="45110" y="26163"/>
                  <a:pt x="45300" y="26113"/>
                </a:cubicBezTo>
                <a:cubicBezTo>
                  <a:pt x="45430" y="26077"/>
                  <a:pt x="45561" y="26042"/>
                  <a:pt x="45688" y="26006"/>
                </a:cubicBezTo>
                <a:cubicBezTo>
                  <a:pt x="48541" y="25217"/>
                  <a:pt x="50791" y="24591"/>
                  <a:pt x="51986" y="23105"/>
                </a:cubicBezTo>
                <a:cubicBezTo>
                  <a:pt x="52823" y="22067"/>
                  <a:pt x="53866" y="20608"/>
                  <a:pt x="54530" y="18528"/>
                </a:cubicBezTo>
                <a:cubicBezTo>
                  <a:pt x="54863" y="17490"/>
                  <a:pt x="55224" y="16259"/>
                  <a:pt x="55390" y="15016"/>
                </a:cubicBezTo>
                <a:cubicBezTo>
                  <a:pt x="55518" y="14055"/>
                  <a:pt x="55782" y="12676"/>
                  <a:pt x="56316" y="11564"/>
                </a:cubicBezTo>
                <a:cubicBezTo>
                  <a:pt x="56636" y="10897"/>
                  <a:pt x="56903" y="10639"/>
                  <a:pt x="56906" y="10636"/>
                </a:cubicBezTo>
                <a:lnTo>
                  <a:pt x="56926" y="10657"/>
                </a:lnTo>
                <a:cubicBezTo>
                  <a:pt x="56923" y="10659"/>
                  <a:pt x="56657" y="10915"/>
                  <a:pt x="56339" y="11579"/>
                </a:cubicBezTo>
                <a:cubicBezTo>
                  <a:pt x="55808" y="12688"/>
                  <a:pt x="55545" y="14061"/>
                  <a:pt x="55417" y="15019"/>
                </a:cubicBezTo>
                <a:cubicBezTo>
                  <a:pt x="55251" y="16262"/>
                  <a:pt x="54889" y="17496"/>
                  <a:pt x="54557" y="18537"/>
                </a:cubicBezTo>
                <a:cubicBezTo>
                  <a:pt x="53890" y="20620"/>
                  <a:pt x="52843" y="22082"/>
                  <a:pt x="52007" y="23123"/>
                </a:cubicBezTo>
                <a:cubicBezTo>
                  <a:pt x="50809" y="24615"/>
                  <a:pt x="48553" y="25241"/>
                  <a:pt x="45694" y="26033"/>
                </a:cubicBezTo>
                <a:cubicBezTo>
                  <a:pt x="45567" y="26068"/>
                  <a:pt x="45436" y="26104"/>
                  <a:pt x="45306" y="26139"/>
                </a:cubicBezTo>
                <a:cubicBezTo>
                  <a:pt x="45116" y="26193"/>
                  <a:pt x="44929" y="26243"/>
                  <a:pt x="44739" y="26294"/>
                </a:cubicBezTo>
                <a:cubicBezTo>
                  <a:pt x="43482" y="26635"/>
                  <a:pt x="42293" y="26958"/>
                  <a:pt x="41332" y="27501"/>
                </a:cubicBezTo>
                <a:cubicBezTo>
                  <a:pt x="39826" y="28352"/>
                  <a:pt x="39260" y="29743"/>
                  <a:pt x="38845" y="30757"/>
                </a:cubicBezTo>
                <a:cubicBezTo>
                  <a:pt x="38587" y="31392"/>
                  <a:pt x="38385" y="31890"/>
                  <a:pt x="38050" y="32080"/>
                </a:cubicBezTo>
                <a:moveTo>
                  <a:pt x="38993" y="32077"/>
                </a:moveTo>
                <a:lnTo>
                  <a:pt x="38978" y="32050"/>
                </a:lnTo>
                <a:cubicBezTo>
                  <a:pt x="39372" y="31825"/>
                  <a:pt x="39684" y="31342"/>
                  <a:pt x="40046" y="30781"/>
                </a:cubicBezTo>
                <a:cubicBezTo>
                  <a:pt x="40609" y="29906"/>
                  <a:pt x="41312" y="28815"/>
                  <a:pt x="42685" y="28094"/>
                </a:cubicBezTo>
                <a:cubicBezTo>
                  <a:pt x="43550" y="27640"/>
                  <a:pt x="44600" y="27317"/>
                  <a:pt x="45611" y="27005"/>
                </a:cubicBezTo>
                <a:cubicBezTo>
                  <a:pt x="45881" y="26922"/>
                  <a:pt x="46160" y="26836"/>
                  <a:pt x="46430" y="26750"/>
                </a:cubicBezTo>
                <a:cubicBezTo>
                  <a:pt x="49223" y="25858"/>
                  <a:pt x="51429" y="25152"/>
                  <a:pt x="52573" y="23553"/>
                </a:cubicBezTo>
                <a:cubicBezTo>
                  <a:pt x="53211" y="22663"/>
                  <a:pt x="54121" y="21231"/>
                  <a:pt x="54685" y="19068"/>
                </a:cubicBezTo>
                <a:cubicBezTo>
                  <a:pt x="54984" y="17914"/>
                  <a:pt x="55266" y="16790"/>
                  <a:pt x="55423" y="15728"/>
                </a:cubicBezTo>
                <a:cubicBezTo>
                  <a:pt x="55556" y="14827"/>
                  <a:pt x="55823" y="13530"/>
                  <a:pt x="56339" y="12481"/>
                </a:cubicBezTo>
                <a:cubicBezTo>
                  <a:pt x="56648" y="11852"/>
                  <a:pt x="56903" y="11606"/>
                  <a:pt x="56906" y="11606"/>
                </a:cubicBezTo>
                <a:lnTo>
                  <a:pt x="56926" y="11626"/>
                </a:lnTo>
                <a:cubicBezTo>
                  <a:pt x="56923" y="11629"/>
                  <a:pt x="56671" y="11873"/>
                  <a:pt x="56366" y="12495"/>
                </a:cubicBezTo>
                <a:cubicBezTo>
                  <a:pt x="55853" y="13539"/>
                  <a:pt x="55589" y="14832"/>
                  <a:pt x="55456" y="15731"/>
                </a:cubicBezTo>
                <a:cubicBezTo>
                  <a:pt x="55298" y="16793"/>
                  <a:pt x="55017" y="17920"/>
                  <a:pt x="54717" y="19074"/>
                </a:cubicBezTo>
                <a:cubicBezTo>
                  <a:pt x="54154" y="21240"/>
                  <a:pt x="53241" y="22678"/>
                  <a:pt x="52603" y="23568"/>
                </a:cubicBezTo>
                <a:cubicBezTo>
                  <a:pt x="51453" y="25175"/>
                  <a:pt x="49244" y="25881"/>
                  <a:pt x="46444" y="26777"/>
                </a:cubicBezTo>
                <a:cubicBezTo>
                  <a:pt x="46172" y="26863"/>
                  <a:pt x="45893" y="26949"/>
                  <a:pt x="45623" y="27032"/>
                </a:cubicBezTo>
                <a:cubicBezTo>
                  <a:pt x="44612" y="27344"/>
                  <a:pt x="43565" y="27664"/>
                  <a:pt x="42702" y="28118"/>
                </a:cubicBezTo>
                <a:cubicBezTo>
                  <a:pt x="41335" y="28835"/>
                  <a:pt x="40636" y="29921"/>
                  <a:pt x="40075" y="30793"/>
                </a:cubicBezTo>
                <a:cubicBezTo>
                  <a:pt x="39705" y="31359"/>
                  <a:pt x="39393" y="31849"/>
                  <a:pt x="38993" y="32077"/>
                </a:cubicBezTo>
                <a:moveTo>
                  <a:pt x="39933" y="32071"/>
                </a:moveTo>
                <a:lnTo>
                  <a:pt x="39918" y="32044"/>
                </a:lnTo>
                <a:cubicBezTo>
                  <a:pt x="40372" y="31786"/>
                  <a:pt x="40781" y="31368"/>
                  <a:pt x="41255" y="30882"/>
                </a:cubicBezTo>
                <a:cubicBezTo>
                  <a:pt x="41973" y="30149"/>
                  <a:pt x="42785" y="29316"/>
                  <a:pt x="44046" y="28711"/>
                </a:cubicBezTo>
                <a:cubicBezTo>
                  <a:pt x="44796" y="28352"/>
                  <a:pt x="45641" y="28058"/>
                  <a:pt x="46459" y="27780"/>
                </a:cubicBezTo>
                <a:cubicBezTo>
                  <a:pt x="46821" y="27655"/>
                  <a:pt x="47198" y="27527"/>
                  <a:pt x="47556" y="27394"/>
                </a:cubicBezTo>
                <a:cubicBezTo>
                  <a:pt x="50287" y="26389"/>
                  <a:pt x="52152" y="25609"/>
                  <a:pt x="53158" y="24004"/>
                </a:cubicBezTo>
                <a:cubicBezTo>
                  <a:pt x="53949" y="22741"/>
                  <a:pt x="54498" y="21302"/>
                  <a:pt x="54836" y="19612"/>
                </a:cubicBezTo>
                <a:cubicBezTo>
                  <a:pt x="54904" y="19269"/>
                  <a:pt x="54972" y="18937"/>
                  <a:pt x="55038" y="18617"/>
                </a:cubicBezTo>
                <a:cubicBezTo>
                  <a:pt x="55195" y="17846"/>
                  <a:pt x="55343" y="17119"/>
                  <a:pt x="55456" y="16443"/>
                </a:cubicBezTo>
                <a:cubicBezTo>
                  <a:pt x="55595" y="15601"/>
                  <a:pt x="55865" y="14388"/>
                  <a:pt x="56363" y="13403"/>
                </a:cubicBezTo>
                <a:cubicBezTo>
                  <a:pt x="56659" y="12813"/>
                  <a:pt x="56903" y="12581"/>
                  <a:pt x="56903" y="12578"/>
                </a:cubicBezTo>
                <a:lnTo>
                  <a:pt x="56923" y="12599"/>
                </a:lnTo>
                <a:cubicBezTo>
                  <a:pt x="56920" y="12602"/>
                  <a:pt x="56683" y="12831"/>
                  <a:pt x="56387" y="13418"/>
                </a:cubicBezTo>
                <a:cubicBezTo>
                  <a:pt x="56114" y="13961"/>
                  <a:pt x="55737" y="14924"/>
                  <a:pt x="55485" y="16449"/>
                </a:cubicBezTo>
                <a:cubicBezTo>
                  <a:pt x="55373" y="17125"/>
                  <a:pt x="55224" y="17855"/>
                  <a:pt x="55067" y="18626"/>
                </a:cubicBezTo>
                <a:cubicBezTo>
                  <a:pt x="55002" y="18946"/>
                  <a:pt x="54934" y="19278"/>
                  <a:pt x="54866" y="19620"/>
                </a:cubicBezTo>
                <a:cubicBezTo>
                  <a:pt x="54528" y="21317"/>
                  <a:pt x="53979" y="22755"/>
                  <a:pt x="53184" y="24025"/>
                </a:cubicBezTo>
                <a:cubicBezTo>
                  <a:pt x="52176" y="25635"/>
                  <a:pt x="50305" y="26418"/>
                  <a:pt x="47568" y="27427"/>
                </a:cubicBezTo>
                <a:cubicBezTo>
                  <a:pt x="47206" y="27560"/>
                  <a:pt x="46833" y="27688"/>
                  <a:pt x="46468" y="27812"/>
                </a:cubicBezTo>
                <a:cubicBezTo>
                  <a:pt x="45650" y="28094"/>
                  <a:pt x="44805" y="28385"/>
                  <a:pt x="44057" y="28743"/>
                </a:cubicBezTo>
                <a:cubicBezTo>
                  <a:pt x="42800" y="29346"/>
                  <a:pt x="41991" y="30176"/>
                  <a:pt x="41276" y="30909"/>
                </a:cubicBezTo>
                <a:cubicBezTo>
                  <a:pt x="40802" y="31389"/>
                  <a:pt x="40389" y="31813"/>
                  <a:pt x="39933" y="32071"/>
                </a:cubicBezTo>
                <a:moveTo>
                  <a:pt x="40876" y="32065"/>
                </a:moveTo>
                <a:lnTo>
                  <a:pt x="40861" y="32039"/>
                </a:lnTo>
                <a:cubicBezTo>
                  <a:pt x="41294" y="31792"/>
                  <a:pt x="41742" y="31490"/>
                  <a:pt x="42216" y="31170"/>
                </a:cubicBezTo>
                <a:cubicBezTo>
                  <a:pt x="43117" y="30562"/>
                  <a:pt x="44140" y="29873"/>
                  <a:pt x="45413" y="29325"/>
                </a:cubicBezTo>
                <a:cubicBezTo>
                  <a:pt x="45964" y="29087"/>
                  <a:pt x="46548" y="28865"/>
                  <a:pt x="47112" y="28651"/>
                </a:cubicBezTo>
                <a:cubicBezTo>
                  <a:pt x="47636" y="28453"/>
                  <a:pt x="48182" y="28245"/>
                  <a:pt x="48692" y="28029"/>
                </a:cubicBezTo>
                <a:cubicBezTo>
                  <a:pt x="51387" y="26884"/>
                  <a:pt x="52911" y="26015"/>
                  <a:pt x="53751" y="24449"/>
                </a:cubicBezTo>
                <a:cubicBezTo>
                  <a:pt x="54356" y="23322"/>
                  <a:pt x="54750" y="21955"/>
                  <a:pt x="54993" y="20145"/>
                </a:cubicBezTo>
                <a:cubicBezTo>
                  <a:pt x="55141" y="19032"/>
                  <a:pt x="55319" y="18053"/>
                  <a:pt x="55488" y="17146"/>
                </a:cubicBezTo>
                <a:cubicBezTo>
                  <a:pt x="55752" y="15725"/>
                  <a:pt x="56123" y="14821"/>
                  <a:pt x="56387" y="14310"/>
                </a:cubicBezTo>
                <a:cubicBezTo>
                  <a:pt x="56671" y="13759"/>
                  <a:pt x="56900" y="13539"/>
                  <a:pt x="56903" y="13536"/>
                </a:cubicBezTo>
                <a:lnTo>
                  <a:pt x="56923" y="13557"/>
                </a:lnTo>
                <a:cubicBezTo>
                  <a:pt x="56920" y="13560"/>
                  <a:pt x="56698" y="13777"/>
                  <a:pt x="56413" y="14325"/>
                </a:cubicBezTo>
                <a:cubicBezTo>
                  <a:pt x="56152" y="14832"/>
                  <a:pt x="55785" y="15734"/>
                  <a:pt x="55518" y="17149"/>
                </a:cubicBezTo>
                <a:cubicBezTo>
                  <a:pt x="55349" y="18056"/>
                  <a:pt x="55171" y="19035"/>
                  <a:pt x="55023" y="20145"/>
                </a:cubicBezTo>
                <a:cubicBezTo>
                  <a:pt x="54780" y="21958"/>
                  <a:pt x="54382" y="23328"/>
                  <a:pt x="53774" y="24458"/>
                </a:cubicBezTo>
                <a:cubicBezTo>
                  <a:pt x="52929" y="26030"/>
                  <a:pt x="51405" y="26902"/>
                  <a:pt x="48701" y="28049"/>
                </a:cubicBezTo>
                <a:cubicBezTo>
                  <a:pt x="48188" y="28266"/>
                  <a:pt x="47645" y="28474"/>
                  <a:pt x="47118" y="28672"/>
                </a:cubicBezTo>
                <a:cubicBezTo>
                  <a:pt x="46554" y="28886"/>
                  <a:pt x="45973" y="29105"/>
                  <a:pt x="45421" y="29345"/>
                </a:cubicBezTo>
                <a:cubicBezTo>
                  <a:pt x="44152" y="29891"/>
                  <a:pt x="43132" y="30579"/>
                  <a:pt x="42231" y="31187"/>
                </a:cubicBezTo>
                <a:cubicBezTo>
                  <a:pt x="41759" y="31517"/>
                  <a:pt x="41312" y="31819"/>
                  <a:pt x="40876" y="32065"/>
                </a:cubicBezTo>
                <a:moveTo>
                  <a:pt x="41816" y="32062"/>
                </a:moveTo>
                <a:lnTo>
                  <a:pt x="41801" y="32036"/>
                </a:lnTo>
                <a:cubicBezTo>
                  <a:pt x="43005" y="31350"/>
                  <a:pt x="44502" y="30793"/>
                  <a:pt x="46086" y="30203"/>
                </a:cubicBezTo>
                <a:cubicBezTo>
                  <a:pt x="47361" y="29728"/>
                  <a:pt x="48680" y="29236"/>
                  <a:pt x="49822" y="28672"/>
                </a:cubicBezTo>
                <a:cubicBezTo>
                  <a:pt x="52384" y="27409"/>
                  <a:pt x="53273" y="26614"/>
                  <a:pt x="53872" y="25736"/>
                </a:cubicBezTo>
                <a:cubicBezTo>
                  <a:pt x="54616" y="24651"/>
                  <a:pt x="54972" y="23236"/>
                  <a:pt x="55147" y="20691"/>
                </a:cubicBezTo>
                <a:cubicBezTo>
                  <a:pt x="55239" y="19320"/>
                  <a:pt x="55488" y="17356"/>
                  <a:pt x="56147" y="15799"/>
                </a:cubicBezTo>
                <a:cubicBezTo>
                  <a:pt x="56541" y="14865"/>
                  <a:pt x="56900" y="14515"/>
                  <a:pt x="56903" y="14512"/>
                </a:cubicBezTo>
                <a:lnTo>
                  <a:pt x="56923" y="14533"/>
                </a:lnTo>
                <a:cubicBezTo>
                  <a:pt x="56920" y="14536"/>
                  <a:pt x="56565" y="14883"/>
                  <a:pt x="56173" y="15814"/>
                </a:cubicBezTo>
                <a:cubicBezTo>
                  <a:pt x="55518" y="17368"/>
                  <a:pt x="55272" y="19326"/>
                  <a:pt x="55180" y="20694"/>
                </a:cubicBezTo>
                <a:cubicBezTo>
                  <a:pt x="55008" y="23248"/>
                  <a:pt x="54649" y="24665"/>
                  <a:pt x="53902" y="25754"/>
                </a:cubicBezTo>
                <a:cubicBezTo>
                  <a:pt x="53086" y="26940"/>
                  <a:pt x="51743" y="27762"/>
                  <a:pt x="49840" y="28699"/>
                </a:cubicBezTo>
                <a:cubicBezTo>
                  <a:pt x="48695" y="29262"/>
                  <a:pt x="47375" y="29755"/>
                  <a:pt x="46100" y="30229"/>
                </a:cubicBezTo>
                <a:cubicBezTo>
                  <a:pt x="44514" y="30820"/>
                  <a:pt x="43020" y="31377"/>
                  <a:pt x="41816" y="32062"/>
                </a:cubicBezTo>
                <a:moveTo>
                  <a:pt x="29137" y="32062"/>
                </a:moveTo>
                <a:cubicBezTo>
                  <a:pt x="29122" y="32044"/>
                  <a:pt x="27772" y="30158"/>
                  <a:pt x="27976" y="27516"/>
                </a:cubicBezTo>
                <a:cubicBezTo>
                  <a:pt x="28071" y="26311"/>
                  <a:pt x="28558" y="25196"/>
                  <a:pt x="29427" y="24203"/>
                </a:cubicBezTo>
                <a:cubicBezTo>
                  <a:pt x="30317" y="23182"/>
                  <a:pt x="31357" y="22580"/>
                  <a:pt x="31900" y="22313"/>
                </a:cubicBezTo>
                <a:cubicBezTo>
                  <a:pt x="34026" y="21263"/>
                  <a:pt x="37436" y="20842"/>
                  <a:pt x="40736" y="20436"/>
                </a:cubicBezTo>
                <a:cubicBezTo>
                  <a:pt x="42788" y="20184"/>
                  <a:pt x="44725" y="19944"/>
                  <a:pt x="46210" y="19566"/>
                </a:cubicBezTo>
                <a:cubicBezTo>
                  <a:pt x="47239" y="19305"/>
                  <a:pt x="49083" y="18166"/>
                  <a:pt x="50696" y="16793"/>
                </a:cubicBezTo>
                <a:cubicBezTo>
                  <a:pt x="51580" y="16043"/>
                  <a:pt x="52345" y="15260"/>
                  <a:pt x="52911" y="14533"/>
                </a:cubicBezTo>
                <a:cubicBezTo>
                  <a:pt x="53564" y="13694"/>
                  <a:pt x="53955" y="12931"/>
                  <a:pt x="54071" y="12267"/>
                </a:cubicBezTo>
                <a:lnTo>
                  <a:pt x="54139" y="11890"/>
                </a:lnTo>
                <a:cubicBezTo>
                  <a:pt x="54643" y="9043"/>
                  <a:pt x="55402" y="4740"/>
                  <a:pt x="55972" y="3604"/>
                </a:cubicBezTo>
                <a:cubicBezTo>
                  <a:pt x="56562" y="2420"/>
                  <a:pt x="56920" y="2465"/>
                  <a:pt x="56935" y="2468"/>
                </a:cubicBezTo>
                <a:lnTo>
                  <a:pt x="56929" y="2497"/>
                </a:lnTo>
                <a:cubicBezTo>
                  <a:pt x="56926" y="2497"/>
                  <a:pt x="56574" y="2462"/>
                  <a:pt x="55995" y="3616"/>
                </a:cubicBezTo>
                <a:cubicBezTo>
                  <a:pt x="55429" y="4749"/>
                  <a:pt x="54670" y="9049"/>
                  <a:pt x="54166" y="11893"/>
                </a:cubicBezTo>
                <a:lnTo>
                  <a:pt x="54098" y="12270"/>
                </a:lnTo>
                <a:cubicBezTo>
                  <a:pt x="53979" y="12940"/>
                  <a:pt x="53588" y="13708"/>
                  <a:pt x="52932" y="14548"/>
                </a:cubicBezTo>
                <a:cubicBezTo>
                  <a:pt x="52366" y="15277"/>
                  <a:pt x="51598" y="16060"/>
                  <a:pt x="50714" y="16811"/>
                </a:cubicBezTo>
                <a:cubicBezTo>
                  <a:pt x="49098" y="18187"/>
                  <a:pt x="47248" y="19329"/>
                  <a:pt x="46216" y="19590"/>
                </a:cubicBezTo>
                <a:cubicBezTo>
                  <a:pt x="44731" y="19967"/>
                  <a:pt x="42791" y="20208"/>
                  <a:pt x="40739" y="20460"/>
                </a:cubicBezTo>
                <a:cubicBezTo>
                  <a:pt x="37442" y="20866"/>
                  <a:pt x="34032" y="21287"/>
                  <a:pt x="31912" y="22334"/>
                </a:cubicBezTo>
                <a:cubicBezTo>
                  <a:pt x="31372" y="22601"/>
                  <a:pt x="30335" y="23200"/>
                  <a:pt x="29448" y="24215"/>
                </a:cubicBezTo>
                <a:cubicBezTo>
                  <a:pt x="28585" y="25205"/>
                  <a:pt x="28098" y="26314"/>
                  <a:pt x="28003" y="27513"/>
                </a:cubicBezTo>
                <a:cubicBezTo>
                  <a:pt x="27798" y="30146"/>
                  <a:pt x="29143" y="32021"/>
                  <a:pt x="29157" y="32041"/>
                </a:cubicBezTo>
                <a:lnTo>
                  <a:pt x="29137" y="32062"/>
                </a:lnTo>
                <a:moveTo>
                  <a:pt x="44656" y="32122"/>
                </a:moveTo>
                <a:lnTo>
                  <a:pt x="44624" y="32071"/>
                </a:lnTo>
                <a:cubicBezTo>
                  <a:pt x="44653" y="32053"/>
                  <a:pt x="45377" y="31614"/>
                  <a:pt x="48547" y="30793"/>
                </a:cubicBezTo>
                <a:cubicBezTo>
                  <a:pt x="49917" y="30437"/>
                  <a:pt x="51349" y="29998"/>
                  <a:pt x="52547" y="29203"/>
                </a:cubicBezTo>
                <a:cubicBezTo>
                  <a:pt x="53691" y="28444"/>
                  <a:pt x="54581" y="27388"/>
                  <a:pt x="55346" y="25884"/>
                </a:cubicBezTo>
                <a:cubicBezTo>
                  <a:pt x="56923" y="22785"/>
                  <a:pt x="56885" y="21287"/>
                  <a:pt x="56885" y="21272"/>
                </a:cubicBezTo>
                <a:lnTo>
                  <a:pt x="56944" y="21269"/>
                </a:lnTo>
                <a:cubicBezTo>
                  <a:pt x="56944" y="21284"/>
                  <a:pt x="56986" y="22797"/>
                  <a:pt x="55399" y="25911"/>
                </a:cubicBezTo>
                <a:cubicBezTo>
                  <a:pt x="54628" y="27424"/>
                  <a:pt x="53733" y="28485"/>
                  <a:pt x="52579" y="29251"/>
                </a:cubicBezTo>
                <a:cubicBezTo>
                  <a:pt x="51373" y="30051"/>
                  <a:pt x="49934" y="30493"/>
                  <a:pt x="48559" y="30849"/>
                </a:cubicBezTo>
                <a:cubicBezTo>
                  <a:pt x="46038" y="31505"/>
                  <a:pt x="44903" y="31970"/>
                  <a:pt x="44656" y="32122"/>
                </a:cubicBezTo>
                <a:moveTo>
                  <a:pt x="47165" y="32107"/>
                </a:moveTo>
                <a:lnTo>
                  <a:pt x="47156" y="32086"/>
                </a:lnTo>
                <a:cubicBezTo>
                  <a:pt x="47162" y="32083"/>
                  <a:pt x="47749" y="31843"/>
                  <a:pt x="50243" y="31433"/>
                </a:cubicBezTo>
                <a:cubicBezTo>
                  <a:pt x="51660" y="31199"/>
                  <a:pt x="53131" y="30594"/>
                  <a:pt x="54275" y="29776"/>
                </a:cubicBezTo>
                <a:cubicBezTo>
                  <a:pt x="55705" y="28749"/>
                  <a:pt x="56615" y="27409"/>
                  <a:pt x="56906" y="25896"/>
                </a:cubicBezTo>
                <a:lnTo>
                  <a:pt x="56926" y="25899"/>
                </a:lnTo>
                <a:cubicBezTo>
                  <a:pt x="56633" y="27418"/>
                  <a:pt x="55720" y="28761"/>
                  <a:pt x="54287" y="29790"/>
                </a:cubicBezTo>
                <a:cubicBezTo>
                  <a:pt x="53140" y="30612"/>
                  <a:pt x="51669" y="31220"/>
                  <a:pt x="50246" y="31454"/>
                </a:cubicBezTo>
                <a:cubicBezTo>
                  <a:pt x="47758" y="31866"/>
                  <a:pt x="47171" y="32107"/>
                  <a:pt x="47165" y="32107"/>
                </a:cubicBezTo>
                <a:moveTo>
                  <a:pt x="504" y="18451"/>
                </a:moveTo>
                <a:cubicBezTo>
                  <a:pt x="201" y="18451"/>
                  <a:pt x="20" y="18439"/>
                  <a:pt x="14" y="18439"/>
                </a:cubicBezTo>
                <a:lnTo>
                  <a:pt x="17" y="18409"/>
                </a:lnTo>
                <a:cubicBezTo>
                  <a:pt x="32" y="18409"/>
                  <a:pt x="1482" y="18501"/>
                  <a:pt x="3155" y="18157"/>
                </a:cubicBezTo>
                <a:cubicBezTo>
                  <a:pt x="4136" y="17956"/>
                  <a:pt x="5002" y="17644"/>
                  <a:pt x="5728" y="17235"/>
                </a:cubicBezTo>
                <a:cubicBezTo>
                  <a:pt x="6636" y="16722"/>
                  <a:pt x="7324" y="16051"/>
                  <a:pt x="7774" y="15245"/>
                </a:cubicBezTo>
                <a:cubicBezTo>
                  <a:pt x="8851" y="13317"/>
                  <a:pt x="9094" y="11852"/>
                  <a:pt x="9310" y="10556"/>
                </a:cubicBezTo>
                <a:cubicBezTo>
                  <a:pt x="9491" y="9464"/>
                  <a:pt x="9648" y="8521"/>
                  <a:pt x="10265" y="7560"/>
                </a:cubicBezTo>
                <a:cubicBezTo>
                  <a:pt x="11110" y="6243"/>
                  <a:pt x="12305" y="5182"/>
                  <a:pt x="13918" y="4315"/>
                </a:cubicBezTo>
                <a:cubicBezTo>
                  <a:pt x="15223" y="3616"/>
                  <a:pt x="16836" y="3022"/>
                  <a:pt x="18992" y="2453"/>
                </a:cubicBezTo>
                <a:cubicBezTo>
                  <a:pt x="20148" y="2147"/>
                  <a:pt x="21198" y="1967"/>
                  <a:pt x="22123" y="1803"/>
                </a:cubicBezTo>
                <a:cubicBezTo>
                  <a:pt x="24157" y="1450"/>
                  <a:pt x="25500" y="1216"/>
                  <a:pt x="25740" y="62"/>
                </a:cubicBezTo>
                <a:lnTo>
                  <a:pt x="25770" y="68"/>
                </a:lnTo>
                <a:cubicBezTo>
                  <a:pt x="25524" y="1243"/>
                  <a:pt x="24172" y="1477"/>
                  <a:pt x="22126" y="1833"/>
                </a:cubicBezTo>
                <a:cubicBezTo>
                  <a:pt x="21201" y="1993"/>
                  <a:pt x="20151" y="2177"/>
                  <a:pt x="18998" y="2483"/>
                </a:cubicBezTo>
                <a:cubicBezTo>
                  <a:pt x="16842" y="3052"/>
                  <a:pt x="15232" y="3642"/>
                  <a:pt x="13930" y="4342"/>
                </a:cubicBezTo>
                <a:cubicBezTo>
                  <a:pt x="12323" y="5205"/>
                  <a:pt x="11131" y="6264"/>
                  <a:pt x="10289" y="7578"/>
                </a:cubicBezTo>
                <a:cubicBezTo>
                  <a:pt x="9675" y="8533"/>
                  <a:pt x="9518" y="9473"/>
                  <a:pt x="9337" y="10562"/>
                </a:cubicBezTo>
                <a:cubicBezTo>
                  <a:pt x="9121" y="11858"/>
                  <a:pt x="8877" y="13329"/>
                  <a:pt x="7798" y="15260"/>
                </a:cubicBezTo>
                <a:cubicBezTo>
                  <a:pt x="7344" y="16075"/>
                  <a:pt x="6651" y="16748"/>
                  <a:pt x="5740" y="17262"/>
                </a:cubicBezTo>
                <a:cubicBezTo>
                  <a:pt x="5011" y="17674"/>
                  <a:pt x="4145" y="17985"/>
                  <a:pt x="3158" y="18187"/>
                </a:cubicBezTo>
                <a:cubicBezTo>
                  <a:pt x="2066" y="18412"/>
                  <a:pt x="1070" y="18451"/>
                  <a:pt x="504" y="18451"/>
                </a:cubicBezTo>
                <a:moveTo>
                  <a:pt x="6959" y="20033"/>
                </a:moveTo>
                <a:cubicBezTo>
                  <a:pt x="6656" y="20033"/>
                  <a:pt x="6354" y="19997"/>
                  <a:pt x="6060" y="19923"/>
                </a:cubicBezTo>
                <a:cubicBezTo>
                  <a:pt x="3599" y="19308"/>
                  <a:pt x="50" y="19388"/>
                  <a:pt x="14" y="19388"/>
                </a:cubicBezTo>
                <a:lnTo>
                  <a:pt x="14" y="19358"/>
                </a:lnTo>
                <a:cubicBezTo>
                  <a:pt x="50" y="19358"/>
                  <a:pt x="3602" y="19275"/>
                  <a:pt x="6066" y="19893"/>
                </a:cubicBezTo>
                <a:cubicBezTo>
                  <a:pt x="7051" y="20139"/>
                  <a:pt x="8095" y="19967"/>
                  <a:pt x="9005" y="19412"/>
                </a:cubicBezTo>
                <a:cubicBezTo>
                  <a:pt x="9957" y="18830"/>
                  <a:pt x="10668" y="17873"/>
                  <a:pt x="10909" y="16849"/>
                </a:cubicBezTo>
                <a:cubicBezTo>
                  <a:pt x="11466" y="14471"/>
                  <a:pt x="11540" y="13157"/>
                  <a:pt x="11596" y="12101"/>
                </a:cubicBezTo>
                <a:cubicBezTo>
                  <a:pt x="11635" y="11398"/>
                  <a:pt x="11668" y="10790"/>
                  <a:pt x="11828" y="10028"/>
                </a:cubicBezTo>
                <a:cubicBezTo>
                  <a:pt x="12101" y="8708"/>
                  <a:pt x="12972" y="7234"/>
                  <a:pt x="14218" y="5982"/>
                </a:cubicBezTo>
                <a:cubicBezTo>
                  <a:pt x="15594" y="4603"/>
                  <a:pt x="17328" y="3601"/>
                  <a:pt x="19101" y="3165"/>
                </a:cubicBezTo>
                <a:cubicBezTo>
                  <a:pt x="21180" y="2655"/>
                  <a:pt x="22885" y="2702"/>
                  <a:pt x="24255" y="2741"/>
                </a:cubicBezTo>
                <a:cubicBezTo>
                  <a:pt x="25423" y="2773"/>
                  <a:pt x="26348" y="2797"/>
                  <a:pt x="27018" y="2456"/>
                </a:cubicBezTo>
                <a:cubicBezTo>
                  <a:pt x="28454" y="1723"/>
                  <a:pt x="28465" y="83"/>
                  <a:pt x="28465" y="65"/>
                </a:cubicBezTo>
                <a:lnTo>
                  <a:pt x="28496" y="65"/>
                </a:lnTo>
                <a:cubicBezTo>
                  <a:pt x="28496" y="83"/>
                  <a:pt x="28484" y="1741"/>
                  <a:pt x="27033" y="2480"/>
                </a:cubicBezTo>
                <a:cubicBezTo>
                  <a:pt x="26354" y="2827"/>
                  <a:pt x="25429" y="2800"/>
                  <a:pt x="24255" y="2767"/>
                </a:cubicBezTo>
                <a:cubicBezTo>
                  <a:pt x="22885" y="2729"/>
                  <a:pt x="21183" y="2684"/>
                  <a:pt x="19113" y="3191"/>
                </a:cubicBezTo>
                <a:cubicBezTo>
                  <a:pt x="17343" y="3627"/>
                  <a:pt x="15614" y="4624"/>
                  <a:pt x="14241" y="6000"/>
                </a:cubicBezTo>
                <a:cubicBezTo>
                  <a:pt x="12999" y="7246"/>
                  <a:pt x="12130" y="8714"/>
                  <a:pt x="11857" y="10031"/>
                </a:cubicBezTo>
                <a:cubicBezTo>
                  <a:pt x="11700" y="10790"/>
                  <a:pt x="11668" y="11395"/>
                  <a:pt x="11629" y="12098"/>
                </a:cubicBezTo>
                <a:cubicBezTo>
                  <a:pt x="11570" y="13157"/>
                  <a:pt x="11499" y="14474"/>
                  <a:pt x="10938" y="16852"/>
                </a:cubicBezTo>
                <a:cubicBezTo>
                  <a:pt x="10695" y="17884"/>
                  <a:pt x="9977" y="18848"/>
                  <a:pt x="9020" y="19436"/>
                </a:cubicBezTo>
                <a:cubicBezTo>
                  <a:pt x="8379" y="19831"/>
                  <a:pt x="7668" y="20033"/>
                  <a:pt x="6959" y="20033"/>
                </a:cubicBezTo>
                <a:moveTo>
                  <a:pt x="373" y="17294"/>
                </a:moveTo>
                <a:cubicBezTo>
                  <a:pt x="148" y="17294"/>
                  <a:pt x="17" y="17282"/>
                  <a:pt x="14" y="17282"/>
                </a:cubicBezTo>
                <a:lnTo>
                  <a:pt x="17" y="17253"/>
                </a:lnTo>
                <a:cubicBezTo>
                  <a:pt x="26" y="17253"/>
                  <a:pt x="889" y="17324"/>
                  <a:pt x="2123" y="17092"/>
                </a:cubicBezTo>
                <a:cubicBezTo>
                  <a:pt x="3261" y="16879"/>
                  <a:pt x="4954" y="16360"/>
                  <a:pt x="6559" y="15091"/>
                </a:cubicBezTo>
                <a:cubicBezTo>
                  <a:pt x="7991" y="13958"/>
                  <a:pt x="7816" y="12220"/>
                  <a:pt x="7650" y="10535"/>
                </a:cubicBezTo>
                <a:cubicBezTo>
                  <a:pt x="7552" y="9553"/>
                  <a:pt x="7451" y="8536"/>
                  <a:pt x="7673" y="7655"/>
                </a:cubicBezTo>
                <a:cubicBezTo>
                  <a:pt x="7923" y="6664"/>
                  <a:pt x="8557" y="5953"/>
                  <a:pt x="9616" y="5478"/>
                </a:cubicBezTo>
                <a:cubicBezTo>
                  <a:pt x="10900" y="4903"/>
                  <a:pt x="11937" y="4262"/>
                  <a:pt x="12699" y="3571"/>
                </a:cubicBezTo>
                <a:cubicBezTo>
                  <a:pt x="13310" y="3019"/>
                  <a:pt x="13749" y="2432"/>
                  <a:pt x="14001" y="1830"/>
                </a:cubicBezTo>
                <a:cubicBezTo>
                  <a:pt x="14345" y="1009"/>
                  <a:pt x="14265" y="320"/>
                  <a:pt x="14173" y="71"/>
                </a:cubicBezTo>
                <a:lnTo>
                  <a:pt x="14200" y="62"/>
                </a:lnTo>
                <a:cubicBezTo>
                  <a:pt x="14203" y="68"/>
                  <a:pt x="14464" y="807"/>
                  <a:pt x="14028" y="1842"/>
                </a:cubicBezTo>
                <a:cubicBezTo>
                  <a:pt x="13773" y="2450"/>
                  <a:pt x="13334" y="3037"/>
                  <a:pt x="12717" y="3595"/>
                </a:cubicBezTo>
                <a:cubicBezTo>
                  <a:pt x="11949" y="4289"/>
                  <a:pt x="10909" y="4932"/>
                  <a:pt x="9622" y="5508"/>
                </a:cubicBezTo>
                <a:cubicBezTo>
                  <a:pt x="8572" y="5979"/>
                  <a:pt x="7940" y="6682"/>
                  <a:pt x="7694" y="7664"/>
                </a:cubicBezTo>
                <a:cubicBezTo>
                  <a:pt x="7475" y="8539"/>
                  <a:pt x="7576" y="9553"/>
                  <a:pt x="7673" y="10535"/>
                </a:cubicBezTo>
                <a:cubicBezTo>
                  <a:pt x="7843" y="12225"/>
                  <a:pt x="8014" y="13975"/>
                  <a:pt x="6570" y="15117"/>
                </a:cubicBezTo>
                <a:cubicBezTo>
                  <a:pt x="4960" y="16390"/>
                  <a:pt x="3261" y="16912"/>
                  <a:pt x="2120" y="17125"/>
                </a:cubicBezTo>
                <a:cubicBezTo>
                  <a:pt x="1361" y="17264"/>
                  <a:pt x="738" y="17294"/>
                  <a:pt x="373" y="17294"/>
                </a:cubicBezTo>
                <a:moveTo>
                  <a:pt x="20" y="17170"/>
                </a:moveTo>
                <a:lnTo>
                  <a:pt x="11" y="17143"/>
                </a:lnTo>
                <a:cubicBezTo>
                  <a:pt x="44" y="17134"/>
                  <a:pt x="121" y="17122"/>
                  <a:pt x="237" y="17104"/>
                </a:cubicBezTo>
                <a:cubicBezTo>
                  <a:pt x="655" y="17042"/>
                  <a:pt x="1521" y="16912"/>
                  <a:pt x="2606" y="16529"/>
                </a:cubicBezTo>
                <a:cubicBezTo>
                  <a:pt x="3952" y="16054"/>
                  <a:pt x="5159" y="15354"/>
                  <a:pt x="6197" y="14447"/>
                </a:cubicBezTo>
                <a:cubicBezTo>
                  <a:pt x="7466" y="13338"/>
                  <a:pt x="7359" y="11712"/>
                  <a:pt x="7258" y="10138"/>
                </a:cubicBezTo>
                <a:cubicBezTo>
                  <a:pt x="7196" y="9197"/>
                  <a:pt x="7134" y="8227"/>
                  <a:pt x="7365" y="7373"/>
                </a:cubicBezTo>
                <a:cubicBezTo>
                  <a:pt x="7623" y="6415"/>
                  <a:pt x="8231" y="5712"/>
                  <a:pt x="9227" y="5229"/>
                </a:cubicBezTo>
                <a:cubicBezTo>
                  <a:pt x="10407" y="4651"/>
                  <a:pt x="11359" y="4022"/>
                  <a:pt x="12056" y="3355"/>
                </a:cubicBezTo>
                <a:cubicBezTo>
                  <a:pt x="12611" y="2821"/>
                  <a:pt x="13005" y="2266"/>
                  <a:pt x="13224" y="1700"/>
                </a:cubicBezTo>
                <a:cubicBezTo>
                  <a:pt x="13524" y="931"/>
                  <a:pt x="13432" y="297"/>
                  <a:pt x="13340" y="71"/>
                </a:cubicBezTo>
                <a:lnTo>
                  <a:pt x="13367" y="59"/>
                </a:lnTo>
                <a:cubicBezTo>
                  <a:pt x="13370" y="65"/>
                  <a:pt x="13634" y="736"/>
                  <a:pt x="13254" y="1708"/>
                </a:cubicBezTo>
                <a:cubicBezTo>
                  <a:pt x="13032" y="2278"/>
                  <a:pt x="12637" y="2838"/>
                  <a:pt x="12077" y="3375"/>
                </a:cubicBezTo>
                <a:cubicBezTo>
                  <a:pt x="11380" y="4046"/>
                  <a:pt x="10425" y="4677"/>
                  <a:pt x="9239" y="5259"/>
                </a:cubicBezTo>
                <a:cubicBezTo>
                  <a:pt x="8255" y="5742"/>
                  <a:pt x="7650" y="6436"/>
                  <a:pt x="7395" y="7385"/>
                </a:cubicBezTo>
                <a:cubicBezTo>
                  <a:pt x="7166" y="8233"/>
                  <a:pt x="7229" y="9203"/>
                  <a:pt x="7291" y="10140"/>
                </a:cubicBezTo>
                <a:cubicBezTo>
                  <a:pt x="7395" y="11721"/>
                  <a:pt x="7499" y="13353"/>
                  <a:pt x="6221" y="14474"/>
                </a:cubicBezTo>
                <a:cubicBezTo>
                  <a:pt x="5183" y="15381"/>
                  <a:pt x="3970" y="16084"/>
                  <a:pt x="2621" y="16562"/>
                </a:cubicBezTo>
                <a:cubicBezTo>
                  <a:pt x="1533" y="16944"/>
                  <a:pt x="664" y="17075"/>
                  <a:pt x="249" y="17137"/>
                </a:cubicBezTo>
                <a:cubicBezTo>
                  <a:pt x="124" y="17149"/>
                  <a:pt x="47" y="17161"/>
                  <a:pt x="20" y="17170"/>
                </a:cubicBezTo>
                <a:moveTo>
                  <a:pt x="20" y="17060"/>
                </a:moveTo>
                <a:lnTo>
                  <a:pt x="11" y="17033"/>
                </a:lnTo>
                <a:cubicBezTo>
                  <a:pt x="56" y="17018"/>
                  <a:pt x="127" y="16998"/>
                  <a:pt x="213" y="16974"/>
                </a:cubicBezTo>
                <a:cubicBezTo>
                  <a:pt x="1052" y="16731"/>
                  <a:pt x="3599" y="15992"/>
                  <a:pt x="5832" y="13803"/>
                </a:cubicBezTo>
                <a:cubicBezTo>
                  <a:pt x="6938" y="12718"/>
                  <a:pt x="6897" y="11208"/>
                  <a:pt x="6858" y="9752"/>
                </a:cubicBezTo>
                <a:cubicBezTo>
                  <a:pt x="6834" y="8853"/>
                  <a:pt x="6808" y="7925"/>
                  <a:pt x="7048" y="7100"/>
                </a:cubicBezTo>
                <a:cubicBezTo>
                  <a:pt x="7318" y="6172"/>
                  <a:pt x="7899" y="5478"/>
                  <a:pt x="8830" y="4980"/>
                </a:cubicBezTo>
                <a:cubicBezTo>
                  <a:pt x="10179" y="4253"/>
                  <a:pt x="11899" y="3073"/>
                  <a:pt x="12436" y="1572"/>
                </a:cubicBezTo>
                <a:cubicBezTo>
                  <a:pt x="12691" y="854"/>
                  <a:pt x="12584" y="279"/>
                  <a:pt x="12492" y="74"/>
                </a:cubicBezTo>
                <a:lnTo>
                  <a:pt x="12519" y="62"/>
                </a:lnTo>
                <a:cubicBezTo>
                  <a:pt x="12522" y="68"/>
                  <a:pt x="12785" y="673"/>
                  <a:pt x="12462" y="1581"/>
                </a:cubicBezTo>
                <a:cubicBezTo>
                  <a:pt x="12273" y="2112"/>
                  <a:pt x="11923" y="2643"/>
                  <a:pt x="11419" y="3159"/>
                </a:cubicBezTo>
                <a:cubicBezTo>
                  <a:pt x="10790" y="3802"/>
                  <a:pt x="9924" y="4425"/>
                  <a:pt x="8839" y="5007"/>
                </a:cubicBezTo>
                <a:cubicBezTo>
                  <a:pt x="7917" y="5502"/>
                  <a:pt x="7338" y="6190"/>
                  <a:pt x="7072" y="7109"/>
                </a:cubicBezTo>
                <a:cubicBezTo>
                  <a:pt x="6834" y="7931"/>
                  <a:pt x="6858" y="8856"/>
                  <a:pt x="6882" y="9752"/>
                </a:cubicBezTo>
                <a:cubicBezTo>
                  <a:pt x="6920" y="11217"/>
                  <a:pt x="6962" y="12733"/>
                  <a:pt x="5847" y="13827"/>
                </a:cubicBezTo>
                <a:cubicBezTo>
                  <a:pt x="3608" y="16022"/>
                  <a:pt x="1055" y="16760"/>
                  <a:pt x="216" y="17003"/>
                </a:cubicBezTo>
                <a:cubicBezTo>
                  <a:pt x="133" y="17027"/>
                  <a:pt x="65" y="17045"/>
                  <a:pt x="20" y="17060"/>
                </a:cubicBezTo>
                <a:moveTo>
                  <a:pt x="20" y="16950"/>
                </a:moveTo>
                <a:lnTo>
                  <a:pt x="11" y="16923"/>
                </a:lnTo>
                <a:cubicBezTo>
                  <a:pt x="1037" y="16585"/>
                  <a:pt x="3496" y="15363"/>
                  <a:pt x="5467" y="13160"/>
                </a:cubicBezTo>
                <a:cubicBezTo>
                  <a:pt x="6410" y="12104"/>
                  <a:pt x="6431" y="10716"/>
                  <a:pt x="6452" y="9375"/>
                </a:cubicBezTo>
                <a:cubicBezTo>
                  <a:pt x="6479" y="7655"/>
                  <a:pt x="6505" y="5879"/>
                  <a:pt x="8436" y="4728"/>
                </a:cubicBezTo>
                <a:cubicBezTo>
                  <a:pt x="9660" y="3998"/>
                  <a:pt x="11211" y="2836"/>
                  <a:pt x="11653" y="1439"/>
                </a:cubicBezTo>
                <a:cubicBezTo>
                  <a:pt x="11917" y="605"/>
                  <a:pt x="11656" y="77"/>
                  <a:pt x="11653" y="71"/>
                </a:cubicBezTo>
                <a:lnTo>
                  <a:pt x="11679" y="56"/>
                </a:lnTo>
                <a:cubicBezTo>
                  <a:pt x="11774" y="240"/>
                  <a:pt x="11893" y="768"/>
                  <a:pt x="11679" y="1445"/>
                </a:cubicBezTo>
                <a:cubicBezTo>
                  <a:pt x="11235" y="2853"/>
                  <a:pt x="9678" y="4019"/>
                  <a:pt x="8447" y="4751"/>
                </a:cubicBezTo>
                <a:cubicBezTo>
                  <a:pt x="7588" y="5265"/>
                  <a:pt x="7033" y="5947"/>
                  <a:pt x="6754" y="6836"/>
                </a:cubicBezTo>
                <a:cubicBezTo>
                  <a:pt x="6505" y="7631"/>
                  <a:pt x="6490" y="8515"/>
                  <a:pt x="6479" y="9372"/>
                </a:cubicBezTo>
                <a:cubicBezTo>
                  <a:pt x="6458" y="10719"/>
                  <a:pt x="6437" y="12113"/>
                  <a:pt x="5485" y="13178"/>
                </a:cubicBezTo>
                <a:cubicBezTo>
                  <a:pt x="3510" y="15387"/>
                  <a:pt x="1046" y="16612"/>
                  <a:pt x="20" y="16950"/>
                </a:cubicBezTo>
                <a:moveTo>
                  <a:pt x="20" y="16840"/>
                </a:moveTo>
                <a:lnTo>
                  <a:pt x="11" y="16814"/>
                </a:lnTo>
                <a:cubicBezTo>
                  <a:pt x="530" y="16642"/>
                  <a:pt x="1378" y="16117"/>
                  <a:pt x="2226" y="15443"/>
                </a:cubicBezTo>
                <a:cubicBezTo>
                  <a:pt x="2968" y="14853"/>
                  <a:pt x="4068" y="13866"/>
                  <a:pt x="5103" y="12519"/>
                </a:cubicBezTo>
                <a:cubicBezTo>
                  <a:pt x="5883" y="11502"/>
                  <a:pt x="5963" y="10241"/>
                  <a:pt x="6037" y="9022"/>
                </a:cubicBezTo>
                <a:cubicBezTo>
                  <a:pt x="6138" y="7376"/>
                  <a:pt x="6244" y="5677"/>
                  <a:pt x="8041" y="4479"/>
                </a:cubicBezTo>
                <a:cubicBezTo>
                  <a:pt x="9138" y="3749"/>
                  <a:pt x="10517" y="2607"/>
                  <a:pt x="10867" y="1311"/>
                </a:cubicBezTo>
                <a:cubicBezTo>
                  <a:pt x="11075" y="540"/>
                  <a:pt x="10814" y="77"/>
                  <a:pt x="10811" y="71"/>
                </a:cubicBezTo>
                <a:lnTo>
                  <a:pt x="10837" y="56"/>
                </a:lnTo>
                <a:cubicBezTo>
                  <a:pt x="10932" y="220"/>
                  <a:pt x="11066" y="691"/>
                  <a:pt x="10897" y="1317"/>
                </a:cubicBezTo>
                <a:cubicBezTo>
                  <a:pt x="10544" y="2619"/>
                  <a:pt x="9159" y="3767"/>
                  <a:pt x="8056" y="4499"/>
                </a:cubicBezTo>
                <a:cubicBezTo>
                  <a:pt x="6271" y="5689"/>
                  <a:pt x="6167" y="7382"/>
                  <a:pt x="6066" y="9019"/>
                </a:cubicBezTo>
                <a:cubicBezTo>
                  <a:pt x="5989" y="10241"/>
                  <a:pt x="5912" y="11505"/>
                  <a:pt x="5126" y="12531"/>
                </a:cubicBezTo>
                <a:cubicBezTo>
                  <a:pt x="4089" y="13883"/>
                  <a:pt x="2988" y="14871"/>
                  <a:pt x="2244" y="15461"/>
                </a:cubicBezTo>
                <a:cubicBezTo>
                  <a:pt x="1390" y="16140"/>
                  <a:pt x="539" y="16668"/>
                  <a:pt x="20" y="16840"/>
                </a:cubicBezTo>
                <a:moveTo>
                  <a:pt x="20" y="16728"/>
                </a:moveTo>
                <a:lnTo>
                  <a:pt x="11" y="16701"/>
                </a:lnTo>
                <a:cubicBezTo>
                  <a:pt x="1200" y="16309"/>
                  <a:pt x="3232" y="14233"/>
                  <a:pt x="4738" y="11873"/>
                </a:cubicBezTo>
                <a:cubicBezTo>
                  <a:pt x="5355" y="10906"/>
                  <a:pt x="5482" y="9788"/>
                  <a:pt x="5607" y="8702"/>
                </a:cubicBezTo>
                <a:cubicBezTo>
                  <a:pt x="5788" y="7121"/>
                  <a:pt x="5974" y="5487"/>
                  <a:pt x="7647" y="4227"/>
                </a:cubicBezTo>
                <a:cubicBezTo>
                  <a:pt x="8616" y="3497"/>
                  <a:pt x="9826" y="2376"/>
                  <a:pt x="10084" y="1189"/>
                </a:cubicBezTo>
                <a:cubicBezTo>
                  <a:pt x="10209" y="623"/>
                  <a:pt x="10066" y="211"/>
                  <a:pt x="9974" y="74"/>
                </a:cubicBezTo>
                <a:lnTo>
                  <a:pt x="9998" y="56"/>
                </a:lnTo>
                <a:cubicBezTo>
                  <a:pt x="10093" y="196"/>
                  <a:pt x="10238" y="614"/>
                  <a:pt x="10114" y="1192"/>
                </a:cubicBezTo>
                <a:cubicBezTo>
                  <a:pt x="9856" y="2391"/>
                  <a:pt x="8640" y="3518"/>
                  <a:pt x="7665" y="4250"/>
                </a:cubicBezTo>
                <a:cubicBezTo>
                  <a:pt x="6004" y="5502"/>
                  <a:pt x="5817" y="7130"/>
                  <a:pt x="5636" y="8705"/>
                </a:cubicBezTo>
                <a:cubicBezTo>
                  <a:pt x="5512" y="9790"/>
                  <a:pt x="5381" y="10915"/>
                  <a:pt x="4762" y="11887"/>
                </a:cubicBezTo>
                <a:cubicBezTo>
                  <a:pt x="3252" y="14254"/>
                  <a:pt x="1212" y="16336"/>
                  <a:pt x="20" y="16728"/>
                </a:cubicBezTo>
                <a:moveTo>
                  <a:pt x="20" y="16618"/>
                </a:moveTo>
                <a:lnTo>
                  <a:pt x="11" y="16591"/>
                </a:lnTo>
                <a:cubicBezTo>
                  <a:pt x="658" y="16378"/>
                  <a:pt x="1444" y="15696"/>
                  <a:pt x="2277" y="14616"/>
                </a:cubicBezTo>
                <a:cubicBezTo>
                  <a:pt x="2986" y="13700"/>
                  <a:pt x="3730" y="12495"/>
                  <a:pt x="4373" y="11229"/>
                </a:cubicBezTo>
                <a:cubicBezTo>
                  <a:pt x="4821" y="10345"/>
                  <a:pt x="4987" y="9387"/>
                  <a:pt x="5147" y="8462"/>
                </a:cubicBezTo>
                <a:cubicBezTo>
                  <a:pt x="5414" y="6922"/>
                  <a:pt x="5687" y="5330"/>
                  <a:pt x="7252" y="3977"/>
                </a:cubicBezTo>
                <a:cubicBezTo>
                  <a:pt x="8780" y="2658"/>
                  <a:pt x="9209" y="1667"/>
                  <a:pt x="9301" y="1068"/>
                </a:cubicBezTo>
                <a:cubicBezTo>
                  <a:pt x="9399" y="421"/>
                  <a:pt x="9135" y="80"/>
                  <a:pt x="9132" y="77"/>
                </a:cubicBezTo>
                <a:lnTo>
                  <a:pt x="9156" y="59"/>
                </a:lnTo>
                <a:cubicBezTo>
                  <a:pt x="9251" y="178"/>
                  <a:pt x="9411" y="543"/>
                  <a:pt x="9331" y="1071"/>
                </a:cubicBezTo>
                <a:cubicBezTo>
                  <a:pt x="9239" y="1676"/>
                  <a:pt x="8809" y="2675"/>
                  <a:pt x="7273" y="4004"/>
                </a:cubicBezTo>
                <a:cubicBezTo>
                  <a:pt x="5714" y="5351"/>
                  <a:pt x="5441" y="6937"/>
                  <a:pt x="5177" y="8471"/>
                </a:cubicBezTo>
                <a:cubicBezTo>
                  <a:pt x="5017" y="9399"/>
                  <a:pt x="4851" y="10357"/>
                  <a:pt x="4400" y="11247"/>
                </a:cubicBezTo>
                <a:cubicBezTo>
                  <a:pt x="3756" y="12513"/>
                  <a:pt x="3012" y="13717"/>
                  <a:pt x="2301" y="14637"/>
                </a:cubicBezTo>
                <a:cubicBezTo>
                  <a:pt x="1450" y="15731"/>
                  <a:pt x="682" y="16398"/>
                  <a:pt x="20" y="16618"/>
                </a:cubicBezTo>
                <a:moveTo>
                  <a:pt x="20" y="16508"/>
                </a:moveTo>
                <a:lnTo>
                  <a:pt x="11" y="16482"/>
                </a:lnTo>
                <a:cubicBezTo>
                  <a:pt x="1865" y="15871"/>
                  <a:pt x="3424" y="12157"/>
                  <a:pt x="4009" y="10588"/>
                </a:cubicBezTo>
                <a:cubicBezTo>
                  <a:pt x="4275" y="9874"/>
                  <a:pt x="4441" y="9150"/>
                  <a:pt x="4602" y="8450"/>
                </a:cubicBezTo>
                <a:cubicBezTo>
                  <a:pt x="4960" y="6887"/>
                  <a:pt x="5334" y="5268"/>
                  <a:pt x="6858" y="3728"/>
                </a:cubicBezTo>
                <a:cubicBezTo>
                  <a:pt x="7576" y="3005"/>
                  <a:pt x="8447" y="1931"/>
                  <a:pt x="8519" y="946"/>
                </a:cubicBezTo>
                <a:cubicBezTo>
                  <a:pt x="8560" y="359"/>
                  <a:pt x="8296" y="77"/>
                  <a:pt x="8293" y="74"/>
                </a:cubicBezTo>
                <a:lnTo>
                  <a:pt x="8314" y="54"/>
                </a:lnTo>
                <a:cubicBezTo>
                  <a:pt x="8326" y="65"/>
                  <a:pt x="8593" y="344"/>
                  <a:pt x="8548" y="943"/>
                </a:cubicBezTo>
                <a:cubicBezTo>
                  <a:pt x="8510" y="1492"/>
                  <a:pt x="8189" y="2423"/>
                  <a:pt x="6879" y="3746"/>
                </a:cubicBezTo>
                <a:cubicBezTo>
                  <a:pt x="5361" y="5279"/>
                  <a:pt x="5005" y="6822"/>
                  <a:pt x="4631" y="8453"/>
                </a:cubicBezTo>
                <a:cubicBezTo>
                  <a:pt x="4471" y="9153"/>
                  <a:pt x="4305" y="9877"/>
                  <a:pt x="4035" y="10594"/>
                </a:cubicBezTo>
                <a:cubicBezTo>
                  <a:pt x="3670" y="11570"/>
                  <a:pt x="3080" y="12994"/>
                  <a:pt x="2327" y="14216"/>
                </a:cubicBezTo>
                <a:cubicBezTo>
                  <a:pt x="1547" y="15491"/>
                  <a:pt x="771" y="16262"/>
                  <a:pt x="20" y="16508"/>
                </a:cubicBezTo>
                <a:moveTo>
                  <a:pt x="20" y="16398"/>
                </a:moveTo>
                <a:lnTo>
                  <a:pt x="11" y="16372"/>
                </a:lnTo>
                <a:cubicBezTo>
                  <a:pt x="851" y="16096"/>
                  <a:pt x="1630" y="15227"/>
                  <a:pt x="2330" y="13794"/>
                </a:cubicBezTo>
                <a:cubicBezTo>
                  <a:pt x="2977" y="12466"/>
                  <a:pt x="3401" y="10968"/>
                  <a:pt x="3644" y="9948"/>
                </a:cubicBezTo>
                <a:lnTo>
                  <a:pt x="3703" y="9693"/>
                </a:lnTo>
                <a:cubicBezTo>
                  <a:pt x="4213" y="7536"/>
                  <a:pt x="4652" y="5674"/>
                  <a:pt x="6464" y="3482"/>
                </a:cubicBezTo>
                <a:cubicBezTo>
                  <a:pt x="7605" y="2103"/>
                  <a:pt x="7783" y="1219"/>
                  <a:pt x="7733" y="721"/>
                </a:cubicBezTo>
                <a:cubicBezTo>
                  <a:pt x="7688" y="276"/>
                  <a:pt x="7454" y="83"/>
                  <a:pt x="7454" y="83"/>
                </a:cubicBezTo>
                <a:lnTo>
                  <a:pt x="7472" y="59"/>
                </a:lnTo>
                <a:cubicBezTo>
                  <a:pt x="7481" y="68"/>
                  <a:pt x="7715" y="258"/>
                  <a:pt x="7762" y="715"/>
                </a:cubicBezTo>
                <a:cubicBezTo>
                  <a:pt x="7816" y="1219"/>
                  <a:pt x="7635" y="2112"/>
                  <a:pt x="6487" y="3500"/>
                </a:cubicBezTo>
                <a:cubicBezTo>
                  <a:pt x="4682" y="5686"/>
                  <a:pt x="4243" y="7545"/>
                  <a:pt x="3733" y="9699"/>
                </a:cubicBezTo>
                <a:lnTo>
                  <a:pt x="3673" y="9954"/>
                </a:lnTo>
                <a:cubicBezTo>
                  <a:pt x="3430" y="10977"/>
                  <a:pt x="3006" y="12475"/>
                  <a:pt x="2357" y="13806"/>
                </a:cubicBezTo>
                <a:cubicBezTo>
                  <a:pt x="1654" y="15245"/>
                  <a:pt x="868" y="16117"/>
                  <a:pt x="20" y="16398"/>
                </a:cubicBezTo>
                <a:moveTo>
                  <a:pt x="20" y="16289"/>
                </a:moveTo>
                <a:lnTo>
                  <a:pt x="11" y="16262"/>
                </a:lnTo>
                <a:cubicBezTo>
                  <a:pt x="954" y="15951"/>
                  <a:pt x="1743" y="14981"/>
                  <a:pt x="2357" y="13379"/>
                </a:cubicBezTo>
                <a:cubicBezTo>
                  <a:pt x="2988" y="11730"/>
                  <a:pt x="3214" y="9977"/>
                  <a:pt x="3279" y="9301"/>
                </a:cubicBezTo>
                <a:cubicBezTo>
                  <a:pt x="3499" y="7089"/>
                  <a:pt x="4453" y="5653"/>
                  <a:pt x="5900" y="3482"/>
                </a:cubicBezTo>
                <a:lnTo>
                  <a:pt x="6069" y="3230"/>
                </a:lnTo>
                <a:cubicBezTo>
                  <a:pt x="6570" y="2477"/>
                  <a:pt x="7128" y="1412"/>
                  <a:pt x="6944" y="620"/>
                </a:cubicBezTo>
                <a:cubicBezTo>
                  <a:pt x="6852" y="223"/>
                  <a:pt x="6615" y="80"/>
                  <a:pt x="6612" y="77"/>
                </a:cubicBezTo>
                <a:lnTo>
                  <a:pt x="6627" y="51"/>
                </a:lnTo>
                <a:cubicBezTo>
                  <a:pt x="6636" y="56"/>
                  <a:pt x="6879" y="202"/>
                  <a:pt x="6971" y="608"/>
                </a:cubicBezTo>
                <a:cubicBezTo>
                  <a:pt x="7158" y="1412"/>
                  <a:pt x="6597" y="2486"/>
                  <a:pt x="6090" y="3245"/>
                </a:cubicBezTo>
                <a:lnTo>
                  <a:pt x="5921" y="3497"/>
                </a:lnTo>
                <a:cubicBezTo>
                  <a:pt x="4477" y="5665"/>
                  <a:pt x="3522" y="7100"/>
                  <a:pt x="3306" y="9304"/>
                </a:cubicBezTo>
                <a:cubicBezTo>
                  <a:pt x="3238" y="9980"/>
                  <a:pt x="3015" y="11736"/>
                  <a:pt x="2381" y="13388"/>
                </a:cubicBezTo>
                <a:cubicBezTo>
                  <a:pt x="1767" y="14999"/>
                  <a:pt x="972" y="15974"/>
                  <a:pt x="20" y="16289"/>
                </a:cubicBezTo>
                <a:moveTo>
                  <a:pt x="20" y="16176"/>
                </a:moveTo>
                <a:lnTo>
                  <a:pt x="11" y="16149"/>
                </a:lnTo>
                <a:cubicBezTo>
                  <a:pt x="732" y="15912"/>
                  <a:pt x="1731" y="15168"/>
                  <a:pt x="2384" y="12967"/>
                </a:cubicBezTo>
                <a:cubicBezTo>
                  <a:pt x="2843" y="11422"/>
                  <a:pt x="2959" y="9728"/>
                  <a:pt x="2914" y="8660"/>
                </a:cubicBezTo>
                <a:cubicBezTo>
                  <a:pt x="2852" y="7178"/>
                  <a:pt x="3540" y="6214"/>
                  <a:pt x="4338" y="5098"/>
                </a:cubicBezTo>
                <a:cubicBezTo>
                  <a:pt x="4765" y="4499"/>
                  <a:pt x="5248" y="3817"/>
                  <a:pt x="5672" y="2981"/>
                </a:cubicBezTo>
                <a:cubicBezTo>
                  <a:pt x="6046" y="2242"/>
                  <a:pt x="6434" y="1219"/>
                  <a:pt x="6167" y="531"/>
                </a:cubicBezTo>
                <a:cubicBezTo>
                  <a:pt x="6028" y="178"/>
                  <a:pt x="5776" y="80"/>
                  <a:pt x="5773" y="80"/>
                </a:cubicBezTo>
                <a:lnTo>
                  <a:pt x="5782" y="51"/>
                </a:lnTo>
                <a:cubicBezTo>
                  <a:pt x="5794" y="54"/>
                  <a:pt x="6049" y="154"/>
                  <a:pt x="6191" y="519"/>
                </a:cubicBezTo>
                <a:cubicBezTo>
                  <a:pt x="6464" y="1216"/>
                  <a:pt x="6072" y="2248"/>
                  <a:pt x="5696" y="2993"/>
                </a:cubicBezTo>
                <a:cubicBezTo>
                  <a:pt x="5272" y="3832"/>
                  <a:pt x="4785" y="4514"/>
                  <a:pt x="4355" y="5113"/>
                </a:cubicBezTo>
                <a:cubicBezTo>
                  <a:pt x="3528" y="6270"/>
                  <a:pt x="2876" y="7186"/>
                  <a:pt x="2938" y="8658"/>
                </a:cubicBezTo>
                <a:cubicBezTo>
                  <a:pt x="2983" y="9728"/>
                  <a:pt x="2867" y="11422"/>
                  <a:pt x="2404" y="12973"/>
                </a:cubicBezTo>
                <a:cubicBezTo>
                  <a:pt x="1755" y="15185"/>
                  <a:pt x="747" y="15936"/>
                  <a:pt x="20" y="16176"/>
                </a:cubicBezTo>
                <a:moveTo>
                  <a:pt x="20" y="16066"/>
                </a:moveTo>
                <a:lnTo>
                  <a:pt x="8" y="16037"/>
                </a:lnTo>
                <a:cubicBezTo>
                  <a:pt x="806" y="15773"/>
                  <a:pt x="1868" y="14957"/>
                  <a:pt x="2407" y="12552"/>
                </a:cubicBezTo>
                <a:cubicBezTo>
                  <a:pt x="2805" y="10787"/>
                  <a:pt x="2733" y="9008"/>
                  <a:pt x="2550" y="8017"/>
                </a:cubicBezTo>
                <a:cubicBezTo>
                  <a:pt x="2309" y="6715"/>
                  <a:pt x="2968" y="5970"/>
                  <a:pt x="3730" y="5113"/>
                </a:cubicBezTo>
                <a:cubicBezTo>
                  <a:pt x="4284" y="4488"/>
                  <a:pt x="4916" y="3776"/>
                  <a:pt x="5281" y="2732"/>
                </a:cubicBezTo>
                <a:cubicBezTo>
                  <a:pt x="5530" y="2017"/>
                  <a:pt x="5755" y="1044"/>
                  <a:pt x="5411" y="457"/>
                </a:cubicBezTo>
                <a:cubicBezTo>
                  <a:pt x="5218" y="134"/>
                  <a:pt x="4937" y="80"/>
                  <a:pt x="4934" y="80"/>
                </a:cubicBezTo>
                <a:lnTo>
                  <a:pt x="4940" y="51"/>
                </a:lnTo>
                <a:cubicBezTo>
                  <a:pt x="4951" y="54"/>
                  <a:pt x="5236" y="104"/>
                  <a:pt x="5435" y="439"/>
                </a:cubicBezTo>
                <a:cubicBezTo>
                  <a:pt x="5628" y="768"/>
                  <a:pt x="5764" y="1433"/>
                  <a:pt x="5307" y="2738"/>
                </a:cubicBezTo>
                <a:cubicBezTo>
                  <a:pt x="4940" y="3788"/>
                  <a:pt x="4308" y="4499"/>
                  <a:pt x="3754" y="5128"/>
                </a:cubicBezTo>
                <a:cubicBezTo>
                  <a:pt x="2994" y="5985"/>
                  <a:pt x="2342" y="6724"/>
                  <a:pt x="2579" y="8011"/>
                </a:cubicBezTo>
                <a:cubicBezTo>
                  <a:pt x="2763" y="9005"/>
                  <a:pt x="2834" y="10790"/>
                  <a:pt x="2437" y="12558"/>
                </a:cubicBezTo>
                <a:cubicBezTo>
                  <a:pt x="1897" y="14978"/>
                  <a:pt x="824" y="15799"/>
                  <a:pt x="20" y="16066"/>
                </a:cubicBezTo>
                <a:moveTo>
                  <a:pt x="29" y="9470"/>
                </a:moveTo>
                <a:lnTo>
                  <a:pt x="0" y="9464"/>
                </a:lnTo>
                <a:cubicBezTo>
                  <a:pt x="3" y="9446"/>
                  <a:pt x="430" y="7631"/>
                  <a:pt x="1722" y="5899"/>
                </a:cubicBezTo>
                <a:cubicBezTo>
                  <a:pt x="3009" y="4173"/>
                  <a:pt x="3083" y="107"/>
                  <a:pt x="3083" y="65"/>
                </a:cubicBezTo>
                <a:lnTo>
                  <a:pt x="3113" y="65"/>
                </a:lnTo>
                <a:cubicBezTo>
                  <a:pt x="3113" y="107"/>
                  <a:pt x="3039" y="4182"/>
                  <a:pt x="1746" y="5917"/>
                </a:cubicBezTo>
                <a:cubicBezTo>
                  <a:pt x="459" y="7643"/>
                  <a:pt x="32" y="9452"/>
                  <a:pt x="29" y="9470"/>
                </a:cubicBezTo>
                <a:close/>
              </a:path>
            </a:pathLst>
          </a:custGeom>
          <a:solidFill>
            <a:srgbClr val="1F3CFF"/>
          </a:solidFill>
          <a:ln w="0">
            <a:noFill/>
          </a:ln>
        </p:spPr>
      </p:sp>
      <p:sp>
        <p:nvSpPr>
          <p:cNvPr id="44" name="TextBox 43"/>
          <p:cNvSpPr txBox="1"/>
          <p:nvPr/>
        </p:nvSpPr>
        <p:spPr>
          <a:xfrm>
            <a:off x="3759771" y="3980758"/>
            <a:ext cx="12778337" cy="2129776"/>
          </a:xfrm>
          <a:prstGeom prst="rect">
            <a:avLst/>
          </a:prstGeom>
          <a:noFill/>
          <a:ln w="0">
            <a:noFill/>
          </a:ln>
        </p:spPr>
        <p:txBody>
          <a:bodyPr lIns="0" tIns="0" rIns="0" bIns="0" anchor="t">
            <a:noAutofit/>
          </a:bodyPr>
          <a:lstStyle/>
          <a:p>
            <a:r>
              <a:rPr lang="en-US" sz="6600" b="1" spc="-1" dirty="0">
                <a:solidFill>
                  <a:srgbClr val="FFFFFF"/>
                </a:solidFill>
                <a:latin typeface="Times New Roman" panose="02020603050405020304" pitchFamily="18" charset="0"/>
                <a:cs typeface="Times New Roman" panose="02020603050405020304" pitchFamily="18" charset="0"/>
              </a:rPr>
              <a:t>BANK MANAGEMENT SYSTEM </a:t>
            </a:r>
            <a:endParaRPr lang="en-US" sz="6600" b="0" strike="noStrike" spc="-1" dirty="0">
              <a:latin typeface="Times New Roman" panose="02020603050405020304" pitchFamily="18" charset="0"/>
              <a:cs typeface="Times New Roman" panose="02020603050405020304" pitchFamily="18" charset="0"/>
            </a:endParaRPr>
          </a:p>
        </p:txBody>
      </p:sp>
      <p:sp>
        <p:nvSpPr>
          <p:cNvPr id="47" name="TextBox 46"/>
          <p:cNvSpPr txBox="1"/>
          <p:nvPr/>
        </p:nvSpPr>
        <p:spPr>
          <a:xfrm>
            <a:off x="9869400" y="1918799"/>
            <a:ext cx="559080" cy="656937"/>
          </a:xfrm>
          <a:prstGeom prst="rect">
            <a:avLst/>
          </a:prstGeom>
          <a:noFill/>
          <a:ln w="0">
            <a:noFill/>
          </a:ln>
        </p:spPr>
        <p:txBody>
          <a:bodyPr lIns="0" tIns="0" rIns="0" bIns="0" anchor="t">
            <a:noAutofit/>
          </a:bodyPr>
          <a:lstStyle/>
          <a:p>
            <a:r>
              <a:rPr lang="en-US" sz="4410" b="0" strike="noStrike" spc="-1">
                <a:solidFill>
                  <a:srgbClr val="FFFFFF"/>
                </a:solidFill>
                <a:latin typeface="TeXGyreTermesular"/>
              </a:rPr>
              <a:t> </a:t>
            </a:r>
            <a:endParaRPr lang="en-US" sz="4410" b="0" strike="noStrike" spc="-1">
              <a:latin typeface="Times New Roman"/>
            </a:endParaRPr>
          </a:p>
        </p:txBody>
      </p:sp>
      <p:sp>
        <p:nvSpPr>
          <p:cNvPr id="48" name="TextBox 47"/>
          <p:cNvSpPr txBox="1"/>
          <p:nvPr/>
        </p:nvSpPr>
        <p:spPr>
          <a:xfrm>
            <a:off x="12134880" y="7966440"/>
            <a:ext cx="4612320" cy="583380"/>
          </a:xfrm>
          <a:prstGeom prst="rect">
            <a:avLst/>
          </a:prstGeom>
          <a:noFill/>
          <a:ln w="0">
            <a:noFill/>
          </a:ln>
        </p:spPr>
        <p:txBody>
          <a:bodyPr lIns="0" tIns="0" rIns="0" bIns="0" anchor="t">
            <a:noAutofit/>
          </a:bodyPr>
          <a:lstStyle/>
          <a:p>
            <a:r>
              <a:rPr lang="en-US" sz="4000" b="1" strike="noStrike" spc="-1" dirty="0">
                <a:solidFill>
                  <a:srgbClr val="FFFFFF"/>
                </a:solidFill>
                <a:latin typeface="Times New Roman" panose="02020603050405020304" pitchFamily="18" charset="0"/>
                <a:cs typeface="Times New Roman" panose="02020603050405020304" pitchFamily="18" charset="0"/>
              </a:rPr>
              <a:t>PRESENTED BY:</a:t>
            </a:r>
            <a:endParaRPr lang="en-US" sz="4000" b="0" strike="noStrike" spc="-1"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12034240" y="8762760"/>
            <a:ext cx="6445800" cy="583380"/>
          </a:xfrm>
          <a:prstGeom prst="rect">
            <a:avLst/>
          </a:prstGeom>
          <a:noFill/>
          <a:ln w="0">
            <a:noFill/>
          </a:ln>
        </p:spPr>
        <p:txBody>
          <a:bodyPr lIns="0" tIns="0" rIns="0" bIns="0" anchor="t">
            <a:noAutofit/>
          </a:bodyPr>
          <a:lstStyle/>
          <a:p>
            <a:r>
              <a:rPr lang="en-US" sz="4000" b="1" spc="-1" dirty="0">
                <a:solidFill>
                  <a:srgbClr val="FFFFFF"/>
                </a:solidFill>
                <a:latin typeface="Times New Roman" panose="02020603050405020304" pitchFamily="18" charset="0"/>
                <a:cs typeface="Times New Roman" panose="02020603050405020304" pitchFamily="18" charset="0"/>
              </a:rPr>
              <a:t>MOHIT  GEHILOT</a:t>
            </a:r>
            <a:endParaRPr lang="en-US" sz="4000" b="0" strike="noStrike" spc="-1"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14443200" y="9434519"/>
            <a:ext cx="578880" cy="679765"/>
          </a:xfrm>
          <a:prstGeom prst="rect">
            <a:avLst/>
          </a:prstGeom>
          <a:noFill/>
          <a:ln w="0">
            <a:noFill/>
          </a:ln>
        </p:spPr>
        <p:txBody>
          <a:bodyPr lIns="0" tIns="0" rIns="0" bIns="0" anchor="t">
            <a:noAutofit/>
          </a:bodyPr>
          <a:lstStyle/>
          <a:p>
            <a:r>
              <a:rPr lang="en-US" sz="4560" b="0" strike="noStrike" spc="-1">
                <a:solidFill>
                  <a:srgbClr val="FFFFFF"/>
                </a:solidFill>
                <a:latin typeface="TeXGyreTermesular"/>
              </a:rPr>
              <a:t> </a:t>
            </a:r>
            <a:endParaRPr lang="en-US" sz="4560" b="0" strike="noStrike" spc="-1">
              <a:latin typeface="Times New Roman"/>
            </a:endParaRPr>
          </a:p>
        </p:txBody>
      </p:sp>
      <p:sp>
        <p:nvSpPr>
          <p:cNvPr id="52" name="TextBox 51"/>
          <p:cNvSpPr txBox="1"/>
          <p:nvPr/>
        </p:nvSpPr>
        <p:spPr>
          <a:xfrm>
            <a:off x="187560" y="8022239"/>
            <a:ext cx="7700040" cy="546421"/>
          </a:xfrm>
          <a:prstGeom prst="rect">
            <a:avLst/>
          </a:prstGeom>
          <a:noFill/>
          <a:ln w="0">
            <a:noFill/>
          </a:ln>
        </p:spPr>
        <p:txBody>
          <a:bodyPr lIns="0" tIns="0" rIns="0" bIns="0" anchor="t">
            <a:noAutofit/>
          </a:bodyPr>
          <a:lstStyle/>
          <a:p>
            <a:r>
              <a:rPr lang="en-US" sz="4000" b="1" strike="noStrike" spc="-1" dirty="0">
                <a:solidFill>
                  <a:srgbClr val="FFFFFF"/>
                </a:solidFill>
                <a:latin typeface="Times New Roman" panose="02020603050405020304" pitchFamily="18" charset="0"/>
                <a:cs typeface="Times New Roman" panose="02020603050405020304" pitchFamily="18" charset="0"/>
              </a:rPr>
              <a:t>UNDER THE GUIDANCE OF:</a:t>
            </a:r>
            <a:endParaRPr lang="en-US" sz="4000" b="0" strike="noStrike" spc="-1"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102529" y="8740926"/>
            <a:ext cx="8056554" cy="546421"/>
          </a:xfrm>
          <a:prstGeom prst="rect">
            <a:avLst/>
          </a:prstGeom>
          <a:noFill/>
          <a:ln w="0">
            <a:noFill/>
          </a:ln>
        </p:spPr>
        <p:txBody>
          <a:bodyPr lIns="0" tIns="0" rIns="0" bIns="0" anchor="t">
            <a:noAutofit/>
          </a:bodyPr>
          <a:lstStyle/>
          <a:p>
            <a:r>
              <a:rPr lang="en-US" sz="4000" b="1" dirty="0">
                <a:solidFill>
                  <a:schemeClr val="bg1">
                    <a:lumMod val="95000"/>
                  </a:schemeClr>
                </a:solidFill>
                <a:latin typeface="Times New Roman" panose="02020603050405020304" pitchFamily="18" charset="0"/>
                <a:cs typeface="Times New Roman" panose="02020603050405020304" pitchFamily="18" charset="0"/>
              </a:rPr>
              <a:t>INDRAKKA BASAPPA MALI</a:t>
            </a:r>
          </a:p>
        </p:txBody>
      </p:sp>
      <p:sp>
        <p:nvSpPr>
          <p:cNvPr id="54" name="TextBox 53"/>
          <p:cNvSpPr txBox="1"/>
          <p:nvPr/>
        </p:nvSpPr>
        <p:spPr>
          <a:xfrm>
            <a:off x="1619280" y="9540359"/>
            <a:ext cx="4838040" cy="546421"/>
          </a:xfrm>
          <a:prstGeom prst="rect">
            <a:avLst/>
          </a:prstGeom>
          <a:noFill/>
          <a:ln w="0">
            <a:noFill/>
          </a:ln>
        </p:spPr>
        <p:txBody>
          <a:bodyPr lIns="0" tIns="0" rIns="0" bIns="0" anchor="t">
            <a:noAutofit/>
          </a:bodyPr>
          <a:lstStyle/>
          <a:p>
            <a:endParaRPr lang="en-US" sz="4270" b="0" strike="noStrike" spc="-1" dirty="0">
              <a:latin typeface="Times New Roman"/>
            </a:endParaRPr>
          </a:p>
        </p:txBody>
      </p:sp>
      <p:sp>
        <p:nvSpPr>
          <p:cNvPr id="55" name="TextBox 54"/>
          <p:cNvSpPr txBox="1"/>
          <p:nvPr/>
        </p:nvSpPr>
        <p:spPr>
          <a:xfrm>
            <a:off x="5935260" y="2927104"/>
            <a:ext cx="7868280" cy="1098480"/>
          </a:xfrm>
          <a:prstGeom prst="rect">
            <a:avLst/>
          </a:prstGeom>
          <a:noFill/>
          <a:ln w="0">
            <a:noFill/>
          </a:ln>
        </p:spPr>
        <p:txBody>
          <a:bodyPr lIns="0" tIns="0" rIns="0" bIns="0" anchor="t">
            <a:noAutofit/>
          </a:bodyPr>
          <a:lstStyle/>
          <a:p>
            <a:r>
              <a:rPr lang="en-US" sz="6000" b="1" strike="noStrike" spc="-1" dirty="0">
                <a:solidFill>
                  <a:srgbClr val="FFFFFF"/>
                </a:solidFill>
                <a:latin typeface="Times New Roman" panose="02020603050405020304" pitchFamily="18" charset="0"/>
                <a:cs typeface="Times New Roman" panose="02020603050405020304" pitchFamily="18" charset="0"/>
              </a:rPr>
              <a:t>PRESENTATION ON:</a:t>
            </a:r>
            <a:endParaRPr lang="en-US" sz="60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60E4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A2E3C9-0E32-4658-BE41-E0DD3F9A63C9}"/>
              </a:ext>
            </a:extLst>
          </p:cNvPr>
          <p:cNvSpPr txBox="1"/>
          <p:nvPr/>
        </p:nvSpPr>
        <p:spPr>
          <a:xfrm>
            <a:off x="5052646" y="211015"/>
            <a:ext cx="7842739" cy="1477328"/>
          </a:xfrm>
          <a:prstGeom prst="rect">
            <a:avLst/>
          </a:prstGeom>
          <a:noFill/>
        </p:spPr>
        <p:txBody>
          <a:bodyPr wrap="square" rtlCol="0">
            <a:spAutoFit/>
          </a:bodyPr>
          <a:lstStyle/>
          <a:p>
            <a:r>
              <a:rPr lang="en-US" sz="9000">
                <a:solidFill>
                  <a:srgbClr val="FFFF00"/>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64AB7862-6AAB-4356-B858-E5E9AB6F9245}"/>
              </a:ext>
            </a:extLst>
          </p:cNvPr>
          <p:cNvSpPr txBox="1"/>
          <p:nvPr/>
        </p:nvSpPr>
        <p:spPr>
          <a:xfrm>
            <a:off x="644769" y="1688343"/>
            <a:ext cx="16998462" cy="8002191"/>
          </a:xfrm>
          <a:prstGeom prst="rect">
            <a:avLst/>
          </a:prstGeom>
          <a:noFill/>
        </p:spPr>
        <p:txBody>
          <a:bodyPr wrap="square" rtlCol="0">
            <a:spAutoFit/>
          </a:bodyPr>
          <a:lstStyle/>
          <a:p>
            <a:pPr marL="685800" indent="-685800" algn="just">
              <a:buFont typeface="Arial" panose="020B0604020202020204" pitchFamily="34" charset="0"/>
              <a:buChar char="•"/>
            </a:pPr>
            <a:r>
              <a:rPr lang="en-US" sz="4000"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 Conclusion, banking holds a crucial role in our day-to-day life. We must adhere to the banking system as responsible citizens. The banking system acts as a crucial base for the financial system as well as the entire economic system of the country. It provides a base to the market and the companies.</a:t>
            </a:r>
          </a:p>
          <a:p>
            <a:pPr algn="just"/>
            <a:endParaRPr lang="en-US" sz="4000"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85800" indent="-685800" algn="just">
              <a:buFont typeface="Arial" panose="020B0604020202020204" pitchFamily="34" charset="0"/>
              <a:buChar char="•"/>
            </a:pPr>
            <a:r>
              <a:rPr lang="en-US" sz="4000"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Onboarding</a:t>
            </a:r>
            <a:r>
              <a:rPr lang="en-US" sz="4000" dirty="0">
                <a:solidFill>
                  <a:schemeClr val="bg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Banks to a virtual world is the need of the hour as the main motive is to give access to more and more people around the globe at comfort.</a:t>
            </a:r>
          </a:p>
          <a:p>
            <a:pPr marL="685800" indent="-685800" algn="just">
              <a:buFont typeface="Arial" panose="020B0604020202020204" pitchFamily="34" charset="0"/>
              <a:buChar char="•"/>
            </a:pPr>
            <a:endParaRPr lang="en-US" sz="4000"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85800" indent="-685800" algn="just">
              <a:buFont typeface="Arial" panose="020B0604020202020204" pitchFamily="34" charset="0"/>
              <a:buChar char="•"/>
            </a:pPr>
            <a:r>
              <a:rPr lang="en-US" sz="4000" dirty="0">
                <a:solidFill>
                  <a:schemeClr val="bg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Bank Management System provides a secure ,reliable interface for providing services to </a:t>
            </a:r>
            <a:r>
              <a:rPr lang="en-US" sz="4000">
                <a:solidFill>
                  <a:schemeClr val="bg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 end user.</a:t>
            </a:r>
            <a:endParaRPr lang="en-US" sz="4000"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4800" dirty="0">
              <a:solidFill>
                <a:schemeClr val="bg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85800" indent="-685800" algn="just">
              <a:buFont typeface="Arial" panose="020B0604020202020204" pitchFamily="34" charset="0"/>
              <a:buChar char="•"/>
            </a:pPr>
            <a:endParaRPr lang="en-US" sz="4800"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Freeform: Shape 260"/>
          <p:cNvSpPr/>
          <p:nvPr/>
        </p:nvSpPr>
        <p:spPr>
          <a:xfrm>
            <a:off x="0" y="0"/>
            <a:ext cx="18288000" cy="10287360"/>
          </a:xfrm>
          <a:custGeom>
            <a:avLst/>
            <a:gdLst/>
            <a:ahLst/>
            <a:cxnLst/>
            <a:rect l="0" t="0" r="r" b="b"/>
            <a:pathLst>
              <a:path w="50801" h="28577">
                <a:moveTo>
                  <a:pt x="0" y="0"/>
                </a:moveTo>
                <a:lnTo>
                  <a:pt x="50800" y="0"/>
                </a:lnTo>
                <a:lnTo>
                  <a:pt x="50800" y="28576"/>
                </a:lnTo>
                <a:lnTo>
                  <a:pt x="0" y="28576"/>
                </a:lnTo>
                <a:lnTo>
                  <a:pt x="0" y="0"/>
                </a:lnTo>
                <a:close/>
              </a:path>
            </a:pathLst>
          </a:custGeom>
          <a:solidFill>
            <a:srgbClr val="160E42"/>
          </a:solidFill>
          <a:ln w="0">
            <a:noFill/>
          </a:ln>
        </p:spPr>
      </p:sp>
      <p:sp>
        <p:nvSpPr>
          <p:cNvPr id="262" name="Freeform: Shape 261"/>
          <p:cNvSpPr/>
          <p:nvPr/>
        </p:nvSpPr>
        <p:spPr>
          <a:xfrm>
            <a:off x="0" y="0"/>
            <a:ext cx="18288000" cy="10287360"/>
          </a:xfrm>
          <a:custGeom>
            <a:avLst/>
            <a:gdLst/>
            <a:ahLst/>
            <a:cxnLst/>
            <a:rect l="0" t="0" r="r" b="b"/>
            <a:pathLst>
              <a:path w="50801" h="28577">
                <a:moveTo>
                  <a:pt x="0" y="0"/>
                </a:moveTo>
                <a:lnTo>
                  <a:pt x="50800" y="0"/>
                </a:lnTo>
                <a:lnTo>
                  <a:pt x="50800" y="28576"/>
                </a:lnTo>
                <a:lnTo>
                  <a:pt x="0" y="28576"/>
                </a:lnTo>
                <a:lnTo>
                  <a:pt x="0" y="0"/>
                </a:lnTo>
                <a:close/>
              </a:path>
            </a:pathLst>
          </a:custGeom>
          <a:solidFill>
            <a:srgbClr val="FFFFFF"/>
          </a:solidFill>
          <a:ln w="0">
            <a:noFill/>
          </a:ln>
        </p:spPr>
      </p:sp>
      <p:sp>
        <p:nvSpPr>
          <p:cNvPr id="263" name="Freeform: Shape 262"/>
          <p:cNvSpPr/>
          <p:nvPr/>
        </p:nvSpPr>
        <p:spPr>
          <a:xfrm>
            <a:off x="0" y="-101601"/>
            <a:ext cx="18288000" cy="10287360"/>
          </a:xfrm>
          <a:custGeom>
            <a:avLst/>
            <a:gdLst/>
            <a:ahLst/>
            <a:cxnLst/>
            <a:rect l="0" t="0" r="r" b="b"/>
            <a:pathLst>
              <a:path w="50801" h="28577">
                <a:moveTo>
                  <a:pt x="0" y="0"/>
                </a:moveTo>
                <a:lnTo>
                  <a:pt x="50800" y="0"/>
                </a:lnTo>
                <a:lnTo>
                  <a:pt x="50800" y="28576"/>
                </a:lnTo>
                <a:lnTo>
                  <a:pt x="0" y="28576"/>
                </a:lnTo>
                <a:lnTo>
                  <a:pt x="0" y="0"/>
                </a:lnTo>
                <a:close/>
              </a:path>
            </a:pathLst>
          </a:custGeom>
          <a:solidFill>
            <a:srgbClr val="160E42"/>
          </a:solidFill>
          <a:ln w="0">
            <a:noFill/>
          </a:ln>
        </p:spPr>
      </p:sp>
      <p:sp>
        <p:nvSpPr>
          <p:cNvPr id="264" name="TextBox 263"/>
          <p:cNvSpPr txBox="1"/>
          <p:nvPr/>
        </p:nvSpPr>
        <p:spPr>
          <a:xfrm rot="21007800">
            <a:off x="5516280" y="2925720"/>
            <a:ext cx="8756280" cy="3319560"/>
          </a:xfrm>
          <a:prstGeom prst="rect">
            <a:avLst/>
          </a:prstGeom>
          <a:noFill/>
          <a:ln w="0">
            <a:noFill/>
          </a:ln>
        </p:spPr>
        <p:txBody>
          <a:bodyPr lIns="0" tIns="0" rIns="0" bIns="0" anchor="t">
            <a:noAutofit/>
          </a:bodyPr>
          <a:lstStyle/>
          <a:p>
            <a:endParaRPr lang="en-US" sz="22460" b="0" strike="noStrike" spc="-1">
              <a:latin typeface="Times New Roman"/>
            </a:endParaRPr>
          </a:p>
        </p:txBody>
      </p:sp>
      <p:sp>
        <p:nvSpPr>
          <p:cNvPr id="265" name="TextBox 264"/>
          <p:cNvSpPr txBox="1"/>
          <p:nvPr/>
        </p:nvSpPr>
        <p:spPr>
          <a:xfrm>
            <a:off x="4924476" y="2202462"/>
            <a:ext cx="8439047" cy="3213901"/>
          </a:xfrm>
          <a:prstGeom prst="rect">
            <a:avLst/>
          </a:prstGeom>
          <a:noFill/>
          <a:ln w="0">
            <a:noFill/>
          </a:ln>
        </p:spPr>
        <p:txBody>
          <a:bodyPr lIns="0" tIns="0" rIns="0" bIns="0" anchor="t">
            <a:noAutofit/>
          </a:bodyPr>
          <a:lstStyle/>
          <a:p>
            <a:r>
              <a:rPr lang="en-US" sz="22460" b="0" strike="noStrike" spc="-1">
                <a:solidFill>
                  <a:srgbClr val="FD6155"/>
                </a:solidFill>
                <a:latin typeface="BukhariScriptular"/>
              </a:rPr>
              <a:t>Thank</a:t>
            </a:r>
            <a:endParaRPr lang="en-US" sz="22460" b="0" strike="noStrike" spc="-1">
              <a:latin typeface="Times New Roman"/>
            </a:endParaRPr>
          </a:p>
        </p:txBody>
      </p:sp>
      <p:sp>
        <p:nvSpPr>
          <p:cNvPr id="266" name="TextBox 265"/>
          <p:cNvSpPr txBox="1"/>
          <p:nvPr/>
        </p:nvSpPr>
        <p:spPr>
          <a:xfrm>
            <a:off x="4759152" y="2199814"/>
            <a:ext cx="8756280" cy="3319560"/>
          </a:xfrm>
          <a:prstGeom prst="rect">
            <a:avLst/>
          </a:prstGeom>
          <a:noFill/>
          <a:ln w="0">
            <a:noFill/>
          </a:ln>
        </p:spPr>
        <p:txBody>
          <a:bodyPr lIns="0" tIns="0" rIns="0" bIns="0" anchor="t">
            <a:noAutofit/>
          </a:bodyPr>
          <a:lstStyle/>
          <a:p>
            <a:r>
              <a:rPr lang="en-US" sz="22460" b="0" strike="noStrike" spc="-1">
                <a:solidFill>
                  <a:srgbClr val="F6F3E4"/>
                </a:solidFill>
                <a:latin typeface="BukhariScriptular"/>
              </a:rPr>
              <a:t>Thank</a:t>
            </a:r>
            <a:endParaRPr lang="en-US" sz="22460" b="0" strike="noStrike" spc="-1">
              <a:latin typeface="Times New Roman"/>
            </a:endParaRPr>
          </a:p>
        </p:txBody>
      </p:sp>
      <p:sp>
        <p:nvSpPr>
          <p:cNvPr id="267" name="TextBox 266"/>
          <p:cNvSpPr txBox="1"/>
          <p:nvPr/>
        </p:nvSpPr>
        <p:spPr>
          <a:xfrm rot="21084600">
            <a:off x="7290360" y="5646960"/>
            <a:ext cx="5744520" cy="2987640"/>
          </a:xfrm>
          <a:prstGeom prst="rect">
            <a:avLst/>
          </a:prstGeom>
          <a:noFill/>
          <a:ln w="0">
            <a:noFill/>
          </a:ln>
        </p:spPr>
        <p:txBody>
          <a:bodyPr lIns="0" tIns="0" rIns="0" bIns="0" anchor="t">
            <a:noAutofit/>
          </a:bodyPr>
          <a:lstStyle/>
          <a:p>
            <a:endParaRPr lang="en-US" sz="20210" b="0" strike="noStrike" spc="-1">
              <a:latin typeface="Times New Roman"/>
            </a:endParaRPr>
          </a:p>
        </p:txBody>
      </p:sp>
      <p:sp>
        <p:nvSpPr>
          <p:cNvPr id="268" name="TextBox 267"/>
          <p:cNvSpPr txBox="1"/>
          <p:nvPr/>
        </p:nvSpPr>
        <p:spPr>
          <a:xfrm>
            <a:off x="5971671" y="4861520"/>
            <a:ext cx="5744520" cy="2987640"/>
          </a:xfrm>
          <a:prstGeom prst="rect">
            <a:avLst/>
          </a:prstGeom>
          <a:noFill/>
          <a:ln w="0">
            <a:noFill/>
          </a:ln>
        </p:spPr>
        <p:txBody>
          <a:bodyPr lIns="0" tIns="0" rIns="0" bIns="0" anchor="t">
            <a:noAutofit/>
          </a:bodyPr>
          <a:lstStyle/>
          <a:p>
            <a:r>
              <a:rPr lang="en-US" sz="20210" b="0" strike="noStrike" spc="-1">
                <a:solidFill>
                  <a:srgbClr val="FD6155"/>
                </a:solidFill>
                <a:latin typeface="BukhariScriptular"/>
              </a:rPr>
              <a:t>you!</a:t>
            </a:r>
            <a:endParaRPr lang="en-US" sz="20210" b="0" strike="noStrike" spc="-1">
              <a:latin typeface="Times New Roman"/>
            </a:endParaRPr>
          </a:p>
        </p:txBody>
      </p:sp>
      <p:sp>
        <p:nvSpPr>
          <p:cNvPr id="269" name="TextBox 268"/>
          <p:cNvSpPr txBox="1"/>
          <p:nvPr/>
        </p:nvSpPr>
        <p:spPr>
          <a:xfrm>
            <a:off x="5838660" y="4861520"/>
            <a:ext cx="5730727" cy="3078962"/>
          </a:xfrm>
          <a:prstGeom prst="rect">
            <a:avLst/>
          </a:prstGeom>
          <a:noFill/>
          <a:ln w="0">
            <a:noFill/>
          </a:ln>
        </p:spPr>
        <p:txBody>
          <a:bodyPr lIns="0" tIns="0" rIns="0" bIns="0" anchor="t">
            <a:noAutofit/>
          </a:bodyPr>
          <a:lstStyle/>
          <a:p>
            <a:r>
              <a:rPr lang="en-US" sz="20210" b="0" strike="noStrike" spc="-1">
                <a:solidFill>
                  <a:srgbClr val="F6F3E4"/>
                </a:solidFill>
                <a:latin typeface="BukhariScriptular"/>
              </a:rPr>
              <a:t>you!</a:t>
            </a:r>
            <a:endParaRPr lang="en-US" sz="2021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Shape 55"/>
          <p:cNvSpPr/>
          <p:nvPr/>
        </p:nvSpPr>
        <p:spPr>
          <a:xfrm>
            <a:off x="7597" y="19575"/>
            <a:ext cx="18288000" cy="10287360"/>
          </a:xfrm>
          <a:custGeom>
            <a:avLst/>
            <a:gdLst/>
            <a:ahLst/>
            <a:cxnLst/>
            <a:rect l="0" t="0" r="r" b="b"/>
            <a:pathLst>
              <a:path w="50801" h="28577">
                <a:moveTo>
                  <a:pt x="0" y="0"/>
                </a:moveTo>
                <a:lnTo>
                  <a:pt x="50800" y="0"/>
                </a:lnTo>
                <a:lnTo>
                  <a:pt x="50800" y="28576"/>
                </a:lnTo>
                <a:lnTo>
                  <a:pt x="0" y="28576"/>
                </a:lnTo>
                <a:lnTo>
                  <a:pt x="0" y="0"/>
                </a:lnTo>
                <a:close/>
              </a:path>
            </a:pathLst>
          </a:custGeom>
          <a:solidFill>
            <a:srgbClr val="160E42"/>
          </a:solidFill>
          <a:ln w="0">
            <a:noFill/>
          </a:ln>
        </p:spPr>
      </p:sp>
      <p:sp>
        <p:nvSpPr>
          <p:cNvPr id="57" name="Freeform: Shape 56"/>
          <p:cNvSpPr/>
          <p:nvPr/>
        </p:nvSpPr>
        <p:spPr>
          <a:xfrm>
            <a:off x="7597" y="19575"/>
            <a:ext cx="18288000" cy="10287360"/>
          </a:xfrm>
          <a:custGeom>
            <a:avLst/>
            <a:gdLst/>
            <a:ahLst/>
            <a:cxnLst/>
            <a:rect l="0" t="0" r="r" b="b"/>
            <a:pathLst>
              <a:path w="50801" h="28577">
                <a:moveTo>
                  <a:pt x="0" y="0"/>
                </a:moveTo>
                <a:lnTo>
                  <a:pt x="50800" y="0"/>
                </a:lnTo>
                <a:lnTo>
                  <a:pt x="50800" y="28576"/>
                </a:lnTo>
                <a:lnTo>
                  <a:pt x="0" y="28576"/>
                </a:lnTo>
                <a:lnTo>
                  <a:pt x="0" y="0"/>
                </a:lnTo>
                <a:close/>
              </a:path>
            </a:pathLst>
          </a:custGeom>
          <a:solidFill>
            <a:srgbClr val="FFFFFF"/>
          </a:solidFill>
          <a:ln w="0">
            <a:noFill/>
          </a:ln>
        </p:spPr>
      </p:sp>
      <p:sp>
        <p:nvSpPr>
          <p:cNvPr id="58" name="Freeform: Shape 57"/>
          <p:cNvSpPr/>
          <p:nvPr/>
        </p:nvSpPr>
        <p:spPr>
          <a:xfrm>
            <a:off x="0" y="0"/>
            <a:ext cx="18459720" cy="10523451"/>
          </a:xfrm>
          <a:custGeom>
            <a:avLst/>
            <a:gdLst/>
            <a:ahLst/>
            <a:cxnLst/>
            <a:rect l="0" t="0" r="r" b="b"/>
            <a:pathLst>
              <a:path w="50801" h="28577">
                <a:moveTo>
                  <a:pt x="0" y="0"/>
                </a:moveTo>
                <a:lnTo>
                  <a:pt x="50800" y="0"/>
                </a:lnTo>
                <a:lnTo>
                  <a:pt x="50800" y="28576"/>
                </a:lnTo>
                <a:lnTo>
                  <a:pt x="0" y="28576"/>
                </a:lnTo>
                <a:lnTo>
                  <a:pt x="0" y="0"/>
                </a:lnTo>
                <a:close/>
              </a:path>
            </a:pathLst>
          </a:custGeom>
          <a:solidFill>
            <a:srgbClr val="160E42"/>
          </a:solidFill>
          <a:ln w="0">
            <a:noFill/>
          </a:ln>
        </p:spPr>
        <p:txBody>
          <a:bodyPr/>
          <a:lstStyle/>
          <a:p>
            <a:endParaRPr lang="en-US" dirty="0"/>
          </a:p>
        </p:txBody>
      </p:sp>
      <p:sp>
        <p:nvSpPr>
          <p:cNvPr id="59" name="TextBox 58"/>
          <p:cNvSpPr txBox="1"/>
          <p:nvPr/>
        </p:nvSpPr>
        <p:spPr>
          <a:xfrm>
            <a:off x="6573997" y="607814"/>
            <a:ext cx="5263872" cy="932795"/>
          </a:xfrm>
          <a:prstGeom prst="rect">
            <a:avLst/>
          </a:prstGeom>
          <a:noFill/>
          <a:ln w="0">
            <a:noFill/>
          </a:ln>
        </p:spPr>
        <p:txBody>
          <a:bodyPr lIns="0" tIns="0" rIns="0" bIns="0" anchor="t">
            <a:noAutofit/>
          </a:bodyPr>
          <a:lstStyle/>
          <a:p>
            <a:r>
              <a:rPr lang="en-US" sz="6400" b="1" strike="noStrike" spc="-1">
                <a:solidFill>
                  <a:srgbClr val="FFFF00"/>
                </a:solidFill>
                <a:latin typeface="Times New Roman" panose="02020603050405020304" pitchFamily="18" charset="0"/>
                <a:cs typeface="Times New Roman" panose="02020603050405020304" pitchFamily="18" charset="0"/>
              </a:rPr>
              <a:t>CONTENTS</a:t>
            </a:r>
            <a:endParaRPr lang="en-US" sz="6400" b="0" strike="noStrike" spc="-1">
              <a:solidFill>
                <a:srgbClr val="FFFF00"/>
              </a:solidFill>
              <a:latin typeface="Times New Roman" panose="02020603050405020304" pitchFamily="18" charset="0"/>
              <a:cs typeface="Times New Roman" panose="02020603050405020304" pitchFamily="18" charset="0"/>
            </a:endParaRPr>
          </a:p>
        </p:txBody>
      </p:sp>
      <p:sp>
        <p:nvSpPr>
          <p:cNvPr id="60" name="TextBox 59"/>
          <p:cNvSpPr txBox="1"/>
          <p:nvPr/>
        </p:nvSpPr>
        <p:spPr>
          <a:xfrm>
            <a:off x="1861987" y="2798465"/>
            <a:ext cx="2422440" cy="445320"/>
          </a:xfrm>
          <a:prstGeom prst="rect">
            <a:avLst/>
          </a:prstGeom>
          <a:noFill/>
          <a:ln w="0">
            <a:noFill/>
          </a:ln>
        </p:spPr>
        <p:txBody>
          <a:bodyPr lIns="0" tIns="0" rIns="0" bIns="0" anchor="t">
            <a:noAutofit/>
          </a:bodyPr>
          <a:lstStyle/>
          <a:p>
            <a:r>
              <a:rPr lang="en-US" sz="3500" b="1" strike="noStrike" spc="-1" dirty="0">
                <a:solidFill>
                  <a:srgbClr val="FFFFFF"/>
                </a:solidFill>
                <a:latin typeface="Times New Roman" panose="02020603050405020304" pitchFamily="18" charset="0"/>
                <a:cs typeface="Times New Roman" panose="02020603050405020304" pitchFamily="18" charset="0"/>
              </a:rPr>
              <a:t>Introduction</a:t>
            </a:r>
            <a:endParaRPr lang="en-US" sz="3500" b="0" strike="noStrike" spc="-1"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1897237" y="3685639"/>
            <a:ext cx="3425040" cy="445320"/>
          </a:xfrm>
          <a:prstGeom prst="rect">
            <a:avLst/>
          </a:prstGeom>
          <a:noFill/>
          <a:ln w="0">
            <a:noFill/>
          </a:ln>
        </p:spPr>
        <p:txBody>
          <a:bodyPr lIns="0" tIns="0" rIns="0" bIns="0" anchor="t">
            <a:noAutofit/>
          </a:bodyPr>
          <a:lstStyle/>
          <a:p>
            <a:r>
              <a:rPr lang="en-US" sz="3500" b="1" strike="noStrike" spc="-1" dirty="0">
                <a:solidFill>
                  <a:srgbClr val="FFFFFF"/>
                </a:solidFill>
                <a:latin typeface="Times New Roman" panose="02020603050405020304" pitchFamily="18" charset="0"/>
                <a:cs typeface="Times New Roman" panose="02020603050405020304" pitchFamily="18" charset="0"/>
              </a:rPr>
              <a:t>Main Class</a:t>
            </a:r>
            <a:endParaRPr lang="en-US" sz="3500" b="0" strike="noStrike" spc="-1"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1861987" y="4650620"/>
            <a:ext cx="9402475" cy="293760"/>
          </a:xfrm>
          <a:prstGeom prst="rect">
            <a:avLst/>
          </a:prstGeom>
          <a:noFill/>
          <a:ln w="0">
            <a:noFill/>
          </a:ln>
        </p:spPr>
        <p:txBody>
          <a:bodyPr lIns="0" tIns="0" rIns="0" bIns="0" anchor="t">
            <a:noAutofit/>
          </a:bodyPr>
          <a:lstStyle/>
          <a:p>
            <a:r>
              <a:rPr lang="en-US" sz="3600" b="1" dirty="0">
                <a:solidFill>
                  <a:schemeClr val="bg1"/>
                </a:solidFill>
                <a:latin typeface="Times New Roman" panose="02020603050405020304" pitchFamily="18" charset="0"/>
                <a:cs typeface="Times New Roman" panose="02020603050405020304" pitchFamily="18" charset="0"/>
              </a:rPr>
              <a:t>Data Base Connection Class</a:t>
            </a:r>
          </a:p>
        </p:txBody>
      </p:sp>
      <p:sp>
        <p:nvSpPr>
          <p:cNvPr id="63" name="TextBox 62"/>
          <p:cNvSpPr txBox="1"/>
          <p:nvPr/>
        </p:nvSpPr>
        <p:spPr>
          <a:xfrm>
            <a:off x="1861987" y="5508709"/>
            <a:ext cx="5084134" cy="505800"/>
          </a:xfrm>
          <a:prstGeom prst="rect">
            <a:avLst/>
          </a:prstGeom>
          <a:noFill/>
          <a:ln w="0">
            <a:noFill/>
          </a:ln>
        </p:spPr>
        <p:txBody>
          <a:bodyPr lIns="0" tIns="0" rIns="0" bIns="0" anchor="t">
            <a:noAutofit/>
          </a:bodyPr>
          <a:lstStyle/>
          <a:p>
            <a:r>
              <a:rPr lang="en-US" sz="3500" b="1" strike="noStrike" spc="-1" dirty="0">
                <a:solidFill>
                  <a:srgbClr val="FFFFFF"/>
                </a:solidFill>
                <a:latin typeface="Times New Roman" panose="02020603050405020304" pitchFamily="18" charset="0"/>
                <a:cs typeface="Times New Roman" panose="02020603050405020304" pitchFamily="18" charset="0"/>
              </a:rPr>
              <a:t>Admin Screen</a:t>
            </a:r>
            <a:endParaRPr lang="en-US" sz="3500" b="0" strike="noStrike" spc="-1"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1851217" y="6849407"/>
            <a:ext cx="4866420" cy="293760"/>
          </a:xfrm>
          <a:prstGeom prst="rect">
            <a:avLst/>
          </a:prstGeom>
          <a:noFill/>
          <a:ln w="0">
            <a:noFill/>
          </a:ln>
        </p:spPr>
        <p:txBody>
          <a:bodyPr lIns="0" tIns="0" rIns="0" bIns="0" anchor="t">
            <a:noAutofit/>
          </a:bodyPr>
          <a:lstStyle/>
          <a:p>
            <a:r>
              <a:rPr lang="en-US" sz="3500" b="1" strike="noStrike" spc="-1" dirty="0">
                <a:solidFill>
                  <a:srgbClr val="FFFFFF"/>
                </a:solidFill>
                <a:latin typeface="Times New Roman" panose="02020603050405020304" pitchFamily="18" charset="0"/>
                <a:cs typeface="Times New Roman" panose="02020603050405020304" pitchFamily="18" charset="0"/>
              </a:rPr>
              <a:t>Customer  Screen</a:t>
            </a:r>
            <a:endParaRPr lang="en-US" sz="3500" b="0" strike="noStrike" spc="-1" dirty="0">
              <a:latin typeface="Times New Roman" panose="02020603050405020304" pitchFamily="18" charset="0"/>
              <a:cs typeface="Times New Roman" panose="02020603050405020304" pitchFamily="18" charset="0"/>
            </a:endParaRPr>
          </a:p>
        </p:txBody>
      </p:sp>
      <p:sp>
        <p:nvSpPr>
          <p:cNvPr id="68" name="TextBox 67"/>
          <p:cNvSpPr txBox="1"/>
          <p:nvPr/>
        </p:nvSpPr>
        <p:spPr>
          <a:xfrm>
            <a:off x="1861987" y="8026875"/>
            <a:ext cx="2126880" cy="445320"/>
          </a:xfrm>
          <a:prstGeom prst="rect">
            <a:avLst/>
          </a:prstGeom>
          <a:noFill/>
          <a:ln w="0">
            <a:noFill/>
          </a:ln>
        </p:spPr>
        <p:txBody>
          <a:bodyPr lIns="0" tIns="0" rIns="0" bIns="0" anchor="t">
            <a:noAutofit/>
          </a:bodyPr>
          <a:lstStyle/>
          <a:p>
            <a:r>
              <a:rPr lang="en-US" sz="3500" b="1" strike="noStrike" spc="-1" dirty="0">
                <a:solidFill>
                  <a:srgbClr val="FFFFFF"/>
                </a:solidFill>
                <a:latin typeface="Times New Roman" panose="02020603050405020304" pitchFamily="18" charset="0"/>
                <a:cs typeface="Times New Roman" panose="02020603050405020304" pitchFamily="18" charset="0"/>
              </a:rPr>
              <a:t>Conclusion</a:t>
            </a:r>
            <a:endParaRPr lang="en-US" sz="3500" b="0" strike="noStrike" spc="-1" dirty="0">
              <a:latin typeface="Times New Roman" panose="02020603050405020304" pitchFamily="18" charset="0"/>
              <a:cs typeface="Times New Roman" panose="02020603050405020304" pitchFamily="18" charset="0"/>
            </a:endParaRPr>
          </a:p>
        </p:txBody>
      </p:sp>
      <p:sp>
        <p:nvSpPr>
          <p:cNvPr id="16" name="Freeform: Shape 15">
            <a:extLst>
              <a:ext uri="{FF2B5EF4-FFF2-40B4-BE49-F238E27FC236}">
                <a16:creationId xmlns:a16="http://schemas.microsoft.com/office/drawing/2014/main" id="{B43CD3F2-1F97-5581-AE54-0925FF10A780}"/>
              </a:ext>
            </a:extLst>
          </p:cNvPr>
          <p:cNvSpPr/>
          <p:nvPr/>
        </p:nvSpPr>
        <p:spPr>
          <a:xfrm>
            <a:off x="1139966" y="3887138"/>
            <a:ext cx="153000" cy="153000"/>
          </a:xfrm>
          <a:custGeom>
            <a:avLst/>
            <a:gdLst/>
            <a:ahLst/>
            <a:cxnLst/>
            <a:rect l="0" t="0" r="r" b="b"/>
            <a:pathLst>
              <a:path w="426" h="426">
                <a:moveTo>
                  <a:pt x="425" y="213"/>
                </a:moveTo>
                <a:cubicBezTo>
                  <a:pt x="425" y="227"/>
                  <a:pt x="423" y="241"/>
                  <a:pt x="421" y="254"/>
                </a:cubicBezTo>
                <a:cubicBezTo>
                  <a:pt x="418" y="268"/>
                  <a:pt x="414" y="281"/>
                  <a:pt x="408" y="294"/>
                </a:cubicBezTo>
                <a:cubicBezTo>
                  <a:pt x="403" y="307"/>
                  <a:pt x="397" y="319"/>
                  <a:pt x="389" y="330"/>
                </a:cubicBezTo>
                <a:cubicBezTo>
                  <a:pt x="381" y="342"/>
                  <a:pt x="372" y="353"/>
                  <a:pt x="363" y="363"/>
                </a:cubicBezTo>
                <a:cubicBezTo>
                  <a:pt x="353" y="372"/>
                  <a:pt x="342" y="381"/>
                  <a:pt x="330" y="389"/>
                </a:cubicBezTo>
                <a:cubicBezTo>
                  <a:pt x="318" y="397"/>
                  <a:pt x="306" y="403"/>
                  <a:pt x="293" y="408"/>
                </a:cubicBezTo>
                <a:cubicBezTo>
                  <a:pt x="280" y="414"/>
                  <a:pt x="267" y="418"/>
                  <a:pt x="253" y="420"/>
                </a:cubicBezTo>
                <a:cubicBezTo>
                  <a:pt x="240" y="423"/>
                  <a:pt x="226" y="425"/>
                  <a:pt x="212" y="425"/>
                </a:cubicBezTo>
                <a:cubicBezTo>
                  <a:pt x="198" y="425"/>
                  <a:pt x="184" y="423"/>
                  <a:pt x="171" y="420"/>
                </a:cubicBezTo>
                <a:cubicBezTo>
                  <a:pt x="157" y="418"/>
                  <a:pt x="144" y="414"/>
                  <a:pt x="131" y="408"/>
                </a:cubicBezTo>
                <a:cubicBezTo>
                  <a:pt x="118" y="403"/>
                  <a:pt x="106" y="397"/>
                  <a:pt x="94" y="389"/>
                </a:cubicBezTo>
                <a:cubicBezTo>
                  <a:pt x="83" y="381"/>
                  <a:pt x="72" y="372"/>
                  <a:pt x="62" y="363"/>
                </a:cubicBezTo>
                <a:cubicBezTo>
                  <a:pt x="52" y="353"/>
                  <a:pt x="44" y="342"/>
                  <a:pt x="36" y="330"/>
                </a:cubicBezTo>
                <a:cubicBezTo>
                  <a:pt x="28" y="319"/>
                  <a:pt x="22" y="307"/>
                  <a:pt x="16" y="294"/>
                </a:cubicBezTo>
                <a:cubicBezTo>
                  <a:pt x="11" y="281"/>
                  <a:pt x="7" y="268"/>
                  <a:pt x="4" y="254"/>
                </a:cubicBezTo>
                <a:cubicBezTo>
                  <a:pt x="2" y="241"/>
                  <a:pt x="0" y="227"/>
                  <a:pt x="0" y="213"/>
                </a:cubicBezTo>
                <a:cubicBezTo>
                  <a:pt x="0" y="199"/>
                  <a:pt x="2" y="185"/>
                  <a:pt x="4" y="172"/>
                </a:cubicBezTo>
                <a:cubicBezTo>
                  <a:pt x="7" y="158"/>
                  <a:pt x="11" y="145"/>
                  <a:pt x="16" y="132"/>
                </a:cubicBezTo>
                <a:cubicBezTo>
                  <a:pt x="22" y="119"/>
                  <a:pt x="28" y="107"/>
                  <a:pt x="36" y="95"/>
                </a:cubicBezTo>
                <a:cubicBezTo>
                  <a:pt x="44" y="84"/>
                  <a:pt x="52" y="73"/>
                  <a:pt x="62" y="63"/>
                </a:cubicBezTo>
                <a:cubicBezTo>
                  <a:pt x="72" y="53"/>
                  <a:pt x="83" y="45"/>
                  <a:pt x="94" y="37"/>
                </a:cubicBezTo>
                <a:cubicBezTo>
                  <a:pt x="106" y="29"/>
                  <a:pt x="118" y="23"/>
                  <a:pt x="131" y="17"/>
                </a:cubicBezTo>
                <a:cubicBezTo>
                  <a:pt x="144" y="12"/>
                  <a:pt x="157" y="8"/>
                  <a:pt x="171" y="5"/>
                </a:cubicBezTo>
                <a:cubicBezTo>
                  <a:pt x="184" y="2"/>
                  <a:pt x="198" y="0"/>
                  <a:pt x="212" y="0"/>
                </a:cubicBezTo>
                <a:cubicBezTo>
                  <a:pt x="226" y="0"/>
                  <a:pt x="240" y="2"/>
                  <a:pt x="253" y="5"/>
                </a:cubicBezTo>
                <a:cubicBezTo>
                  <a:pt x="267" y="8"/>
                  <a:pt x="280" y="12"/>
                  <a:pt x="293" y="17"/>
                </a:cubicBezTo>
                <a:cubicBezTo>
                  <a:pt x="306" y="23"/>
                  <a:pt x="318" y="29"/>
                  <a:pt x="330" y="37"/>
                </a:cubicBezTo>
                <a:cubicBezTo>
                  <a:pt x="342" y="45"/>
                  <a:pt x="353" y="53"/>
                  <a:pt x="363" y="63"/>
                </a:cubicBezTo>
                <a:cubicBezTo>
                  <a:pt x="372" y="73"/>
                  <a:pt x="381" y="84"/>
                  <a:pt x="389" y="95"/>
                </a:cubicBezTo>
                <a:cubicBezTo>
                  <a:pt x="397" y="107"/>
                  <a:pt x="403" y="119"/>
                  <a:pt x="408" y="132"/>
                </a:cubicBezTo>
                <a:cubicBezTo>
                  <a:pt x="414" y="145"/>
                  <a:pt x="418" y="158"/>
                  <a:pt x="421" y="172"/>
                </a:cubicBezTo>
                <a:cubicBezTo>
                  <a:pt x="423" y="185"/>
                  <a:pt x="425" y="199"/>
                  <a:pt x="425" y="213"/>
                </a:cubicBezTo>
                <a:close/>
              </a:path>
            </a:pathLst>
          </a:custGeom>
          <a:solidFill>
            <a:srgbClr val="FFFFFF"/>
          </a:solidFill>
          <a:ln w="0">
            <a:noFill/>
          </a:ln>
        </p:spPr>
      </p:sp>
      <p:sp>
        <p:nvSpPr>
          <p:cNvPr id="17" name="Freeform: Shape 16">
            <a:extLst>
              <a:ext uri="{FF2B5EF4-FFF2-40B4-BE49-F238E27FC236}">
                <a16:creationId xmlns:a16="http://schemas.microsoft.com/office/drawing/2014/main" id="{58355A24-0014-A56D-01C6-A49ECF9D0418}"/>
              </a:ext>
            </a:extLst>
          </p:cNvPr>
          <p:cNvSpPr/>
          <p:nvPr/>
        </p:nvSpPr>
        <p:spPr>
          <a:xfrm>
            <a:off x="1167461" y="3026292"/>
            <a:ext cx="134216" cy="120049"/>
          </a:xfrm>
          <a:custGeom>
            <a:avLst/>
            <a:gdLst/>
            <a:ahLst/>
            <a:cxnLst/>
            <a:rect l="0" t="0" r="r" b="b"/>
            <a:pathLst>
              <a:path w="426" h="426">
                <a:moveTo>
                  <a:pt x="425" y="213"/>
                </a:moveTo>
                <a:cubicBezTo>
                  <a:pt x="425" y="227"/>
                  <a:pt x="423" y="241"/>
                  <a:pt x="421" y="254"/>
                </a:cubicBezTo>
                <a:cubicBezTo>
                  <a:pt x="418" y="268"/>
                  <a:pt x="414" y="281"/>
                  <a:pt x="408" y="294"/>
                </a:cubicBezTo>
                <a:cubicBezTo>
                  <a:pt x="403" y="307"/>
                  <a:pt x="397" y="319"/>
                  <a:pt x="389" y="330"/>
                </a:cubicBezTo>
                <a:cubicBezTo>
                  <a:pt x="381" y="342"/>
                  <a:pt x="372" y="353"/>
                  <a:pt x="363" y="363"/>
                </a:cubicBezTo>
                <a:cubicBezTo>
                  <a:pt x="353" y="372"/>
                  <a:pt x="342" y="381"/>
                  <a:pt x="330" y="389"/>
                </a:cubicBezTo>
                <a:cubicBezTo>
                  <a:pt x="318" y="397"/>
                  <a:pt x="306" y="403"/>
                  <a:pt x="293" y="408"/>
                </a:cubicBezTo>
                <a:cubicBezTo>
                  <a:pt x="280" y="414"/>
                  <a:pt x="267" y="418"/>
                  <a:pt x="253" y="420"/>
                </a:cubicBezTo>
                <a:cubicBezTo>
                  <a:pt x="240" y="423"/>
                  <a:pt x="226" y="425"/>
                  <a:pt x="212" y="425"/>
                </a:cubicBezTo>
                <a:cubicBezTo>
                  <a:pt x="198" y="425"/>
                  <a:pt x="184" y="423"/>
                  <a:pt x="171" y="420"/>
                </a:cubicBezTo>
                <a:cubicBezTo>
                  <a:pt x="157" y="418"/>
                  <a:pt x="144" y="414"/>
                  <a:pt x="131" y="408"/>
                </a:cubicBezTo>
                <a:cubicBezTo>
                  <a:pt x="118" y="403"/>
                  <a:pt x="106" y="397"/>
                  <a:pt x="94" y="389"/>
                </a:cubicBezTo>
                <a:cubicBezTo>
                  <a:pt x="83" y="381"/>
                  <a:pt x="72" y="372"/>
                  <a:pt x="62" y="363"/>
                </a:cubicBezTo>
                <a:cubicBezTo>
                  <a:pt x="52" y="353"/>
                  <a:pt x="44" y="342"/>
                  <a:pt x="36" y="330"/>
                </a:cubicBezTo>
                <a:cubicBezTo>
                  <a:pt x="28" y="319"/>
                  <a:pt x="22" y="307"/>
                  <a:pt x="16" y="294"/>
                </a:cubicBezTo>
                <a:cubicBezTo>
                  <a:pt x="11" y="281"/>
                  <a:pt x="7" y="268"/>
                  <a:pt x="4" y="254"/>
                </a:cubicBezTo>
                <a:cubicBezTo>
                  <a:pt x="2" y="241"/>
                  <a:pt x="0" y="227"/>
                  <a:pt x="0" y="213"/>
                </a:cubicBezTo>
                <a:cubicBezTo>
                  <a:pt x="0" y="199"/>
                  <a:pt x="2" y="185"/>
                  <a:pt x="4" y="172"/>
                </a:cubicBezTo>
                <a:cubicBezTo>
                  <a:pt x="7" y="158"/>
                  <a:pt x="11" y="145"/>
                  <a:pt x="16" y="132"/>
                </a:cubicBezTo>
                <a:cubicBezTo>
                  <a:pt x="22" y="119"/>
                  <a:pt x="28" y="107"/>
                  <a:pt x="36" y="95"/>
                </a:cubicBezTo>
                <a:cubicBezTo>
                  <a:pt x="44" y="84"/>
                  <a:pt x="52" y="73"/>
                  <a:pt x="62" y="63"/>
                </a:cubicBezTo>
                <a:cubicBezTo>
                  <a:pt x="72" y="53"/>
                  <a:pt x="83" y="45"/>
                  <a:pt x="94" y="37"/>
                </a:cubicBezTo>
                <a:cubicBezTo>
                  <a:pt x="106" y="29"/>
                  <a:pt x="118" y="23"/>
                  <a:pt x="131" y="17"/>
                </a:cubicBezTo>
                <a:cubicBezTo>
                  <a:pt x="144" y="12"/>
                  <a:pt x="157" y="8"/>
                  <a:pt x="171" y="5"/>
                </a:cubicBezTo>
                <a:cubicBezTo>
                  <a:pt x="184" y="2"/>
                  <a:pt x="198" y="0"/>
                  <a:pt x="212" y="0"/>
                </a:cubicBezTo>
                <a:cubicBezTo>
                  <a:pt x="226" y="0"/>
                  <a:pt x="240" y="2"/>
                  <a:pt x="253" y="5"/>
                </a:cubicBezTo>
                <a:cubicBezTo>
                  <a:pt x="267" y="8"/>
                  <a:pt x="280" y="12"/>
                  <a:pt x="293" y="17"/>
                </a:cubicBezTo>
                <a:cubicBezTo>
                  <a:pt x="306" y="23"/>
                  <a:pt x="318" y="29"/>
                  <a:pt x="330" y="37"/>
                </a:cubicBezTo>
                <a:cubicBezTo>
                  <a:pt x="342" y="45"/>
                  <a:pt x="353" y="53"/>
                  <a:pt x="363" y="63"/>
                </a:cubicBezTo>
                <a:cubicBezTo>
                  <a:pt x="372" y="73"/>
                  <a:pt x="381" y="84"/>
                  <a:pt x="389" y="95"/>
                </a:cubicBezTo>
                <a:cubicBezTo>
                  <a:pt x="397" y="107"/>
                  <a:pt x="403" y="119"/>
                  <a:pt x="408" y="132"/>
                </a:cubicBezTo>
                <a:cubicBezTo>
                  <a:pt x="414" y="145"/>
                  <a:pt x="418" y="158"/>
                  <a:pt x="421" y="172"/>
                </a:cubicBezTo>
                <a:cubicBezTo>
                  <a:pt x="423" y="185"/>
                  <a:pt x="425" y="199"/>
                  <a:pt x="425" y="213"/>
                </a:cubicBezTo>
                <a:close/>
              </a:path>
            </a:pathLst>
          </a:custGeom>
          <a:solidFill>
            <a:srgbClr val="FFFFFF"/>
          </a:solidFill>
          <a:ln w="0">
            <a:noFill/>
          </a:ln>
        </p:spPr>
      </p:sp>
      <p:sp>
        <p:nvSpPr>
          <p:cNvPr id="18" name="Freeform: Shape 17">
            <a:extLst>
              <a:ext uri="{FF2B5EF4-FFF2-40B4-BE49-F238E27FC236}">
                <a16:creationId xmlns:a16="http://schemas.microsoft.com/office/drawing/2014/main" id="{E7B0BA20-EA43-6468-3F24-D5748ADF8896}"/>
              </a:ext>
            </a:extLst>
          </p:cNvPr>
          <p:cNvSpPr/>
          <p:nvPr/>
        </p:nvSpPr>
        <p:spPr>
          <a:xfrm>
            <a:off x="1096092" y="7066667"/>
            <a:ext cx="153000" cy="153000"/>
          </a:xfrm>
          <a:custGeom>
            <a:avLst/>
            <a:gdLst/>
            <a:ahLst/>
            <a:cxnLst/>
            <a:rect l="0" t="0" r="r" b="b"/>
            <a:pathLst>
              <a:path w="426" h="426">
                <a:moveTo>
                  <a:pt x="425" y="213"/>
                </a:moveTo>
                <a:cubicBezTo>
                  <a:pt x="425" y="227"/>
                  <a:pt x="423" y="241"/>
                  <a:pt x="421" y="254"/>
                </a:cubicBezTo>
                <a:cubicBezTo>
                  <a:pt x="418" y="268"/>
                  <a:pt x="414" y="281"/>
                  <a:pt x="408" y="294"/>
                </a:cubicBezTo>
                <a:cubicBezTo>
                  <a:pt x="403" y="307"/>
                  <a:pt x="397" y="319"/>
                  <a:pt x="389" y="330"/>
                </a:cubicBezTo>
                <a:cubicBezTo>
                  <a:pt x="381" y="342"/>
                  <a:pt x="372" y="353"/>
                  <a:pt x="363" y="363"/>
                </a:cubicBezTo>
                <a:cubicBezTo>
                  <a:pt x="353" y="372"/>
                  <a:pt x="342" y="381"/>
                  <a:pt x="330" y="389"/>
                </a:cubicBezTo>
                <a:cubicBezTo>
                  <a:pt x="318" y="397"/>
                  <a:pt x="306" y="403"/>
                  <a:pt x="293" y="408"/>
                </a:cubicBezTo>
                <a:cubicBezTo>
                  <a:pt x="280" y="414"/>
                  <a:pt x="267" y="418"/>
                  <a:pt x="253" y="420"/>
                </a:cubicBezTo>
                <a:cubicBezTo>
                  <a:pt x="240" y="423"/>
                  <a:pt x="226" y="425"/>
                  <a:pt x="212" y="425"/>
                </a:cubicBezTo>
                <a:cubicBezTo>
                  <a:pt x="198" y="425"/>
                  <a:pt x="184" y="423"/>
                  <a:pt x="171" y="420"/>
                </a:cubicBezTo>
                <a:cubicBezTo>
                  <a:pt x="157" y="418"/>
                  <a:pt x="144" y="414"/>
                  <a:pt x="131" y="408"/>
                </a:cubicBezTo>
                <a:cubicBezTo>
                  <a:pt x="118" y="403"/>
                  <a:pt x="106" y="397"/>
                  <a:pt x="94" y="389"/>
                </a:cubicBezTo>
                <a:cubicBezTo>
                  <a:pt x="83" y="381"/>
                  <a:pt x="72" y="372"/>
                  <a:pt x="62" y="363"/>
                </a:cubicBezTo>
                <a:cubicBezTo>
                  <a:pt x="52" y="353"/>
                  <a:pt x="44" y="342"/>
                  <a:pt x="36" y="330"/>
                </a:cubicBezTo>
                <a:cubicBezTo>
                  <a:pt x="28" y="319"/>
                  <a:pt x="22" y="307"/>
                  <a:pt x="16" y="294"/>
                </a:cubicBezTo>
                <a:cubicBezTo>
                  <a:pt x="11" y="281"/>
                  <a:pt x="7" y="268"/>
                  <a:pt x="4" y="254"/>
                </a:cubicBezTo>
                <a:cubicBezTo>
                  <a:pt x="2" y="241"/>
                  <a:pt x="0" y="227"/>
                  <a:pt x="0" y="213"/>
                </a:cubicBezTo>
                <a:cubicBezTo>
                  <a:pt x="0" y="199"/>
                  <a:pt x="2" y="185"/>
                  <a:pt x="4" y="172"/>
                </a:cubicBezTo>
                <a:cubicBezTo>
                  <a:pt x="7" y="158"/>
                  <a:pt x="11" y="145"/>
                  <a:pt x="16" y="132"/>
                </a:cubicBezTo>
                <a:cubicBezTo>
                  <a:pt x="22" y="119"/>
                  <a:pt x="28" y="107"/>
                  <a:pt x="36" y="95"/>
                </a:cubicBezTo>
                <a:cubicBezTo>
                  <a:pt x="44" y="84"/>
                  <a:pt x="52" y="73"/>
                  <a:pt x="62" y="63"/>
                </a:cubicBezTo>
                <a:cubicBezTo>
                  <a:pt x="72" y="53"/>
                  <a:pt x="83" y="45"/>
                  <a:pt x="94" y="37"/>
                </a:cubicBezTo>
                <a:cubicBezTo>
                  <a:pt x="106" y="29"/>
                  <a:pt x="118" y="23"/>
                  <a:pt x="131" y="17"/>
                </a:cubicBezTo>
                <a:cubicBezTo>
                  <a:pt x="144" y="12"/>
                  <a:pt x="157" y="8"/>
                  <a:pt x="171" y="5"/>
                </a:cubicBezTo>
                <a:cubicBezTo>
                  <a:pt x="184" y="2"/>
                  <a:pt x="198" y="0"/>
                  <a:pt x="212" y="0"/>
                </a:cubicBezTo>
                <a:cubicBezTo>
                  <a:pt x="226" y="0"/>
                  <a:pt x="240" y="2"/>
                  <a:pt x="253" y="5"/>
                </a:cubicBezTo>
                <a:cubicBezTo>
                  <a:pt x="267" y="8"/>
                  <a:pt x="280" y="12"/>
                  <a:pt x="293" y="17"/>
                </a:cubicBezTo>
                <a:cubicBezTo>
                  <a:pt x="306" y="23"/>
                  <a:pt x="318" y="29"/>
                  <a:pt x="330" y="37"/>
                </a:cubicBezTo>
                <a:cubicBezTo>
                  <a:pt x="342" y="45"/>
                  <a:pt x="353" y="53"/>
                  <a:pt x="363" y="63"/>
                </a:cubicBezTo>
                <a:cubicBezTo>
                  <a:pt x="372" y="73"/>
                  <a:pt x="381" y="84"/>
                  <a:pt x="389" y="95"/>
                </a:cubicBezTo>
                <a:cubicBezTo>
                  <a:pt x="397" y="107"/>
                  <a:pt x="403" y="119"/>
                  <a:pt x="408" y="132"/>
                </a:cubicBezTo>
                <a:cubicBezTo>
                  <a:pt x="414" y="145"/>
                  <a:pt x="418" y="158"/>
                  <a:pt x="421" y="172"/>
                </a:cubicBezTo>
                <a:cubicBezTo>
                  <a:pt x="423" y="185"/>
                  <a:pt x="425" y="199"/>
                  <a:pt x="425" y="213"/>
                </a:cubicBezTo>
                <a:close/>
              </a:path>
            </a:pathLst>
          </a:custGeom>
          <a:solidFill>
            <a:srgbClr val="FFFFFF"/>
          </a:solidFill>
          <a:ln w="0">
            <a:noFill/>
          </a:ln>
        </p:spPr>
      </p:sp>
      <p:sp>
        <p:nvSpPr>
          <p:cNvPr id="19" name="Freeform: Shape 18">
            <a:extLst>
              <a:ext uri="{FF2B5EF4-FFF2-40B4-BE49-F238E27FC236}">
                <a16:creationId xmlns:a16="http://schemas.microsoft.com/office/drawing/2014/main" id="{383F3439-44C4-3CF0-3ABA-FEC672B44B4F}"/>
              </a:ext>
            </a:extLst>
          </p:cNvPr>
          <p:cNvSpPr/>
          <p:nvPr/>
        </p:nvSpPr>
        <p:spPr>
          <a:xfrm>
            <a:off x="1139966" y="5743258"/>
            <a:ext cx="153000" cy="153000"/>
          </a:xfrm>
          <a:custGeom>
            <a:avLst/>
            <a:gdLst/>
            <a:ahLst/>
            <a:cxnLst/>
            <a:rect l="0" t="0" r="r" b="b"/>
            <a:pathLst>
              <a:path w="426" h="426">
                <a:moveTo>
                  <a:pt x="425" y="213"/>
                </a:moveTo>
                <a:cubicBezTo>
                  <a:pt x="425" y="227"/>
                  <a:pt x="423" y="241"/>
                  <a:pt x="421" y="254"/>
                </a:cubicBezTo>
                <a:cubicBezTo>
                  <a:pt x="418" y="268"/>
                  <a:pt x="414" y="281"/>
                  <a:pt x="408" y="294"/>
                </a:cubicBezTo>
                <a:cubicBezTo>
                  <a:pt x="403" y="307"/>
                  <a:pt x="397" y="319"/>
                  <a:pt x="389" y="330"/>
                </a:cubicBezTo>
                <a:cubicBezTo>
                  <a:pt x="381" y="342"/>
                  <a:pt x="372" y="353"/>
                  <a:pt x="363" y="363"/>
                </a:cubicBezTo>
                <a:cubicBezTo>
                  <a:pt x="353" y="372"/>
                  <a:pt x="342" y="381"/>
                  <a:pt x="330" y="389"/>
                </a:cubicBezTo>
                <a:cubicBezTo>
                  <a:pt x="318" y="397"/>
                  <a:pt x="306" y="403"/>
                  <a:pt x="293" y="408"/>
                </a:cubicBezTo>
                <a:cubicBezTo>
                  <a:pt x="280" y="414"/>
                  <a:pt x="267" y="418"/>
                  <a:pt x="253" y="420"/>
                </a:cubicBezTo>
                <a:cubicBezTo>
                  <a:pt x="240" y="423"/>
                  <a:pt x="226" y="425"/>
                  <a:pt x="212" y="425"/>
                </a:cubicBezTo>
                <a:cubicBezTo>
                  <a:pt x="198" y="425"/>
                  <a:pt x="184" y="423"/>
                  <a:pt x="171" y="420"/>
                </a:cubicBezTo>
                <a:cubicBezTo>
                  <a:pt x="157" y="418"/>
                  <a:pt x="144" y="414"/>
                  <a:pt x="131" y="408"/>
                </a:cubicBezTo>
                <a:cubicBezTo>
                  <a:pt x="118" y="403"/>
                  <a:pt x="106" y="397"/>
                  <a:pt x="94" y="389"/>
                </a:cubicBezTo>
                <a:cubicBezTo>
                  <a:pt x="83" y="381"/>
                  <a:pt x="72" y="372"/>
                  <a:pt x="62" y="363"/>
                </a:cubicBezTo>
                <a:cubicBezTo>
                  <a:pt x="52" y="353"/>
                  <a:pt x="44" y="342"/>
                  <a:pt x="36" y="330"/>
                </a:cubicBezTo>
                <a:cubicBezTo>
                  <a:pt x="28" y="319"/>
                  <a:pt x="22" y="307"/>
                  <a:pt x="16" y="294"/>
                </a:cubicBezTo>
                <a:cubicBezTo>
                  <a:pt x="11" y="281"/>
                  <a:pt x="7" y="268"/>
                  <a:pt x="4" y="254"/>
                </a:cubicBezTo>
                <a:cubicBezTo>
                  <a:pt x="2" y="241"/>
                  <a:pt x="0" y="227"/>
                  <a:pt x="0" y="213"/>
                </a:cubicBezTo>
                <a:cubicBezTo>
                  <a:pt x="0" y="199"/>
                  <a:pt x="2" y="185"/>
                  <a:pt x="4" y="172"/>
                </a:cubicBezTo>
                <a:cubicBezTo>
                  <a:pt x="7" y="158"/>
                  <a:pt x="11" y="145"/>
                  <a:pt x="16" y="132"/>
                </a:cubicBezTo>
                <a:cubicBezTo>
                  <a:pt x="22" y="119"/>
                  <a:pt x="28" y="107"/>
                  <a:pt x="36" y="95"/>
                </a:cubicBezTo>
                <a:cubicBezTo>
                  <a:pt x="44" y="84"/>
                  <a:pt x="52" y="73"/>
                  <a:pt x="62" y="63"/>
                </a:cubicBezTo>
                <a:cubicBezTo>
                  <a:pt x="72" y="53"/>
                  <a:pt x="83" y="45"/>
                  <a:pt x="94" y="37"/>
                </a:cubicBezTo>
                <a:cubicBezTo>
                  <a:pt x="106" y="29"/>
                  <a:pt x="118" y="23"/>
                  <a:pt x="131" y="17"/>
                </a:cubicBezTo>
                <a:cubicBezTo>
                  <a:pt x="144" y="12"/>
                  <a:pt x="157" y="8"/>
                  <a:pt x="171" y="5"/>
                </a:cubicBezTo>
                <a:cubicBezTo>
                  <a:pt x="184" y="2"/>
                  <a:pt x="198" y="0"/>
                  <a:pt x="212" y="0"/>
                </a:cubicBezTo>
                <a:cubicBezTo>
                  <a:pt x="226" y="0"/>
                  <a:pt x="240" y="2"/>
                  <a:pt x="253" y="5"/>
                </a:cubicBezTo>
                <a:cubicBezTo>
                  <a:pt x="267" y="8"/>
                  <a:pt x="280" y="12"/>
                  <a:pt x="293" y="17"/>
                </a:cubicBezTo>
                <a:cubicBezTo>
                  <a:pt x="306" y="23"/>
                  <a:pt x="318" y="29"/>
                  <a:pt x="330" y="37"/>
                </a:cubicBezTo>
                <a:cubicBezTo>
                  <a:pt x="342" y="45"/>
                  <a:pt x="353" y="53"/>
                  <a:pt x="363" y="63"/>
                </a:cubicBezTo>
                <a:cubicBezTo>
                  <a:pt x="372" y="73"/>
                  <a:pt x="381" y="84"/>
                  <a:pt x="389" y="95"/>
                </a:cubicBezTo>
                <a:cubicBezTo>
                  <a:pt x="397" y="107"/>
                  <a:pt x="403" y="119"/>
                  <a:pt x="408" y="132"/>
                </a:cubicBezTo>
                <a:cubicBezTo>
                  <a:pt x="414" y="145"/>
                  <a:pt x="418" y="158"/>
                  <a:pt x="421" y="172"/>
                </a:cubicBezTo>
                <a:cubicBezTo>
                  <a:pt x="423" y="185"/>
                  <a:pt x="425" y="199"/>
                  <a:pt x="425" y="213"/>
                </a:cubicBezTo>
                <a:close/>
              </a:path>
            </a:pathLst>
          </a:custGeom>
          <a:solidFill>
            <a:srgbClr val="FFFFFF"/>
          </a:solidFill>
          <a:ln w="0">
            <a:noFill/>
          </a:ln>
        </p:spPr>
      </p:sp>
      <p:sp>
        <p:nvSpPr>
          <p:cNvPr id="20" name="Freeform: Shape 19">
            <a:extLst>
              <a:ext uri="{FF2B5EF4-FFF2-40B4-BE49-F238E27FC236}">
                <a16:creationId xmlns:a16="http://schemas.microsoft.com/office/drawing/2014/main" id="{8E78B98C-08B8-739B-388B-6EE44D07B001}"/>
              </a:ext>
            </a:extLst>
          </p:cNvPr>
          <p:cNvSpPr/>
          <p:nvPr/>
        </p:nvSpPr>
        <p:spPr>
          <a:xfrm>
            <a:off x="1096092" y="8319195"/>
            <a:ext cx="153000" cy="153000"/>
          </a:xfrm>
          <a:custGeom>
            <a:avLst/>
            <a:gdLst/>
            <a:ahLst/>
            <a:cxnLst/>
            <a:rect l="0" t="0" r="r" b="b"/>
            <a:pathLst>
              <a:path w="426" h="426">
                <a:moveTo>
                  <a:pt x="425" y="213"/>
                </a:moveTo>
                <a:cubicBezTo>
                  <a:pt x="425" y="227"/>
                  <a:pt x="423" y="241"/>
                  <a:pt x="421" y="254"/>
                </a:cubicBezTo>
                <a:cubicBezTo>
                  <a:pt x="418" y="268"/>
                  <a:pt x="414" y="281"/>
                  <a:pt x="408" y="294"/>
                </a:cubicBezTo>
                <a:cubicBezTo>
                  <a:pt x="403" y="307"/>
                  <a:pt x="397" y="319"/>
                  <a:pt x="389" y="330"/>
                </a:cubicBezTo>
                <a:cubicBezTo>
                  <a:pt x="381" y="342"/>
                  <a:pt x="372" y="353"/>
                  <a:pt x="363" y="363"/>
                </a:cubicBezTo>
                <a:cubicBezTo>
                  <a:pt x="353" y="372"/>
                  <a:pt x="342" y="381"/>
                  <a:pt x="330" y="389"/>
                </a:cubicBezTo>
                <a:cubicBezTo>
                  <a:pt x="318" y="397"/>
                  <a:pt x="306" y="403"/>
                  <a:pt x="293" y="408"/>
                </a:cubicBezTo>
                <a:cubicBezTo>
                  <a:pt x="280" y="414"/>
                  <a:pt x="267" y="418"/>
                  <a:pt x="253" y="420"/>
                </a:cubicBezTo>
                <a:cubicBezTo>
                  <a:pt x="240" y="423"/>
                  <a:pt x="226" y="425"/>
                  <a:pt x="212" y="425"/>
                </a:cubicBezTo>
                <a:cubicBezTo>
                  <a:pt x="198" y="425"/>
                  <a:pt x="184" y="423"/>
                  <a:pt x="171" y="420"/>
                </a:cubicBezTo>
                <a:cubicBezTo>
                  <a:pt x="157" y="418"/>
                  <a:pt x="144" y="414"/>
                  <a:pt x="131" y="408"/>
                </a:cubicBezTo>
                <a:cubicBezTo>
                  <a:pt x="118" y="403"/>
                  <a:pt x="106" y="397"/>
                  <a:pt x="94" y="389"/>
                </a:cubicBezTo>
                <a:cubicBezTo>
                  <a:pt x="83" y="381"/>
                  <a:pt x="72" y="372"/>
                  <a:pt x="62" y="363"/>
                </a:cubicBezTo>
                <a:cubicBezTo>
                  <a:pt x="52" y="353"/>
                  <a:pt x="44" y="342"/>
                  <a:pt x="36" y="330"/>
                </a:cubicBezTo>
                <a:cubicBezTo>
                  <a:pt x="28" y="319"/>
                  <a:pt x="22" y="307"/>
                  <a:pt x="16" y="294"/>
                </a:cubicBezTo>
                <a:cubicBezTo>
                  <a:pt x="11" y="281"/>
                  <a:pt x="7" y="268"/>
                  <a:pt x="4" y="254"/>
                </a:cubicBezTo>
                <a:cubicBezTo>
                  <a:pt x="2" y="241"/>
                  <a:pt x="0" y="227"/>
                  <a:pt x="0" y="213"/>
                </a:cubicBezTo>
                <a:cubicBezTo>
                  <a:pt x="0" y="199"/>
                  <a:pt x="2" y="185"/>
                  <a:pt x="4" y="172"/>
                </a:cubicBezTo>
                <a:cubicBezTo>
                  <a:pt x="7" y="158"/>
                  <a:pt x="11" y="145"/>
                  <a:pt x="16" y="132"/>
                </a:cubicBezTo>
                <a:cubicBezTo>
                  <a:pt x="22" y="119"/>
                  <a:pt x="28" y="107"/>
                  <a:pt x="36" y="95"/>
                </a:cubicBezTo>
                <a:cubicBezTo>
                  <a:pt x="44" y="84"/>
                  <a:pt x="52" y="73"/>
                  <a:pt x="62" y="63"/>
                </a:cubicBezTo>
                <a:cubicBezTo>
                  <a:pt x="72" y="53"/>
                  <a:pt x="83" y="45"/>
                  <a:pt x="94" y="37"/>
                </a:cubicBezTo>
                <a:cubicBezTo>
                  <a:pt x="106" y="29"/>
                  <a:pt x="118" y="23"/>
                  <a:pt x="131" y="17"/>
                </a:cubicBezTo>
                <a:cubicBezTo>
                  <a:pt x="144" y="12"/>
                  <a:pt x="157" y="8"/>
                  <a:pt x="171" y="5"/>
                </a:cubicBezTo>
                <a:cubicBezTo>
                  <a:pt x="184" y="2"/>
                  <a:pt x="198" y="0"/>
                  <a:pt x="212" y="0"/>
                </a:cubicBezTo>
                <a:cubicBezTo>
                  <a:pt x="226" y="0"/>
                  <a:pt x="240" y="2"/>
                  <a:pt x="253" y="5"/>
                </a:cubicBezTo>
                <a:cubicBezTo>
                  <a:pt x="267" y="8"/>
                  <a:pt x="280" y="12"/>
                  <a:pt x="293" y="17"/>
                </a:cubicBezTo>
                <a:cubicBezTo>
                  <a:pt x="306" y="23"/>
                  <a:pt x="318" y="29"/>
                  <a:pt x="330" y="37"/>
                </a:cubicBezTo>
                <a:cubicBezTo>
                  <a:pt x="342" y="45"/>
                  <a:pt x="353" y="53"/>
                  <a:pt x="363" y="63"/>
                </a:cubicBezTo>
                <a:cubicBezTo>
                  <a:pt x="372" y="73"/>
                  <a:pt x="381" y="84"/>
                  <a:pt x="389" y="95"/>
                </a:cubicBezTo>
                <a:cubicBezTo>
                  <a:pt x="397" y="107"/>
                  <a:pt x="403" y="119"/>
                  <a:pt x="408" y="132"/>
                </a:cubicBezTo>
                <a:cubicBezTo>
                  <a:pt x="414" y="145"/>
                  <a:pt x="418" y="158"/>
                  <a:pt x="421" y="172"/>
                </a:cubicBezTo>
                <a:cubicBezTo>
                  <a:pt x="423" y="185"/>
                  <a:pt x="425" y="199"/>
                  <a:pt x="425" y="213"/>
                </a:cubicBezTo>
                <a:close/>
              </a:path>
            </a:pathLst>
          </a:custGeom>
          <a:solidFill>
            <a:srgbClr val="FFFFFF"/>
          </a:solidFill>
          <a:ln w="0">
            <a:noFill/>
          </a:ln>
        </p:spPr>
      </p:sp>
      <p:sp>
        <p:nvSpPr>
          <p:cNvPr id="21" name="Freeform: Shape 20">
            <a:extLst>
              <a:ext uri="{FF2B5EF4-FFF2-40B4-BE49-F238E27FC236}">
                <a16:creationId xmlns:a16="http://schemas.microsoft.com/office/drawing/2014/main" id="{06D9DC0E-3630-2E7A-FA62-8D62CA3FB894}"/>
              </a:ext>
            </a:extLst>
          </p:cNvPr>
          <p:cNvSpPr/>
          <p:nvPr/>
        </p:nvSpPr>
        <p:spPr>
          <a:xfrm>
            <a:off x="1170196" y="4692667"/>
            <a:ext cx="153000" cy="153000"/>
          </a:xfrm>
          <a:custGeom>
            <a:avLst/>
            <a:gdLst/>
            <a:ahLst/>
            <a:cxnLst/>
            <a:rect l="0" t="0" r="r" b="b"/>
            <a:pathLst>
              <a:path w="426" h="426">
                <a:moveTo>
                  <a:pt x="425" y="213"/>
                </a:moveTo>
                <a:cubicBezTo>
                  <a:pt x="425" y="227"/>
                  <a:pt x="423" y="241"/>
                  <a:pt x="421" y="254"/>
                </a:cubicBezTo>
                <a:cubicBezTo>
                  <a:pt x="418" y="268"/>
                  <a:pt x="414" y="281"/>
                  <a:pt x="408" y="294"/>
                </a:cubicBezTo>
                <a:cubicBezTo>
                  <a:pt x="403" y="307"/>
                  <a:pt x="397" y="319"/>
                  <a:pt x="389" y="330"/>
                </a:cubicBezTo>
                <a:cubicBezTo>
                  <a:pt x="381" y="342"/>
                  <a:pt x="372" y="353"/>
                  <a:pt x="363" y="363"/>
                </a:cubicBezTo>
                <a:cubicBezTo>
                  <a:pt x="353" y="372"/>
                  <a:pt x="342" y="381"/>
                  <a:pt x="330" y="389"/>
                </a:cubicBezTo>
                <a:cubicBezTo>
                  <a:pt x="318" y="397"/>
                  <a:pt x="306" y="403"/>
                  <a:pt x="293" y="408"/>
                </a:cubicBezTo>
                <a:cubicBezTo>
                  <a:pt x="280" y="414"/>
                  <a:pt x="267" y="418"/>
                  <a:pt x="253" y="420"/>
                </a:cubicBezTo>
                <a:cubicBezTo>
                  <a:pt x="240" y="423"/>
                  <a:pt x="226" y="425"/>
                  <a:pt x="212" y="425"/>
                </a:cubicBezTo>
                <a:cubicBezTo>
                  <a:pt x="198" y="425"/>
                  <a:pt x="184" y="423"/>
                  <a:pt x="171" y="420"/>
                </a:cubicBezTo>
                <a:cubicBezTo>
                  <a:pt x="157" y="418"/>
                  <a:pt x="144" y="414"/>
                  <a:pt x="131" y="408"/>
                </a:cubicBezTo>
                <a:cubicBezTo>
                  <a:pt x="118" y="403"/>
                  <a:pt x="106" y="397"/>
                  <a:pt x="94" y="389"/>
                </a:cubicBezTo>
                <a:cubicBezTo>
                  <a:pt x="83" y="381"/>
                  <a:pt x="72" y="372"/>
                  <a:pt x="62" y="363"/>
                </a:cubicBezTo>
                <a:cubicBezTo>
                  <a:pt x="52" y="353"/>
                  <a:pt x="44" y="342"/>
                  <a:pt x="36" y="330"/>
                </a:cubicBezTo>
                <a:cubicBezTo>
                  <a:pt x="28" y="319"/>
                  <a:pt x="22" y="307"/>
                  <a:pt x="16" y="294"/>
                </a:cubicBezTo>
                <a:cubicBezTo>
                  <a:pt x="11" y="281"/>
                  <a:pt x="7" y="268"/>
                  <a:pt x="4" y="254"/>
                </a:cubicBezTo>
                <a:cubicBezTo>
                  <a:pt x="2" y="241"/>
                  <a:pt x="0" y="227"/>
                  <a:pt x="0" y="213"/>
                </a:cubicBezTo>
                <a:cubicBezTo>
                  <a:pt x="0" y="199"/>
                  <a:pt x="2" y="185"/>
                  <a:pt x="4" y="172"/>
                </a:cubicBezTo>
                <a:cubicBezTo>
                  <a:pt x="7" y="158"/>
                  <a:pt x="11" y="145"/>
                  <a:pt x="16" y="132"/>
                </a:cubicBezTo>
                <a:cubicBezTo>
                  <a:pt x="22" y="119"/>
                  <a:pt x="28" y="107"/>
                  <a:pt x="36" y="95"/>
                </a:cubicBezTo>
                <a:cubicBezTo>
                  <a:pt x="44" y="84"/>
                  <a:pt x="52" y="73"/>
                  <a:pt x="62" y="63"/>
                </a:cubicBezTo>
                <a:cubicBezTo>
                  <a:pt x="72" y="53"/>
                  <a:pt x="83" y="45"/>
                  <a:pt x="94" y="37"/>
                </a:cubicBezTo>
                <a:cubicBezTo>
                  <a:pt x="106" y="29"/>
                  <a:pt x="118" y="23"/>
                  <a:pt x="131" y="17"/>
                </a:cubicBezTo>
                <a:cubicBezTo>
                  <a:pt x="144" y="12"/>
                  <a:pt x="157" y="8"/>
                  <a:pt x="171" y="5"/>
                </a:cubicBezTo>
                <a:cubicBezTo>
                  <a:pt x="184" y="2"/>
                  <a:pt x="198" y="0"/>
                  <a:pt x="212" y="0"/>
                </a:cubicBezTo>
                <a:cubicBezTo>
                  <a:pt x="226" y="0"/>
                  <a:pt x="240" y="2"/>
                  <a:pt x="253" y="5"/>
                </a:cubicBezTo>
                <a:cubicBezTo>
                  <a:pt x="267" y="8"/>
                  <a:pt x="280" y="12"/>
                  <a:pt x="293" y="17"/>
                </a:cubicBezTo>
                <a:cubicBezTo>
                  <a:pt x="306" y="23"/>
                  <a:pt x="318" y="29"/>
                  <a:pt x="330" y="37"/>
                </a:cubicBezTo>
                <a:cubicBezTo>
                  <a:pt x="342" y="45"/>
                  <a:pt x="353" y="53"/>
                  <a:pt x="363" y="63"/>
                </a:cubicBezTo>
                <a:cubicBezTo>
                  <a:pt x="372" y="73"/>
                  <a:pt x="381" y="84"/>
                  <a:pt x="389" y="95"/>
                </a:cubicBezTo>
                <a:cubicBezTo>
                  <a:pt x="397" y="107"/>
                  <a:pt x="403" y="119"/>
                  <a:pt x="408" y="132"/>
                </a:cubicBezTo>
                <a:cubicBezTo>
                  <a:pt x="414" y="145"/>
                  <a:pt x="418" y="158"/>
                  <a:pt x="421" y="172"/>
                </a:cubicBezTo>
                <a:cubicBezTo>
                  <a:pt x="423" y="185"/>
                  <a:pt x="425" y="199"/>
                  <a:pt x="425" y="213"/>
                </a:cubicBezTo>
                <a:close/>
              </a:path>
            </a:pathLst>
          </a:custGeom>
          <a:solidFill>
            <a:srgbClr val="FFFFFF"/>
          </a:solidFill>
          <a:ln w="0">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reeform: Shape 69"/>
          <p:cNvSpPr/>
          <p:nvPr/>
        </p:nvSpPr>
        <p:spPr>
          <a:xfrm>
            <a:off x="-130629" y="14514"/>
            <a:ext cx="18288000" cy="10287360"/>
          </a:xfrm>
          <a:custGeom>
            <a:avLst/>
            <a:gdLst/>
            <a:ahLst/>
            <a:cxnLst/>
            <a:rect l="0" t="0" r="r" b="b"/>
            <a:pathLst>
              <a:path w="50801" h="28577">
                <a:moveTo>
                  <a:pt x="0" y="0"/>
                </a:moveTo>
                <a:lnTo>
                  <a:pt x="50800" y="0"/>
                </a:lnTo>
                <a:lnTo>
                  <a:pt x="50800" y="28576"/>
                </a:lnTo>
                <a:lnTo>
                  <a:pt x="0" y="28576"/>
                </a:lnTo>
                <a:lnTo>
                  <a:pt x="0" y="0"/>
                </a:lnTo>
                <a:close/>
              </a:path>
            </a:pathLst>
          </a:custGeom>
          <a:solidFill>
            <a:srgbClr val="160E42"/>
          </a:solidFill>
          <a:ln w="0">
            <a:noFill/>
          </a:ln>
        </p:spPr>
      </p:sp>
      <p:sp>
        <p:nvSpPr>
          <p:cNvPr id="71" name="Freeform: Shape 70"/>
          <p:cNvSpPr/>
          <p:nvPr/>
        </p:nvSpPr>
        <p:spPr>
          <a:xfrm>
            <a:off x="-130629" y="14514"/>
            <a:ext cx="18288000" cy="10287360"/>
          </a:xfrm>
          <a:custGeom>
            <a:avLst/>
            <a:gdLst/>
            <a:ahLst/>
            <a:cxnLst/>
            <a:rect l="0" t="0" r="r" b="b"/>
            <a:pathLst>
              <a:path w="50801" h="28577">
                <a:moveTo>
                  <a:pt x="0" y="0"/>
                </a:moveTo>
                <a:lnTo>
                  <a:pt x="50800" y="0"/>
                </a:lnTo>
                <a:lnTo>
                  <a:pt x="50800" y="28576"/>
                </a:lnTo>
                <a:lnTo>
                  <a:pt x="0" y="28576"/>
                </a:lnTo>
                <a:lnTo>
                  <a:pt x="0" y="0"/>
                </a:lnTo>
                <a:close/>
              </a:path>
            </a:pathLst>
          </a:custGeom>
          <a:solidFill>
            <a:srgbClr val="FFFFFF"/>
          </a:solidFill>
          <a:ln w="0">
            <a:noFill/>
          </a:ln>
        </p:spPr>
      </p:sp>
      <p:sp>
        <p:nvSpPr>
          <p:cNvPr id="72" name="Freeform: Shape 71"/>
          <p:cNvSpPr/>
          <p:nvPr/>
        </p:nvSpPr>
        <p:spPr>
          <a:xfrm>
            <a:off x="-248408" y="0"/>
            <a:ext cx="18536408" cy="10301874"/>
          </a:xfrm>
          <a:custGeom>
            <a:avLst/>
            <a:gdLst/>
            <a:ahLst/>
            <a:cxnLst/>
            <a:rect l="0" t="0" r="r" b="b"/>
            <a:pathLst>
              <a:path w="50801" h="28577">
                <a:moveTo>
                  <a:pt x="0" y="0"/>
                </a:moveTo>
                <a:lnTo>
                  <a:pt x="50800" y="0"/>
                </a:lnTo>
                <a:lnTo>
                  <a:pt x="50800" y="28576"/>
                </a:lnTo>
                <a:lnTo>
                  <a:pt x="0" y="28576"/>
                </a:lnTo>
                <a:lnTo>
                  <a:pt x="0" y="0"/>
                </a:lnTo>
                <a:close/>
              </a:path>
            </a:pathLst>
          </a:custGeom>
          <a:solidFill>
            <a:srgbClr val="160E42"/>
          </a:solidFill>
          <a:ln w="0">
            <a:noFill/>
          </a:ln>
        </p:spPr>
        <p:txBody>
          <a:bodyPr/>
          <a:lstStyle/>
          <a:p>
            <a:endParaRPr lang="en-US"/>
          </a:p>
        </p:txBody>
      </p:sp>
      <p:sp>
        <p:nvSpPr>
          <p:cNvPr id="73" name="Freeform: Shape 72"/>
          <p:cNvSpPr/>
          <p:nvPr/>
        </p:nvSpPr>
        <p:spPr>
          <a:xfrm flipH="1" flipV="1">
            <a:off x="77451" y="2697681"/>
            <a:ext cx="152640" cy="152640"/>
          </a:xfrm>
          <a:custGeom>
            <a:avLst/>
            <a:gdLst/>
            <a:ahLst/>
            <a:cxnLst/>
            <a:rect l="0" t="0" r="r" b="b"/>
            <a:pathLst>
              <a:path w="425" h="425">
                <a:moveTo>
                  <a:pt x="424" y="212"/>
                </a:moveTo>
                <a:cubicBezTo>
                  <a:pt x="424" y="226"/>
                  <a:pt x="423" y="239"/>
                  <a:pt x="420" y="253"/>
                </a:cubicBezTo>
                <a:cubicBezTo>
                  <a:pt x="417" y="267"/>
                  <a:pt x="413" y="280"/>
                  <a:pt x="408" y="294"/>
                </a:cubicBezTo>
                <a:cubicBezTo>
                  <a:pt x="403" y="307"/>
                  <a:pt x="396" y="319"/>
                  <a:pt x="389" y="330"/>
                </a:cubicBezTo>
                <a:cubicBezTo>
                  <a:pt x="381" y="342"/>
                  <a:pt x="372" y="353"/>
                  <a:pt x="362" y="362"/>
                </a:cubicBezTo>
                <a:cubicBezTo>
                  <a:pt x="352" y="372"/>
                  <a:pt x="342" y="381"/>
                  <a:pt x="330" y="389"/>
                </a:cubicBezTo>
                <a:cubicBezTo>
                  <a:pt x="319" y="396"/>
                  <a:pt x="306" y="403"/>
                  <a:pt x="294" y="408"/>
                </a:cubicBezTo>
                <a:cubicBezTo>
                  <a:pt x="281" y="414"/>
                  <a:pt x="268" y="418"/>
                  <a:pt x="254" y="420"/>
                </a:cubicBezTo>
                <a:cubicBezTo>
                  <a:pt x="240" y="423"/>
                  <a:pt x="226" y="424"/>
                  <a:pt x="213" y="424"/>
                </a:cubicBezTo>
                <a:cubicBezTo>
                  <a:pt x="199" y="424"/>
                  <a:pt x="185" y="423"/>
                  <a:pt x="171" y="420"/>
                </a:cubicBezTo>
                <a:cubicBezTo>
                  <a:pt x="158" y="418"/>
                  <a:pt x="144" y="414"/>
                  <a:pt x="132" y="408"/>
                </a:cubicBezTo>
                <a:cubicBezTo>
                  <a:pt x="119" y="403"/>
                  <a:pt x="107" y="396"/>
                  <a:pt x="95" y="389"/>
                </a:cubicBezTo>
                <a:cubicBezTo>
                  <a:pt x="83" y="381"/>
                  <a:pt x="73" y="372"/>
                  <a:pt x="63" y="362"/>
                </a:cubicBezTo>
                <a:cubicBezTo>
                  <a:pt x="52" y="353"/>
                  <a:pt x="43" y="342"/>
                  <a:pt x="36" y="330"/>
                </a:cubicBezTo>
                <a:cubicBezTo>
                  <a:pt x="28" y="319"/>
                  <a:pt x="21" y="307"/>
                  <a:pt x="16" y="294"/>
                </a:cubicBezTo>
                <a:cubicBezTo>
                  <a:pt x="11" y="280"/>
                  <a:pt x="7" y="267"/>
                  <a:pt x="4" y="253"/>
                </a:cubicBezTo>
                <a:cubicBezTo>
                  <a:pt x="1" y="239"/>
                  <a:pt x="0" y="226"/>
                  <a:pt x="0" y="212"/>
                </a:cubicBezTo>
                <a:cubicBezTo>
                  <a:pt x="0" y="198"/>
                  <a:pt x="1" y="184"/>
                  <a:pt x="4" y="170"/>
                </a:cubicBezTo>
                <a:cubicBezTo>
                  <a:pt x="7" y="157"/>
                  <a:pt x="11" y="144"/>
                  <a:pt x="16" y="131"/>
                </a:cubicBezTo>
                <a:cubicBezTo>
                  <a:pt x="21" y="118"/>
                  <a:pt x="28" y="106"/>
                  <a:pt x="36" y="94"/>
                </a:cubicBezTo>
                <a:cubicBezTo>
                  <a:pt x="43" y="83"/>
                  <a:pt x="52" y="72"/>
                  <a:pt x="63" y="62"/>
                </a:cubicBezTo>
                <a:cubicBezTo>
                  <a:pt x="73" y="52"/>
                  <a:pt x="83" y="44"/>
                  <a:pt x="95" y="36"/>
                </a:cubicBezTo>
                <a:cubicBezTo>
                  <a:pt x="107" y="28"/>
                  <a:pt x="119" y="22"/>
                  <a:pt x="132" y="16"/>
                </a:cubicBezTo>
                <a:cubicBezTo>
                  <a:pt x="144" y="11"/>
                  <a:pt x="158" y="7"/>
                  <a:pt x="171" y="4"/>
                </a:cubicBezTo>
                <a:cubicBezTo>
                  <a:pt x="185" y="1"/>
                  <a:pt x="199" y="0"/>
                  <a:pt x="213" y="0"/>
                </a:cubicBezTo>
                <a:cubicBezTo>
                  <a:pt x="226" y="0"/>
                  <a:pt x="240" y="1"/>
                  <a:pt x="254" y="4"/>
                </a:cubicBezTo>
                <a:cubicBezTo>
                  <a:pt x="268" y="7"/>
                  <a:pt x="281" y="11"/>
                  <a:pt x="294" y="16"/>
                </a:cubicBezTo>
                <a:cubicBezTo>
                  <a:pt x="306" y="22"/>
                  <a:pt x="319" y="28"/>
                  <a:pt x="330" y="36"/>
                </a:cubicBezTo>
                <a:cubicBezTo>
                  <a:pt x="342" y="44"/>
                  <a:pt x="352" y="52"/>
                  <a:pt x="362" y="62"/>
                </a:cubicBezTo>
                <a:cubicBezTo>
                  <a:pt x="372" y="72"/>
                  <a:pt x="381" y="83"/>
                  <a:pt x="389" y="94"/>
                </a:cubicBezTo>
                <a:cubicBezTo>
                  <a:pt x="396" y="106"/>
                  <a:pt x="403" y="118"/>
                  <a:pt x="408" y="131"/>
                </a:cubicBezTo>
                <a:cubicBezTo>
                  <a:pt x="413" y="144"/>
                  <a:pt x="417" y="157"/>
                  <a:pt x="420" y="170"/>
                </a:cubicBezTo>
                <a:cubicBezTo>
                  <a:pt x="423" y="184"/>
                  <a:pt x="424" y="198"/>
                  <a:pt x="424" y="212"/>
                </a:cubicBezTo>
                <a:close/>
              </a:path>
            </a:pathLst>
          </a:custGeom>
          <a:solidFill>
            <a:srgbClr val="FFFFFF"/>
          </a:solidFill>
          <a:ln w="0">
            <a:noFill/>
          </a:ln>
        </p:spPr>
      </p:sp>
      <p:sp>
        <p:nvSpPr>
          <p:cNvPr id="74" name="TextBox 73"/>
          <p:cNvSpPr txBox="1"/>
          <p:nvPr/>
        </p:nvSpPr>
        <p:spPr>
          <a:xfrm>
            <a:off x="6143090" y="688914"/>
            <a:ext cx="6035511" cy="613946"/>
          </a:xfrm>
          <a:prstGeom prst="rect">
            <a:avLst/>
          </a:prstGeom>
          <a:noFill/>
          <a:ln w="0">
            <a:noFill/>
          </a:ln>
        </p:spPr>
        <p:txBody>
          <a:bodyPr lIns="0" tIns="0" rIns="0" bIns="0" anchor="t">
            <a:noAutofit/>
          </a:bodyPr>
          <a:lstStyle/>
          <a:p>
            <a:r>
              <a:rPr lang="en-US" sz="5610" b="1" strike="noStrike" spc="-1">
                <a:solidFill>
                  <a:srgbClr val="FFFF00"/>
                </a:solidFill>
                <a:latin typeface="Times New Roman" panose="02020603050405020304" pitchFamily="18" charset="0"/>
                <a:cs typeface="Times New Roman" panose="02020603050405020304" pitchFamily="18" charset="0"/>
              </a:rPr>
              <a:t>INTRODUCTION</a:t>
            </a:r>
            <a:endParaRPr lang="en-US" sz="5610" b="0" strike="noStrike" spc="-1">
              <a:solidFill>
                <a:srgbClr val="FFFF00"/>
              </a:solidFill>
              <a:latin typeface="Times New Roman" panose="02020603050405020304" pitchFamily="18" charset="0"/>
              <a:cs typeface="Times New Roman" panose="02020603050405020304" pitchFamily="18" charset="0"/>
            </a:endParaRPr>
          </a:p>
        </p:txBody>
      </p:sp>
      <p:sp>
        <p:nvSpPr>
          <p:cNvPr id="75" name="TextBox 74"/>
          <p:cNvSpPr txBox="1"/>
          <p:nvPr/>
        </p:nvSpPr>
        <p:spPr>
          <a:xfrm>
            <a:off x="338709" y="2490864"/>
            <a:ext cx="17358480" cy="1074240"/>
          </a:xfrm>
          <a:prstGeom prst="rect">
            <a:avLst/>
          </a:prstGeom>
          <a:noFill/>
          <a:ln w="0">
            <a:noFill/>
          </a:ln>
        </p:spPr>
        <p:txBody>
          <a:bodyPr lIns="0" tIns="0" rIns="0" bIns="0" anchor="t">
            <a:noAutofit/>
          </a:bodyPr>
          <a:lstStyle/>
          <a:p>
            <a:pPr algn="just"/>
            <a:r>
              <a:rPr lang="en-US" sz="3600" spc="-1" dirty="0">
                <a:solidFill>
                  <a:schemeClr val="bg1">
                    <a:lumMod val="95000"/>
                  </a:schemeClr>
                </a:solidFill>
                <a:latin typeface="Times New Roman"/>
              </a:rPr>
              <a:t>    The Banking Sector plays a Vital role in a Country’s Economic Growth. </a:t>
            </a:r>
            <a:endParaRPr lang="en-US" sz="3600" b="0" strike="noStrike" spc="-1" dirty="0">
              <a:solidFill>
                <a:schemeClr val="bg1">
                  <a:lumMod val="95000"/>
                </a:schemeClr>
              </a:solidFill>
              <a:latin typeface="Times New Roman"/>
            </a:endParaRPr>
          </a:p>
        </p:txBody>
      </p:sp>
      <p:sp>
        <p:nvSpPr>
          <p:cNvPr id="77" name="Freeform: Shape 76"/>
          <p:cNvSpPr/>
          <p:nvPr/>
        </p:nvSpPr>
        <p:spPr>
          <a:xfrm>
            <a:off x="66431" y="3975627"/>
            <a:ext cx="152640" cy="152640"/>
          </a:xfrm>
          <a:custGeom>
            <a:avLst/>
            <a:gdLst/>
            <a:ahLst/>
            <a:cxnLst/>
            <a:rect l="0" t="0" r="r" b="b"/>
            <a:pathLst>
              <a:path w="425" h="425">
                <a:moveTo>
                  <a:pt x="424" y="213"/>
                </a:moveTo>
                <a:cubicBezTo>
                  <a:pt x="424" y="227"/>
                  <a:pt x="423" y="240"/>
                  <a:pt x="420" y="254"/>
                </a:cubicBezTo>
                <a:cubicBezTo>
                  <a:pt x="417" y="268"/>
                  <a:pt x="413" y="281"/>
                  <a:pt x="408" y="294"/>
                </a:cubicBezTo>
                <a:cubicBezTo>
                  <a:pt x="403" y="307"/>
                  <a:pt x="396" y="319"/>
                  <a:pt x="389" y="330"/>
                </a:cubicBezTo>
                <a:cubicBezTo>
                  <a:pt x="381" y="342"/>
                  <a:pt x="372" y="353"/>
                  <a:pt x="362" y="362"/>
                </a:cubicBezTo>
                <a:cubicBezTo>
                  <a:pt x="352" y="372"/>
                  <a:pt x="342" y="381"/>
                  <a:pt x="330" y="389"/>
                </a:cubicBezTo>
                <a:cubicBezTo>
                  <a:pt x="319" y="396"/>
                  <a:pt x="306" y="403"/>
                  <a:pt x="294" y="408"/>
                </a:cubicBezTo>
                <a:cubicBezTo>
                  <a:pt x="281" y="414"/>
                  <a:pt x="268" y="418"/>
                  <a:pt x="254" y="420"/>
                </a:cubicBezTo>
                <a:cubicBezTo>
                  <a:pt x="240" y="423"/>
                  <a:pt x="226" y="424"/>
                  <a:pt x="213" y="424"/>
                </a:cubicBezTo>
                <a:cubicBezTo>
                  <a:pt x="199" y="424"/>
                  <a:pt x="185" y="423"/>
                  <a:pt x="171" y="420"/>
                </a:cubicBezTo>
                <a:cubicBezTo>
                  <a:pt x="158" y="418"/>
                  <a:pt x="144" y="414"/>
                  <a:pt x="132" y="408"/>
                </a:cubicBezTo>
                <a:cubicBezTo>
                  <a:pt x="119" y="403"/>
                  <a:pt x="107" y="396"/>
                  <a:pt x="95" y="389"/>
                </a:cubicBezTo>
                <a:cubicBezTo>
                  <a:pt x="83" y="381"/>
                  <a:pt x="73" y="372"/>
                  <a:pt x="63" y="362"/>
                </a:cubicBezTo>
                <a:cubicBezTo>
                  <a:pt x="52" y="353"/>
                  <a:pt x="43" y="342"/>
                  <a:pt x="36" y="330"/>
                </a:cubicBezTo>
                <a:cubicBezTo>
                  <a:pt x="28" y="319"/>
                  <a:pt x="21" y="307"/>
                  <a:pt x="16" y="294"/>
                </a:cubicBezTo>
                <a:cubicBezTo>
                  <a:pt x="11" y="281"/>
                  <a:pt x="7" y="268"/>
                  <a:pt x="4" y="254"/>
                </a:cubicBezTo>
                <a:cubicBezTo>
                  <a:pt x="1" y="240"/>
                  <a:pt x="0" y="227"/>
                  <a:pt x="0" y="213"/>
                </a:cubicBezTo>
                <a:cubicBezTo>
                  <a:pt x="0" y="199"/>
                  <a:pt x="1" y="185"/>
                  <a:pt x="4" y="171"/>
                </a:cubicBezTo>
                <a:cubicBezTo>
                  <a:pt x="7" y="158"/>
                  <a:pt x="11" y="145"/>
                  <a:pt x="16" y="132"/>
                </a:cubicBezTo>
                <a:cubicBezTo>
                  <a:pt x="21" y="119"/>
                  <a:pt x="28" y="107"/>
                  <a:pt x="36" y="95"/>
                </a:cubicBezTo>
                <a:cubicBezTo>
                  <a:pt x="43" y="84"/>
                  <a:pt x="52" y="73"/>
                  <a:pt x="63" y="62"/>
                </a:cubicBezTo>
                <a:cubicBezTo>
                  <a:pt x="73" y="52"/>
                  <a:pt x="83" y="44"/>
                  <a:pt x="95" y="36"/>
                </a:cubicBezTo>
                <a:cubicBezTo>
                  <a:pt x="107" y="28"/>
                  <a:pt x="119" y="22"/>
                  <a:pt x="132" y="16"/>
                </a:cubicBezTo>
                <a:cubicBezTo>
                  <a:pt x="144" y="11"/>
                  <a:pt x="158" y="7"/>
                  <a:pt x="171" y="4"/>
                </a:cubicBezTo>
                <a:cubicBezTo>
                  <a:pt x="185" y="1"/>
                  <a:pt x="199" y="0"/>
                  <a:pt x="213" y="0"/>
                </a:cubicBezTo>
                <a:cubicBezTo>
                  <a:pt x="226" y="0"/>
                  <a:pt x="240" y="1"/>
                  <a:pt x="254" y="4"/>
                </a:cubicBezTo>
                <a:cubicBezTo>
                  <a:pt x="268" y="7"/>
                  <a:pt x="281" y="11"/>
                  <a:pt x="294" y="16"/>
                </a:cubicBezTo>
                <a:cubicBezTo>
                  <a:pt x="306" y="22"/>
                  <a:pt x="319" y="28"/>
                  <a:pt x="330" y="36"/>
                </a:cubicBezTo>
                <a:cubicBezTo>
                  <a:pt x="342" y="44"/>
                  <a:pt x="352" y="52"/>
                  <a:pt x="362" y="62"/>
                </a:cubicBezTo>
                <a:cubicBezTo>
                  <a:pt x="372" y="73"/>
                  <a:pt x="381" y="84"/>
                  <a:pt x="389" y="95"/>
                </a:cubicBezTo>
                <a:cubicBezTo>
                  <a:pt x="396" y="107"/>
                  <a:pt x="403" y="119"/>
                  <a:pt x="408" y="132"/>
                </a:cubicBezTo>
                <a:cubicBezTo>
                  <a:pt x="413" y="145"/>
                  <a:pt x="417" y="158"/>
                  <a:pt x="420" y="171"/>
                </a:cubicBezTo>
                <a:cubicBezTo>
                  <a:pt x="423" y="185"/>
                  <a:pt x="424" y="199"/>
                  <a:pt x="424" y="213"/>
                </a:cubicBezTo>
                <a:close/>
              </a:path>
            </a:pathLst>
          </a:custGeom>
          <a:solidFill>
            <a:srgbClr val="FFFFFF"/>
          </a:solidFill>
          <a:ln w="0">
            <a:noFill/>
          </a:ln>
        </p:spPr>
      </p:sp>
      <p:sp>
        <p:nvSpPr>
          <p:cNvPr id="78" name="TextBox 77"/>
          <p:cNvSpPr txBox="1"/>
          <p:nvPr/>
        </p:nvSpPr>
        <p:spPr>
          <a:xfrm>
            <a:off x="590811" y="3812874"/>
            <a:ext cx="1651320" cy="494280"/>
          </a:xfrm>
          <a:prstGeom prst="rect">
            <a:avLst/>
          </a:prstGeom>
          <a:noFill/>
          <a:ln w="0">
            <a:noFill/>
          </a:ln>
        </p:spPr>
        <p:txBody>
          <a:bodyPr lIns="0" tIns="0" rIns="0" bIns="0" anchor="t">
            <a:noAutofit/>
          </a:bodyPr>
          <a:lstStyle/>
          <a:p>
            <a:endParaRPr lang="en-US" sz="3340" b="0" strike="noStrike" spc="-1">
              <a:latin typeface="Times New Roman"/>
            </a:endParaRPr>
          </a:p>
        </p:txBody>
      </p:sp>
      <p:sp>
        <p:nvSpPr>
          <p:cNvPr id="79" name="TextBox 78"/>
          <p:cNvSpPr txBox="1"/>
          <p:nvPr/>
        </p:nvSpPr>
        <p:spPr>
          <a:xfrm>
            <a:off x="580543" y="3512170"/>
            <a:ext cx="17637738" cy="1232194"/>
          </a:xfrm>
          <a:prstGeom prst="rect">
            <a:avLst/>
          </a:prstGeom>
          <a:noFill/>
          <a:ln w="0">
            <a:noFill/>
          </a:ln>
        </p:spPr>
        <p:txBody>
          <a:bodyPr lIns="0" tIns="0" rIns="0" bIns="0" anchor="t">
            <a:noAutofit/>
          </a:bodyPr>
          <a:lstStyle/>
          <a:p>
            <a:pPr algn="just">
              <a:lnSpc>
                <a:spcPct val="150000"/>
              </a:lnSpc>
            </a:pPr>
            <a:r>
              <a:rPr lang="en-US" sz="3600" dirty="0">
                <a:solidFill>
                  <a:schemeClr val="bg1">
                    <a:lumMod val="95000"/>
                  </a:schemeClr>
                </a:solidFill>
                <a:latin typeface="Times New Roman" pitchFamily="18" charset="0"/>
                <a:cs typeface="Times New Roman" pitchFamily="18" charset="0"/>
              </a:rPr>
              <a:t>A Bank is a financial institution which accepts deposits, pays interest on pre-defined rates, clears checks, makes loans, and often acts as an intermediary in financial transactions. It also provides other financial services to its customers</a:t>
            </a:r>
            <a:r>
              <a:rPr lang="en-US" sz="3600" dirty="0">
                <a:solidFill>
                  <a:schemeClr val="bg1">
                    <a:lumMod val="95000"/>
                  </a:schemeClr>
                </a:solidFill>
              </a:rPr>
              <a:t>.</a:t>
            </a:r>
            <a:endParaRPr lang="en-IN" sz="3600" dirty="0">
              <a:solidFill>
                <a:schemeClr val="bg1">
                  <a:lumMod val="95000"/>
                </a:schemeClr>
              </a:solidFill>
              <a:latin typeface="Times New Roman" pitchFamily="18" charset="0"/>
              <a:cs typeface="Times New Roman" pitchFamily="18" charset="0"/>
            </a:endParaRPr>
          </a:p>
        </p:txBody>
      </p:sp>
      <p:sp>
        <p:nvSpPr>
          <p:cNvPr id="80" name="TextBox 79"/>
          <p:cNvSpPr txBox="1"/>
          <p:nvPr/>
        </p:nvSpPr>
        <p:spPr>
          <a:xfrm>
            <a:off x="1178331" y="5069994"/>
            <a:ext cx="1936080" cy="494280"/>
          </a:xfrm>
          <a:prstGeom prst="rect">
            <a:avLst/>
          </a:prstGeom>
          <a:noFill/>
          <a:ln w="0">
            <a:noFill/>
          </a:ln>
        </p:spPr>
        <p:txBody>
          <a:bodyPr lIns="0" tIns="0" rIns="0" bIns="0" anchor="t">
            <a:noAutofit/>
          </a:bodyPr>
          <a:lstStyle/>
          <a:p>
            <a:endParaRPr lang="en-US" sz="3340" b="0" strike="noStrike" spc="-1">
              <a:latin typeface="Times New Roman"/>
            </a:endParaRPr>
          </a:p>
        </p:txBody>
      </p:sp>
      <p:sp>
        <p:nvSpPr>
          <p:cNvPr id="81" name="TextBox 80"/>
          <p:cNvSpPr txBox="1"/>
          <p:nvPr/>
        </p:nvSpPr>
        <p:spPr>
          <a:xfrm>
            <a:off x="3249051" y="5069994"/>
            <a:ext cx="1855440" cy="494280"/>
          </a:xfrm>
          <a:prstGeom prst="rect">
            <a:avLst/>
          </a:prstGeom>
          <a:noFill/>
          <a:ln w="0">
            <a:noFill/>
          </a:ln>
        </p:spPr>
        <p:txBody>
          <a:bodyPr lIns="0" tIns="0" rIns="0" bIns="0" anchor="t">
            <a:noAutofit/>
          </a:bodyPr>
          <a:lstStyle/>
          <a:p>
            <a:endParaRPr lang="en-US" sz="3340" b="0" strike="noStrike" spc="-1">
              <a:latin typeface="Times New Roman"/>
            </a:endParaRPr>
          </a:p>
        </p:txBody>
      </p:sp>
      <p:sp>
        <p:nvSpPr>
          <p:cNvPr id="82" name="TextBox 81"/>
          <p:cNvSpPr txBox="1"/>
          <p:nvPr/>
        </p:nvSpPr>
        <p:spPr>
          <a:xfrm>
            <a:off x="4902531" y="5069994"/>
            <a:ext cx="560160" cy="494280"/>
          </a:xfrm>
          <a:prstGeom prst="rect">
            <a:avLst/>
          </a:prstGeom>
          <a:noFill/>
          <a:ln w="0">
            <a:noFill/>
          </a:ln>
        </p:spPr>
        <p:txBody>
          <a:bodyPr lIns="0" tIns="0" rIns="0" bIns="0" anchor="t">
            <a:noAutofit/>
          </a:bodyPr>
          <a:lstStyle/>
          <a:p>
            <a:endParaRPr lang="en-US" sz="3340" b="0" strike="noStrike" spc="-1">
              <a:latin typeface="Times New Roman"/>
            </a:endParaRPr>
          </a:p>
        </p:txBody>
      </p:sp>
      <p:sp>
        <p:nvSpPr>
          <p:cNvPr id="83" name="TextBox 82"/>
          <p:cNvSpPr txBox="1"/>
          <p:nvPr/>
        </p:nvSpPr>
        <p:spPr>
          <a:xfrm>
            <a:off x="5518131" y="5069994"/>
            <a:ext cx="424080" cy="494280"/>
          </a:xfrm>
          <a:prstGeom prst="rect">
            <a:avLst/>
          </a:prstGeom>
          <a:noFill/>
          <a:ln w="0">
            <a:noFill/>
          </a:ln>
        </p:spPr>
        <p:txBody>
          <a:bodyPr lIns="0" tIns="0" rIns="0" bIns="0" anchor="t">
            <a:noAutofit/>
          </a:bodyPr>
          <a:lstStyle/>
          <a:p>
            <a:endParaRPr lang="en-US" sz="3340" b="0" strike="noStrike" spc="-1">
              <a:latin typeface="Times New Roman"/>
            </a:endParaRPr>
          </a:p>
        </p:txBody>
      </p:sp>
      <p:sp>
        <p:nvSpPr>
          <p:cNvPr id="84" name="TextBox 83"/>
          <p:cNvSpPr txBox="1"/>
          <p:nvPr/>
        </p:nvSpPr>
        <p:spPr>
          <a:xfrm>
            <a:off x="5987931" y="5069994"/>
            <a:ext cx="1661760" cy="494280"/>
          </a:xfrm>
          <a:prstGeom prst="rect">
            <a:avLst/>
          </a:prstGeom>
          <a:noFill/>
          <a:ln w="0">
            <a:noFill/>
          </a:ln>
        </p:spPr>
        <p:txBody>
          <a:bodyPr lIns="0" tIns="0" rIns="0" bIns="0" anchor="t">
            <a:noAutofit/>
          </a:bodyPr>
          <a:lstStyle/>
          <a:p>
            <a:endParaRPr lang="en-US" sz="3340" b="0" strike="noStrike" spc="-1">
              <a:latin typeface="Times New Roman"/>
            </a:endParaRPr>
          </a:p>
        </p:txBody>
      </p:sp>
      <p:sp>
        <p:nvSpPr>
          <p:cNvPr id="85" name="TextBox 84"/>
          <p:cNvSpPr txBox="1"/>
          <p:nvPr/>
        </p:nvSpPr>
        <p:spPr>
          <a:xfrm>
            <a:off x="7535211" y="5069994"/>
            <a:ext cx="1317600" cy="494280"/>
          </a:xfrm>
          <a:prstGeom prst="rect">
            <a:avLst/>
          </a:prstGeom>
          <a:noFill/>
          <a:ln w="0">
            <a:noFill/>
          </a:ln>
        </p:spPr>
        <p:txBody>
          <a:bodyPr lIns="0" tIns="0" rIns="0" bIns="0" anchor="t">
            <a:noAutofit/>
          </a:bodyPr>
          <a:lstStyle/>
          <a:p>
            <a:endParaRPr lang="en-US" sz="3340" b="0" strike="noStrike" spc="-1">
              <a:latin typeface="Times New Roman"/>
            </a:endParaRPr>
          </a:p>
        </p:txBody>
      </p:sp>
      <p:sp>
        <p:nvSpPr>
          <p:cNvPr id="86" name="TextBox 85"/>
          <p:cNvSpPr txBox="1"/>
          <p:nvPr/>
        </p:nvSpPr>
        <p:spPr>
          <a:xfrm>
            <a:off x="8776131" y="5069994"/>
            <a:ext cx="1032480" cy="494280"/>
          </a:xfrm>
          <a:prstGeom prst="rect">
            <a:avLst/>
          </a:prstGeom>
          <a:noFill/>
          <a:ln w="0">
            <a:noFill/>
          </a:ln>
        </p:spPr>
        <p:txBody>
          <a:bodyPr lIns="0" tIns="0" rIns="0" bIns="0" anchor="t">
            <a:noAutofit/>
          </a:bodyPr>
          <a:lstStyle/>
          <a:p>
            <a:endParaRPr lang="en-US" sz="3340" b="0" strike="noStrike" spc="-1">
              <a:latin typeface="Times New Roman"/>
            </a:endParaRPr>
          </a:p>
        </p:txBody>
      </p:sp>
      <p:sp>
        <p:nvSpPr>
          <p:cNvPr id="87" name="TextBox 86"/>
          <p:cNvSpPr txBox="1"/>
          <p:nvPr/>
        </p:nvSpPr>
        <p:spPr>
          <a:xfrm>
            <a:off x="9824811" y="5069994"/>
            <a:ext cx="424080" cy="494280"/>
          </a:xfrm>
          <a:prstGeom prst="rect">
            <a:avLst/>
          </a:prstGeom>
          <a:noFill/>
          <a:ln w="0">
            <a:noFill/>
          </a:ln>
        </p:spPr>
        <p:txBody>
          <a:bodyPr lIns="0" tIns="0" rIns="0" bIns="0" anchor="t">
            <a:noAutofit/>
          </a:bodyPr>
          <a:lstStyle/>
          <a:p>
            <a:endParaRPr lang="en-US" sz="3340" b="0" strike="noStrike" spc="-1">
              <a:latin typeface="Times New Roman"/>
            </a:endParaRPr>
          </a:p>
        </p:txBody>
      </p:sp>
      <p:sp>
        <p:nvSpPr>
          <p:cNvPr id="88" name="TextBox 87"/>
          <p:cNvSpPr txBox="1"/>
          <p:nvPr/>
        </p:nvSpPr>
        <p:spPr>
          <a:xfrm>
            <a:off x="10294251" y="5069994"/>
            <a:ext cx="1416600" cy="494280"/>
          </a:xfrm>
          <a:prstGeom prst="rect">
            <a:avLst/>
          </a:prstGeom>
          <a:noFill/>
          <a:ln w="0">
            <a:noFill/>
          </a:ln>
        </p:spPr>
        <p:txBody>
          <a:bodyPr lIns="0" tIns="0" rIns="0" bIns="0" anchor="t">
            <a:noAutofit/>
          </a:bodyPr>
          <a:lstStyle/>
          <a:p>
            <a:endParaRPr lang="en-US" sz="3340" b="0" strike="noStrike" spc="-1">
              <a:latin typeface="Times New Roman"/>
            </a:endParaRPr>
          </a:p>
        </p:txBody>
      </p:sp>
      <p:sp>
        <p:nvSpPr>
          <p:cNvPr id="89" name="TextBox 88"/>
          <p:cNvSpPr txBox="1"/>
          <p:nvPr/>
        </p:nvSpPr>
        <p:spPr>
          <a:xfrm>
            <a:off x="11681331" y="5069994"/>
            <a:ext cx="2085480" cy="494280"/>
          </a:xfrm>
          <a:prstGeom prst="rect">
            <a:avLst/>
          </a:prstGeom>
          <a:noFill/>
          <a:ln w="0">
            <a:noFill/>
          </a:ln>
        </p:spPr>
        <p:txBody>
          <a:bodyPr lIns="0" tIns="0" rIns="0" bIns="0" anchor="t">
            <a:noAutofit/>
          </a:bodyPr>
          <a:lstStyle/>
          <a:p>
            <a:endParaRPr lang="en-US" sz="3340" b="0" strike="noStrike" spc="-1">
              <a:latin typeface="Times New Roman"/>
            </a:endParaRPr>
          </a:p>
        </p:txBody>
      </p:sp>
      <p:sp>
        <p:nvSpPr>
          <p:cNvPr id="90" name="TextBox 89"/>
          <p:cNvSpPr txBox="1"/>
          <p:nvPr/>
        </p:nvSpPr>
        <p:spPr>
          <a:xfrm>
            <a:off x="13413651" y="5047049"/>
            <a:ext cx="1308240" cy="494280"/>
          </a:xfrm>
          <a:prstGeom prst="rect">
            <a:avLst/>
          </a:prstGeom>
          <a:noFill/>
          <a:ln w="0">
            <a:noFill/>
          </a:ln>
        </p:spPr>
        <p:txBody>
          <a:bodyPr lIns="0" tIns="0" rIns="0" bIns="0" anchor="t">
            <a:noAutofit/>
          </a:bodyPr>
          <a:lstStyle/>
          <a:p>
            <a:endParaRPr lang="en-US" sz="3340" b="0" strike="noStrike" spc="-1">
              <a:latin typeface="Times New Roman"/>
            </a:endParaRPr>
          </a:p>
        </p:txBody>
      </p:sp>
      <p:sp>
        <p:nvSpPr>
          <p:cNvPr id="91" name="TextBox 90"/>
          <p:cNvSpPr txBox="1"/>
          <p:nvPr/>
        </p:nvSpPr>
        <p:spPr>
          <a:xfrm>
            <a:off x="14793171" y="5069994"/>
            <a:ext cx="567720" cy="494280"/>
          </a:xfrm>
          <a:prstGeom prst="rect">
            <a:avLst/>
          </a:prstGeom>
          <a:noFill/>
          <a:ln w="0">
            <a:noFill/>
          </a:ln>
        </p:spPr>
        <p:txBody>
          <a:bodyPr lIns="0" tIns="0" rIns="0" bIns="0" anchor="t">
            <a:noAutofit/>
          </a:bodyPr>
          <a:lstStyle/>
          <a:p>
            <a:endParaRPr lang="en-US" sz="3340" b="0" strike="noStrike" spc="-1">
              <a:latin typeface="Times New Roman"/>
            </a:endParaRPr>
          </a:p>
        </p:txBody>
      </p:sp>
      <p:sp>
        <p:nvSpPr>
          <p:cNvPr id="92" name="TextBox 91"/>
          <p:cNvSpPr txBox="1"/>
          <p:nvPr/>
        </p:nvSpPr>
        <p:spPr>
          <a:xfrm>
            <a:off x="15432171" y="5069994"/>
            <a:ext cx="2257920" cy="494280"/>
          </a:xfrm>
          <a:prstGeom prst="rect">
            <a:avLst/>
          </a:prstGeom>
          <a:noFill/>
          <a:ln w="0">
            <a:noFill/>
          </a:ln>
        </p:spPr>
        <p:txBody>
          <a:bodyPr lIns="0" tIns="0" rIns="0" bIns="0" anchor="t">
            <a:noAutofit/>
          </a:bodyPr>
          <a:lstStyle/>
          <a:p>
            <a:endParaRPr lang="en-US" sz="3340" b="0" strike="noStrike" spc="-1">
              <a:latin typeface="Times New Roman"/>
            </a:endParaRPr>
          </a:p>
        </p:txBody>
      </p:sp>
      <p:sp>
        <p:nvSpPr>
          <p:cNvPr id="93" name="TextBox 92"/>
          <p:cNvSpPr txBox="1"/>
          <p:nvPr/>
        </p:nvSpPr>
        <p:spPr>
          <a:xfrm>
            <a:off x="17471931" y="5069994"/>
            <a:ext cx="520560" cy="494280"/>
          </a:xfrm>
          <a:prstGeom prst="rect">
            <a:avLst/>
          </a:prstGeom>
          <a:noFill/>
          <a:ln w="0">
            <a:noFill/>
          </a:ln>
        </p:spPr>
        <p:txBody>
          <a:bodyPr lIns="0" tIns="0" rIns="0" bIns="0" anchor="t">
            <a:noAutofit/>
          </a:bodyPr>
          <a:lstStyle/>
          <a:p>
            <a:endParaRPr lang="en-US" sz="3340" b="0" strike="noStrike" spc="-1">
              <a:latin typeface="Times New Roman"/>
            </a:endParaRPr>
          </a:p>
        </p:txBody>
      </p:sp>
      <p:sp>
        <p:nvSpPr>
          <p:cNvPr id="94" name="Freeform: Shape 93"/>
          <p:cNvSpPr/>
          <p:nvPr/>
        </p:nvSpPr>
        <p:spPr>
          <a:xfrm>
            <a:off x="77451" y="6659434"/>
            <a:ext cx="152640" cy="152640"/>
          </a:xfrm>
          <a:custGeom>
            <a:avLst/>
            <a:gdLst/>
            <a:ahLst/>
            <a:cxnLst/>
            <a:rect l="0" t="0" r="r" b="b"/>
            <a:pathLst>
              <a:path w="425" h="425">
                <a:moveTo>
                  <a:pt x="424" y="212"/>
                </a:moveTo>
                <a:cubicBezTo>
                  <a:pt x="424" y="225"/>
                  <a:pt x="423" y="239"/>
                  <a:pt x="420" y="253"/>
                </a:cubicBezTo>
                <a:cubicBezTo>
                  <a:pt x="417" y="266"/>
                  <a:pt x="413" y="280"/>
                  <a:pt x="408" y="293"/>
                </a:cubicBezTo>
                <a:cubicBezTo>
                  <a:pt x="403" y="305"/>
                  <a:pt x="396" y="318"/>
                  <a:pt x="389" y="330"/>
                </a:cubicBezTo>
                <a:cubicBezTo>
                  <a:pt x="381" y="342"/>
                  <a:pt x="372" y="352"/>
                  <a:pt x="362" y="362"/>
                </a:cubicBezTo>
                <a:cubicBezTo>
                  <a:pt x="352" y="372"/>
                  <a:pt x="342" y="381"/>
                  <a:pt x="330" y="389"/>
                </a:cubicBezTo>
                <a:cubicBezTo>
                  <a:pt x="319" y="396"/>
                  <a:pt x="306" y="403"/>
                  <a:pt x="294" y="408"/>
                </a:cubicBezTo>
                <a:cubicBezTo>
                  <a:pt x="281" y="413"/>
                  <a:pt x="268" y="417"/>
                  <a:pt x="254" y="420"/>
                </a:cubicBezTo>
                <a:cubicBezTo>
                  <a:pt x="240" y="423"/>
                  <a:pt x="226" y="424"/>
                  <a:pt x="213" y="424"/>
                </a:cubicBezTo>
                <a:cubicBezTo>
                  <a:pt x="199" y="424"/>
                  <a:pt x="185" y="423"/>
                  <a:pt x="171" y="420"/>
                </a:cubicBezTo>
                <a:cubicBezTo>
                  <a:pt x="158" y="417"/>
                  <a:pt x="144" y="413"/>
                  <a:pt x="132" y="408"/>
                </a:cubicBezTo>
                <a:cubicBezTo>
                  <a:pt x="119" y="403"/>
                  <a:pt x="107" y="396"/>
                  <a:pt x="95" y="389"/>
                </a:cubicBezTo>
                <a:cubicBezTo>
                  <a:pt x="83" y="381"/>
                  <a:pt x="73" y="372"/>
                  <a:pt x="63" y="362"/>
                </a:cubicBezTo>
                <a:cubicBezTo>
                  <a:pt x="52" y="352"/>
                  <a:pt x="43" y="342"/>
                  <a:pt x="36" y="330"/>
                </a:cubicBezTo>
                <a:cubicBezTo>
                  <a:pt x="28" y="318"/>
                  <a:pt x="21" y="305"/>
                  <a:pt x="16" y="293"/>
                </a:cubicBezTo>
                <a:cubicBezTo>
                  <a:pt x="11" y="280"/>
                  <a:pt x="7" y="266"/>
                  <a:pt x="4" y="253"/>
                </a:cubicBezTo>
                <a:cubicBezTo>
                  <a:pt x="1" y="239"/>
                  <a:pt x="0" y="225"/>
                  <a:pt x="0" y="212"/>
                </a:cubicBezTo>
                <a:cubicBezTo>
                  <a:pt x="0" y="198"/>
                  <a:pt x="1" y="184"/>
                  <a:pt x="4" y="170"/>
                </a:cubicBezTo>
                <a:cubicBezTo>
                  <a:pt x="7" y="157"/>
                  <a:pt x="11" y="143"/>
                  <a:pt x="16" y="131"/>
                </a:cubicBezTo>
                <a:cubicBezTo>
                  <a:pt x="21" y="118"/>
                  <a:pt x="28" y="105"/>
                  <a:pt x="36" y="94"/>
                </a:cubicBezTo>
                <a:cubicBezTo>
                  <a:pt x="43" y="82"/>
                  <a:pt x="52" y="72"/>
                  <a:pt x="63" y="62"/>
                </a:cubicBezTo>
                <a:cubicBezTo>
                  <a:pt x="73" y="52"/>
                  <a:pt x="83" y="43"/>
                  <a:pt x="95" y="36"/>
                </a:cubicBezTo>
                <a:cubicBezTo>
                  <a:pt x="107" y="28"/>
                  <a:pt x="119" y="21"/>
                  <a:pt x="132" y="16"/>
                </a:cubicBezTo>
                <a:cubicBezTo>
                  <a:pt x="144" y="11"/>
                  <a:pt x="158" y="7"/>
                  <a:pt x="171" y="4"/>
                </a:cubicBezTo>
                <a:cubicBezTo>
                  <a:pt x="185" y="1"/>
                  <a:pt x="199" y="0"/>
                  <a:pt x="213" y="0"/>
                </a:cubicBezTo>
                <a:cubicBezTo>
                  <a:pt x="226" y="0"/>
                  <a:pt x="240" y="1"/>
                  <a:pt x="254" y="4"/>
                </a:cubicBezTo>
                <a:cubicBezTo>
                  <a:pt x="268" y="7"/>
                  <a:pt x="281" y="11"/>
                  <a:pt x="294" y="16"/>
                </a:cubicBezTo>
                <a:cubicBezTo>
                  <a:pt x="306" y="21"/>
                  <a:pt x="319" y="28"/>
                  <a:pt x="330" y="36"/>
                </a:cubicBezTo>
                <a:cubicBezTo>
                  <a:pt x="342" y="43"/>
                  <a:pt x="352" y="52"/>
                  <a:pt x="362" y="62"/>
                </a:cubicBezTo>
                <a:cubicBezTo>
                  <a:pt x="372" y="72"/>
                  <a:pt x="381" y="82"/>
                  <a:pt x="389" y="94"/>
                </a:cubicBezTo>
                <a:cubicBezTo>
                  <a:pt x="396" y="105"/>
                  <a:pt x="403" y="118"/>
                  <a:pt x="408" y="131"/>
                </a:cubicBezTo>
                <a:cubicBezTo>
                  <a:pt x="413" y="143"/>
                  <a:pt x="417" y="157"/>
                  <a:pt x="420" y="170"/>
                </a:cubicBezTo>
                <a:cubicBezTo>
                  <a:pt x="423" y="184"/>
                  <a:pt x="424" y="198"/>
                  <a:pt x="424" y="212"/>
                </a:cubicBezTo>
                <a:close/>
              </a:path>
            </a:pathLst>
          </a:custGeom>
          <a:solidFill>
            <a:srgbClr val="FFFFFF"/>
          </a:solidFill>
          <a:ln w="0">
            <a:noFill/>
          </a:ln>
        </p:spPr>
      </p:sp>
      <p:sp>
        <p:nvSpPr>
          <p:cNvPr id="95" name="TextBox 94"/>
          <p:cNvSpPr txBox="1"/>
          <p:nvPr/>
        </p:nvSpPr>
        <p:spPr>
          <a:xfrm>
            <a:off x="521725" y="6253854"/>
            <a:ext cx="17696556" cy="2392920"/>
          </a:xfrm>
          <a:prstGeom prst="rect">
            <a:avLst/>
          </a:prstGeom>
          <a:noFill/>
          <a:ln w="0">
            <a:noFill/>
          </a:ln>
        </p:spPr>
        <p:txBody>
          <a:bodyPr lIns="0" tIns="0" rIns="0" bIns="0" anchor="t">
            <a:noAutofit/>
          </a:bodyPr>
          <a:lstStyle/>
          <a:p>
            <a:pPr algn="just">
              <a:lnSpc>
                <a:spcPct val="150000"/>
              </a:lnSpc>
            </a:pPr>
            <a:r>
              <a:rPr lang="en-US" sz="3600" b="0" i="0" dirty="0">
                <a:solidFill>
                  <a:schemeClr val="bg1">
                    <a:lumMod val="95000"/>
                  </a:schemeClr>
                </a:solidFill>
                <a:effectLst/>
                <a:latin typeface="Times New Roman" panose="02020603050405020304" pitchFamily="18" charset="0"/>
                <a:cs typeface="Times New Roman" panose="02020603050405020304" pitchFamily="18" charset="0"/>
              </a:rPr>
              <a:t>The Bank management system is an application for maintaining a person’s account in a bank. T</a:t>
            </a:r>
            <a:r>
              <a:rPr lang="en-US" sz="3600" dirty="0">
                <a:solidFill>
                  <a:schemeClr val="bg1">
                    <a:lumMod val="95000"/>
                  </a:schemeClr>
                </a:solidFill>
                <a:latin typeface="Times New Roman" pitchFamily="18" charset="0"/>
                <a:cs typeface="Times New Roman" pitchFamily="18" charset="0"/>
              </a:rPr>
              <a:t>his project Show’s the working of a banking account system and cover the basic functionality of a Bank Account Management System.</a:t>
            </a:r>
            <a:r>
              <a:rPr lang="en-US" sz="3600" dirty="0">
                <a:solidFill>
                  <a:schemeClr val="bg1">
                    <a:lumMod val="95000"/>
                  </a:schemeClr>
                </a:solidFill>
              </a:rPr>
              <a:t> </a:t>
            </a:r>
            <a:endParaRPr lang="en-US" sz="3600" b="0" strike="noStrike" spc="-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6" name="TextBox 95"/>
          <p:cNvSpPr txBox="1"/>
          <p:nvPr/>
        </p:nvSpPr>
        <p:spPr>
          <a:xfrm>
            <a:off x="1871812" y="6956034"/>
            <a:ext cx="20788200" cy="494280"/>
          </a:xfrm>
          <a:prstGeom prst="rect">
            <a:avLst/>
          </a:prstGeom>
          <a:noFill/>
          <a:ln w="0">
            <a:noFill/>
          </a:ln>
        </p:spPr>
        <p:txBody>
          <a:bodyPr lIns="0" tIns="0" rIns="0" bIns="0" anchor="t">
            <a:noAutofit/>
          </a:bodyPr>
          <a:lstStyle/>
          <a:p>
            <a:endParaRPr lang="en-US" sz="3340" b="0" strike="noStrike" spc="-1">
              <a:latin typeface="Times New Roman"/>
            </a:endParaRPr>
          </a:p>
        </p:txBody>
      </p:sp>
      <p:sp>
        <p:nvSpPr>
          <p:cNvPr id="97" name="TextBox 96"/>
          <p:cNvSpPr txBox="1"/>
          <p:nvPr/>
        </p:nvSpPr>
        <p:spPr>
          <a:xfrm>
            <a:off x="590811" y="7584594"/>
            <a:ext cx="11104560" cy="494280"/>
          </a:xfrm>
          <a:prstGeom prst="rect">
            <a:avLst/>
          </a:prstGeom>
          <a:noFill/>
          <a:ln w="0">
            <a:noFill/>
          </a:ln>
        </p:spPr>
        <p:txBody>
          <a:bodyPr lIns="0" tIns="0" rIns="0" bIns="0" anchor="t">
            <a:noAutofit/>
          </a:bodyPr>
          <a:lstStyle/>
          <a:p>
            <a:endParaRPr lang="en-US" sz="3340" b="0" strike="noStrike" spc="-1">
              <a:latin typeface="Times New Roman"/>
            </a:endParaRPr>
          </a:p>
        </p:txBody>
      </p:sp>
      <p:pic>
        <p:nvPicPr>
          <p:cNvPr id="2057" name="Picture 7113">
            <a:extLst>
              <a:ext uri="{FF2B5EF4-FFF2-40B4-BE49-F238E27FC236}">
                <a16:creationId xmlns:a16="http://schemas.microsoft.com/office/drawing/2014/main" id="{1392ED08-A658-407E-9508-77523C4D2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9" y="471714"/>
            <a:ext cx="60325" cy="4603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7112">
            <a:extLst>
              <a:ext uri="{FF2B5EF4-FFF2-40B4-BE49-F238E27FC236}">
                <a16:creationId xmlns:a16="http://schemas.microsoft.com/office/drawing/2014/main" id="{1EEF1645-53C0-4B2F-9C69-91C5B44F0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1471" y="2452914"/>
            <a:ext cx="7938" cy="79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1">
            <a:extLst>
              <a:ext uri="{FF2B5EF4-FFF2-40B4-BE49-F238E27FC236}">
                <a16:creationId xmlns:a16="http://schemas.microsoft.com/office/drawing/2014/main" id="{B6867A46-A186-4D28-A62C-53CE8055B073}"/>
              </a:ext>
            </a:extLst>
          </p:cNvPr>
          <p:cNvSpPr>
            <a:spLocks noChangeArrowheads="1"/>
          </p:cNvSpPr>
          <p:nvPr/>
        </p:nvSpPr>
        <p:spPr bwMode="auto">
          <a:xfrm>
            <a:off x="-130629" y="14514"/>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60E4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6FE280-B7F2-41F3-B6F0-7A5B40033A46}"/>
              </a:ext>
            </a:extLst>
          </p:cNvPr>
          <p:cNvSpPr txBox="1"/>
          <p:nvPr/>
        </p:nvSpPr>
        <p:spPr>
          <a:xfrm>
            <a:off x="6705600" y="-130460"/>
            <a:ext cx="7590971"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0" b="1" i="0"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rPr>
              <a:t>MAIN CLASS</a:t>
            </a:r>
          </a:p>
        </p:txBody>
      </p:sp>
      <p:sp>
        <p:nvSpPr>
          <p:cNvPr id="5" name="TextBox 4">
            <a:extLst>
              <a:ext uri="{FF2B5EF4-FFF2-40B4-BE49-F238E27FC236}">
                <a16:creationId xmlns:a16="http://schemas.microsoft.com/office/drawing/2014/main" id="{1E789E3B-3758-43AD-9594-4E94ABCB631D}"/>
              </a:ext>
            </a:extLst>
          </p:cNvPr>
          <p:cNvSpPr txBox="1"/>
          <p:nvPr/>
        </p:nvSpPr>
        <p:spPr>
          <a:xfrm>
            <a:off x="319314" y="696517"/>
            <a:ext cx="17968686" cy="10595208"/>
          </a:xfrm>
          <a:prstGeom prst="rect">
            <a:avLst/>
          </a:prstGeom>
          <a:noFill/>
        </p:spPr>
        <p:txBody>
          <a:bodyPr wrap="square" rtlCol="0">
            <a:spAutoFit/>
          </a:bodyPr>
          <a:lstStyle/>
          <a:p>
            <a:pPr marL="514350" marR="0" lvl="0" indent="-514350" algn="just" defTabSz="914400" rtl="0" eaLnBrk="1" fontAlgn="auto" latinLnBrk="0" hangingPunct="1">
              <a:lnSpc>
                <a:spcPct val="150000"/>
              </a:lnSpc>
              <a:spcBef>
                <a:spcPts val="0"/>
              </a:spcBef>
              <a:spcAft>
                <a:spcPts val="0"/>
              </a:spcAft>
              <a:buClrTx/>
              <a:buSzTx/>
              <a:buFont typeface="+mj-lt"/>
              <a:buAutoNum type="arabicPeriod"/>
              <a:tabLst/>
              <a:defRPr/>
            </a:pPr>
            <a:r>
              <a:rPr lang="en-US" sz="2800" dirty="0">
                <a:solidFill>
                  <a:prstClr val="white"/>
                </a:solidFill>
                <a:latin typeface="Times New Roman" panose="02020603050405020304" pitchFamily="18" charset="0"/>
                <a:cs typeface="Times New Roman" panose="02020603050405020304" pitchFamily="18" charset="0"/>
              </a:rPr>
              <a:t>The Main Class is where all the operations take place or begin .</a:t>
            </a:r>
          </a:p>
          <a:p>
            <a:pPr marR="0" lvl="0" algn="just" defTabSz="914400" rtl="0" eaLnBrk="1" fontAlgn="auto" latinLnBrk="0" hangingPunct="1">
              <a:lnSpc>
                <a:spcPct val="150000"/>
              </a:lnSpc>
              <a:spcBef>
                <a:spcPts val="0"/>
              </a:spcBef>
              <a:spcAft>
                <a:spcPts val="0"/>
              </a:spcAft>
              <a:buClrTx/>
              <a:buSzTx/>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2. Here the user is prompted with two choices , ADMIN OR CUSTOMER.</a:t>
            </a:r>
            <a:endParaRPr lang="en-US" sz="2800" dirty="0">
              <a:solidFill>
                <a:prstClr val="white"/>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2000" dirty="0">
              <a:solidFill>
                <a:prstClr val="white"/>
              </a:solidFill>
              <a:latin typeface="Times New Roman" panose="02020603050405020304" pitchFamily="18" charset="0"/>
              <a:cs typeface="Times New Roman" panose="02020603050405020304" pitchFamily="18" charset="0"/>
            </a:endParaRPr>
          </a:p>
          <a:p>
            <a:pPr algn="just">
              <a:lnSpc>
                <a:spcPct val="150000"/>
              </a:lnSpc>
              <a:defRPr/>
            </a:pP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3.  </a:t>
            </a:r>
            <a:r>
              <a:rPr lang="en-IN" sz="2800" b="1" dirty="0">
                <a:solidFill>
                  <a:srgbClr val="FFFF00"/>
                </a:solidFill>
                <a:latin typeface="Times New Roman" panose="02020603050405020304" pitchFamily="18" charset="0"/>
                <a:cs typeface="Times New Roman" panose="02020603050405020304" pitchFamily="18" charset="0"/>
              </a:rPr>
              <a:t>ADMIN</a:t>
            </a:r>
            <a:r>
              <a:rPr lang="en-IN" sz="2800" dirty="0">
                <a:solidFill>
                  <a:schemeClr val="bg1">
                    <a:lumMod val="95000"/>
                  </a:schemeClr>
                </a:solidFill>
                <a:latin typeface="Times New Roman" panose="02020603050405020304" pitchFamily="18" charset="0"/>
                <a:cs typeface="Times New Roman" panose="02020603050405020304" pitchFamily="18" charset="0"/>
              </a:rPr>
              <a:t> :- The Admin  can login into the system using a Username and Password which are assigned to the Admin </a:t>
            </a:r>
          </a:p>
          <a:p>
            <a:pPr algn="just">
              <a:lnSpc>
                <a:spcPct val="150000"/>
              </a:lnSpc>
              <a:defRPr/>
            </a:pPr>
            <a:r>
              <a:rPr kumimoji="0" lang="en-IN" sz="2800" b="0" i="0" u="none" strike="noStrike" kern="1200" cap="none" spc="0" normalizeH="0" baseline="0" noProof="0" dirty="0">
                <a:ln>
                  <a:noFill/>
                </a:ln>
                <a:solidFill>
                  <a:schemeClr val="bg1">
                    <a:lumMod val="95000"/>
                  </a:schemeClr>
                </a:solidFill>
                <a:effectLst/>
                <a:uLnTx/>
                <a:uFillTx/>
                <a:latin typeface="Times New Roman" panose="02020603050405020304" pitchFamily="18" charset="0"/>
                <a:cs typeface="Times New Roman" panose="02020603050405020304" pitchFamily="18" charset="0"/>
              </a:rPr>
              <a:t> And can carryout operations such as </a:t>
            </a:r>
            <a:r>
              <a:rPr lang="en-IN" sz="2800" dirty="0">
                <a:solidFill>
                  <a:schemeClr val="bg1">
                    <a:lumMod val="95000"/>
                  </a:schemeClr>
                </a:solidFill>
                <a:latin typeface="Times New Roman" panose="02020603050405020304" pitchFamily="18" charset="0"/>
                <a:cs typeface="Times New Roman" panose="02020603050405020304" pitchFamily="18" charset="0"/>
              </a:rPr>
              <a:t>:</a:t>
            </a:r>
          </a:p>
          <a:p>
            <a:pPr marL="914400" lvl="1" indent="-457200">
              <a:lnSpc>
                <a:spcPct val="150000"/>
              </a:lnSpc>
              <a:buFont typeface="Arial" panose="020B0604020202020204" pitchFamily="34" charset="0"/>
              <a:buChar char="•"/>
            </a:pPr>
            <a:r>
              <a:rPr lang="en-US" sz="2800" dirty="0">
                <a:solidFill>
                  <a:srgbClr val="EBEBEB"/>
                </a:solidFill>
                <a:latin typeface="Times New Roman" panose="02020603050405020304" pitchFamily="18" charset="0"/>
                <a:cs typeface="Times New Roman" panose="02020603050405020304" pitchFamily="18" charset="0"/>
              </a:rPr>
              <a:t>  Open new account.</a:t>
            </a:r>
          </a:p>
          <a:p>
            <a:pPr marL="914400" lvl="1" indent="-457200">
              <a:lnSpc>
                <a:spcPct val="150000"/>
              </a:lnSpc>
              <a:buFont typeface="Arial" panose="020B0604020202020204" pitchFamily="34" charset="0"/>
              <a:buChar char="•"/>
            </a:pPr>
            <a:r>
              <a:rPr lang="en-US" sz="2800" dirty="0">
                <a:solidFill>
                  <a:srgbClr val="EBEBEB"/>
                </a:solidFill>
                <a:latin typeface="Times New Roman" panose="02020603050405020304" pitchFamily="18" charset="0"/>
                <a:cs typeface="Times New Roman" panose="02020603050405020304" pitchFamily="18" charset="0"/>
              </a:rPr>
              <a:t>  Delete existing details.</a:t>
            </a:r>
          </a:p>
          <a:p>
            <a:pPr marL="914400" lvl="1" indent="-457200">
              <a:lnSpc>
                <a:spcPct val="150000"/>
              </a:lnSpc>
              <a:buFont typeface="Arial" panose="020B0604020202020204" pitchFamily="34" charset="0"/>
              <a:buChar char="•"/>
            </a:pPr>
            <a:r>
              <a:rPr lang="en-US" sz="2800" dirty="0">
                <a:solidFill>
                  <a:srgbClr val="EBEBEB"/>
                </a:solidFill>
                <a:latin typeface="Times New Roman" panose="02020603050405020304" pitchFamily="18" charset="0"/>
                <a:cs typeface="Times New Roman" panose="02020603050405020304" pitchFamily="18" charset="0"/>
              </a:rPr>
              <a:t>  Update the Record as per Request.</a:t>
            </a:r>
          </a:p>
          <a:p>
            <a:pPr marL="914400" lvl="1" indent="-457200">
              <a:lnSpc>
                <a:spcPct val="150000"/>
              </a:lnSpc>
              <a:buFont typeface="Arial" panose="020B0604020202020204" pitchFamily="34" charset="0"/>
              <a:buChar char="•"/>
            </a:pPr>
            <a:r>
              <a:rPr lang="en-US" sz="2800" dirty="0">
                <a:solidFill>
                  <a:srgbClr val="EBEBEB"/>
                </a:solidFill>
                <a:latin typeface="Times New Roman" panose="02020603050405020304" pitchFamily="18" charset="0"/>
                <a:cs typeface="Times New Roman" panose="02020603050405020304" pitchFamily="18" charset="0"/>
              </a:rPr>
              <a:t>  Retrieve all records</a:t>
            </a:r>
          </a:p>
          <a:p>
            <a:pPr lvl="1">
              <a:lnSpc>
                <a:spcPct val="150000"/>
              </a:lnSpc>
            </a:pPr>
            <a:endParaRPr lang="en-US" sz="2000" dirty="0">
              <a:solidFill>
                <a:srgbClr val="EBEBEB"/>
              </a:solidFill>
              <a:latin typeface="Times New Roman" panose="02020603050405020304" pitchFamily="18" charset="0"/>
              <a:cs typeface="Times New Roman" panose="02020603050405020304" pitchFamily="18" charset="0"/>
            </a:endParaRPr>
          </a:p>
          <a:p>
            <a:pPr marL="914400" lvl="1" indent="-457200">
              <a:lnSpc>
                <a:spcPct val="150000"/>
              </a:lnSpc>
              <a:buFont typeface="Arial" panose="020B0604020202020204" pitchFamily="34" charset="0"/>
              <a:buChar char="•"/>
            </a:pPr>
            <a:endParaRPr lang="en-US" sz="100" dirty="0">
              <a:solidFill>
                <a:srgbClr val="EBEBEB"/>
              </a:solidFill>
              <a:latin typeface="Times New Roman" panose="02020603050405020304" pitchFamily="18" charset="0"/>
              <a:cs typeface="Times New Roman" panose="02020603050405020304" pitchFamily="18" charset="0"/>
            </a:endParaRPr>
          </a:p>
          <a:p>
            <a:pPr algn="just">
              <a:defRPr/>
            </a:pPr>
            <a:r>
              <a:rPr kumimoji="0" lang="en-US" sz="32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r>
              <a:rPr kumimoji="0" lang="en-US" sz="3200" b="0" i="0"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800" b="1" i="0" strike="noStrike" kern="1200" cap="none" spc="0" normalizeH="0" baseline="0" noProof="0" dirty="0">
                <a:ln>
                  <a:noFill/>
                </a:ln>
                <a:solidFill>
                  <a:srgbClr val="FFFF00"/>
                </a:solidFill>
                <a:effectLst/>
                <a:uLnTx/>
                <a:uFillTx/>
                <a:latin typeface="Times New Roman" panose="02020603050405020304" pitchFamily="18" charset="0"/>
                <a:cs typeface="Times New Roman" panose="02020603050405020304" pitchFamily="18" charset="0"/>
              </a:rPr>
              <a:t>CUSTOMER</a:t>
            </a:r>
            <a:r>
              <a:rPr kumimoji="0" lang="en-US" sz="3200" b="0" i="0"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:-The Customer can login into the system after being registered by the Admin .The Customer                 can carry out operations such as :</a:t>
            </a:r>
          </a:p>
          <a:p>
            <a:pPr marL="914400" lvl="1" indent="-457200">
              <a:lnSpc>
                <a:spcPct val="150000"/>
              </a:lnSpc>
              <a:buFont typeface="Arial" panose="020B0604020202020204" pitchFamily="34" charset="0"/>
              <a:buChar char="•"/>
            </a:pPr>
            <a:r>
              <a:rPr lang="en-US" sz="2800" dirty="0">
                <a:solidFill>
                  <a:srgbClr val="EBEBEB"/>
                </a:solidFill>
                <a:latin typeface="Times New Roman" panose="02020603050405020304" pitchFamily="18" charset="0"/>
                <a:cs typeface="Times New Roman" panose="02020603050405020304" pitchFamily="18" charset="0"/>
              </a:rPr>
              <a:t>Display the account details</a:t>
            </a:r>
          </a:p>
          <a:p>
            <a:pPr marL="914400" lvl="1" indent="-457200">
              <a:lnSpc>
                <a:spcPct val="150000"/>
              </a:lnSpc>
              <a:buFont typeface="Arial" panose="020B0604020202020204" pitchFamily="34" charset="0"/>
              <a:buChar char="•"/>
            </a:pPr>
            <a:r>
              <a:rPr lang="en-US" sz="2800" dirty="0">
                <a:solidFill>
                  <a:srgbClr val="EBEBEB"/>
                </a:solidFill>
                <a:latin typeface="Times New Roman" panose="02020603050405020304" pitchFamily="18" charset="0"/>
                <a:cs typeface="Times New Roman" panose="02020603050405020304" pitchFamily="18" charset="0"/>
              </a:rPr>
              <a:t>Withdraw Amount</a:t>
            </a:r>
          </a:p>
          <a:p>
            <a:pPr marL="914400" lvl="1" indent="-457200">
              <a:lnSpc>
                <a:spcPct val="150000"/>
              </a:lnSpc>
              <a:buFont typeface="Arial" panose="020B0604020202020204" pitchFamily="34" charset="0"/>
              <a:buChar char="•"/>
            </a:pPr>
            <a:r>
              <a:rPr lang="en-US" sz="2800" dirty="0">
                <a:solidFill>
                  <a:srgbClr val="EBEBEB"/>
                </a:solidFill>
                <a:latin typeface="Times New Roman" panose="02020603050405020304" pitchFamily="18" charset="0"/>
                <a:cs typeface="Times New Roman" panose="02020603050405020304" pitchFamily="18" charset="0"/>
              </a:rPr>
              <a:t>Deposit Amount</a:t>
            </a:r>
          </a:p>
          <a:p>
            <a:pPr algn="just">
              <a:defRPr/>
            </a:pPr>
            <a:endParaRPr kumimoji="0" lang="en-US" sz="3200" b="0" i="0"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60E4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6FE280-B7F2-41F3-B6F0-7A5B40033A46}"/>
              </a:ext>
            </a:extLst>
          </p:cNvPr>
          <p:cNvSpPr txBox="1"/>
          <p:nvPr/>
        </p:nvSpPr>
        <p:spPr>
          <a:xfrm>
            <a:off x="2641601" y="-58057"/>
            <a:ext cx="14122400" cy="1015663"/>
          </a:xfrm>
          <a:prstGeom prst="rect">
            <a:avLst/>
          </a:prstGeom>
          <a:noFill/>
        </p:spPr>
        <p:txBody>
          <a:bodyPr wrap="square" rtlCol="0">
            <a:spAutoFit/>
          </a:bodyPr>
          <a:lstStyle/>
          <a:p>
            <a:r>
              <a:rPr lang="en-US" sz="6000" b="1" dirty="0">
                <a:solidFill>
                  <a:srgbClr val="FFFF00"/>
                </a:solidFill>
                <a:latin typeface="Times New Roman" panose="02020603050405020304" pitchFamily="18" charset="0"/>
                <a:cs typeface="Times New Roman" panose="02020603050405020304" pitchFamily="18" charset="0"/>
              </a:rPr>
              <a:t>DATA BASE CONNECTION CLASS</a:t>
            </a:r>
          </a:p>
        </p:txBody>
      </p:sp>
      <p:sp>
        <p:nvSpPr>
          <p:cNvPr id="2" name="TextBox 1">
            <a:extLst>
              <a:ext uri="{FF2B5EF4-FFF2-40B4-BE49-F238E27FC236}">
                <a16:creationId xmlns:a16="http://schemas.microsoft.com/office/drawing/2014/main" id="{E6A7E798-8A06-4CB9-9356-565320BE2243}"/>
              </a:ext>
            </a:extLst>
          </p:cNvPr>
          <p:cNvSpPr txBox="1"/>
          <p:nvPr/>
        </p:nvSpPr>
        <p:spPr>
          <a:xfrm>
            <a:off x="188686" y="1204348"/>
            <a:ext cx="18099314" cy="7679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3400" dirty="0">
                <a:solidFill>
                  <a:schemeClr val="bg1"/>
                </a:solidFill>
                <a:latin typeface="Times New Roman" panose="02020603050405020304" pitchFamily="18" charset="0"/>
                <a:cs typeface="Times New Roman" panose="02020603050405020304" pitchFamily="18" charset="0"/>
              </a:rPr>
              <a:t>In this class, the connection of Eclipse with  MySQL is been initiated for the operations. The connection is made between the Java code and SQL  Queries. </a:t>
            </a:r>
          </a:p>
          <a:p>
            <a:pPr marL="457200" indent="-457200">
              <a:lnSpc>
                <a:spcPct val="150000"/>
              </a:lnSpc>
              <a:buFont typeface="Arial" panose="020B0604020202020204" pitchFamily="34" charset="0"/>
              <a:buChar char="•"/>
            </a:pPr>
            <a:r>
              <a:rPr lang="en-US" sz="3400" dirty="0">
                <a:solidFill>
                  <a:schemeClr val="bg1"/>
                </a:solidFill>
                <a:latin typeface="Times New Roman" panose="02020603050405020304" pitchFamily="18" charset="0"/>
                <a:cs typeface="Times New Roman" panose="02020603050405020304" pitchFamily="18" charset="0"/>
              </a:rPr>
              <a:t>To establish this connection we use, Driver="com.mysql.cj.jdbc.Driver”</a:t>
            </a:r>
          </a:p>
          <a:p>
            <a:pPr marL="457200" indent="-457200">
              <a:lnSpc>
                <a:spcPct val="150000"/>
              </a:lnSpc>
              <a:buFont typeface="Arial" panose="020B0604020202020204" pitchFamily="34" charset="0"/>
              <a:buChar char="•"/>
            </a:pPr>
            <a:r>
              <a:rPr lang="en-US" sz="3400" dirty="0">
                <a:solidFill>
                  <a:schemeClr val="bg1"/>
                </a:solidFill>
                <a:latin typeface="Times New Roman" panose="02020603050405020304" pitchFamily="18" charset="0"/>
                <a:cs typeface="Times New Roman" panose="02020603050405020304" pitchFamily="18" charset="0"/>
              </a:rPr>
              <a:t>Here we are loading the driver in pom.xml file after that it will create the dependency.</a:t>
            </a:r>
          </a:p>
          <a:p>
            <a:pPr marL="457200" indent="-457200">
              <a:lnSpc>
                <a:spcPct val="150000"/>
              </a:lnSpc>
              <a:buFont typeface="Arial" panose="020B0604020202020204" pitchFamily="34" charset="0"/>
              <a:buChar char="•"/>
            </a:pPr>
            <a:r>
              <a:rPr lang="en-US" sz="3400" dirty="0">
                <a:solidFill>
                  <a:schemeClr val="bg1"/>
                </a:solidFill>
                <a:latin typeface="Times New Roman" panose="02020603050405020304" pitchFamily="18" charset="0"/>
                <a:cs typeface="Times New Roman" panose="02020603050405020304" pitchFamily="18" charset="0"/>
              </a:rPr>
              <a:t>URL="</a:t>
            </a:r>
            <a:r>
              <a:rPr lang="en-US" sz="3400" dirty="0" err="1">
                <a:solidFill>
                  <a:schemeClr val="bg1"/>
                </a:solidFill>
                <a:latin typeface="Times New Roman" panose="02020603050405020304" pitchFamily="18" charset="0"/>
                <a:cs typeface="Times New Roman" panose="02020603050405020304" pitchFamily="18" charset="0"/>
              </a:rPr>
              <a:t>jdbc:mysql</a:t>
            </a:r>
            <a:r>
              <a:rPr lang="en-US" sz="3400" dirty="0">
                <a:solidFill>
                  <a:schemeClr val="bg1"/>
                </a:solidFill>
                <a:latin typeface="Times New Roman" panose="02020603050405020304" pitchFamily="18" charset="0"/>
                <a:cs typeface="Times New Roman" panose="02020603050405020304" pitchFamily="18" charset="0"/>
              </a:rPr>
              <a:t>://localhost:3306/banksystem</a:t>
            </a:r>
          </a:p>
          <a:p>
            <a:pPr marL="457200" indent="-457200">
              <a:lnSpc>
                <a:spcPct val="150000"/>
              </a:lnSpc>
              <a:buFont typeface="Arial" panose="020B0604020202020204" pitchFamily="34" charset="0"/>
              <a:buChar char="•"/>
            </a:pPr>
            <a:r>
              <a:rPr lang="en-US" sz="3400" dirty="0">
                <a:solidFill>
                  <a:schemeClr val="bg1"/>
                </a:solidFill>
                <a:latin typeface="Times New Roman" panose="02020603050405020304" pitchFamily="18" charset="0"/>
                <a:cs typeface="Times New Roman" panose="02020603050405020304" pitchFamily="18" charset="0"/>
              </a:rPr>
              <a:t>This URL gives the path to connect the Eclipse IDE with MySQL. The Host is local host and port number is 3306 is used here. And the  third field is the database name which is used.</a:t>
            </a:r>
          </a:p>
          <a:p>
            <a:pPr marL="457200" indent="-457200">
              <a:lnSpc>
                <a:spcPct val="150000"/>
              </a:lnSpc>
              <a:buFont typeface="Arial" panose="020B0604020202020204" pitchFamily="34" charset="0"/>
              <a:buChar char="•"/>
            </a:pPr>
            <a:r>
              <a:rPr lang="en-US" sz="3400" dirty="0">
                <a:solidFill>
                  <a:schemeClr val="bg1"/>
                </a:solidFill>
                <a:latin typeface="Times New Roman" panose="02020603050405020304" pitchFamily="18" charset="0"/>
                <a:cs typeface="Times New Roman" panose="02020603050405020304" pitchFamily="18" charset="0"/>
              </a:rPr>
              <a:t>The next Parameters that are used for the connection are Username and Password to access the database.</a:t>
            </a:r>
          </a:p>
          <a:p>
            <a:endParaRPr lang="en-US" sz="3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052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Freeform: Shape 118"/>
          <p:cNvSpPr/>
          <p:nvPr/>
        </p:nvSpPr>
        <p:spPr>
          <a:xfrm>
            <a:off x="0" y="0"/>
            <a:ext cx="18288000" cy="10287360"/>
          </a:xfrm>
          <a:custGeom>
            <a:avLst/>
            <a:gdLst/>
            <a:ahLst/>
            <a:cxnLst/>
            <a:rect l="0" t="0" r="r" b="b"/>
            <a:pathLst>
              <a:path w="50801" h="28577">
                <a:moveTo>
                  <a:pt x="0" y="0"/>
                </a:moveTo>
                <a:lnTo>
                  <a:pt x="50800" y="0"/>
                </a:lnTo>
                <a:lnTo>
                  <a:pt x="50800" y="28576"/>
                </a:lnTo>
                <a:lnTo>
                  <a:pt x="0" y="28576"/>
                </a:lnTo>
                <a:lnTo>
                  <a:pt x="0" y="0"/>
                </a:lnTo>
                <a:close/>
              </a:path>
            </a:pathLst>
          </a:custGeom>
          <a:solidFill>
            <a:srgbClr val="160E42"/>
          </a:solidFill>
          <a:ln w="0">
            <a:noFill/>
          </a:ln>
        </p:spPr>
      </p:sp>
      <p:sp>
        <p:nvSpPr>
          <p:cNvPr id="120" name="Freeform: Shape 119"/>
          <p:cNvSpPr/>
          <p:nvPr/>
        </p:nvSpPr>
        <p:spPr>
          <a:xfrm>
            <a:off x="0" y="0"/>
            <a:ext cx="18288000" cy="10287360"/>
          </a:xfrm>
          <a:custGeom>
            <a:avLst/>
            <a:gdLst/>
            <a:ahLst/>
            <a:cxnLst/>
            <a:rect l="0" t="0" r="r" b="b"/>
            <a:pathLst>
              <a:path w="50801" h="28577">
                <a:moveTo>
                  <a:pt x="0" y="0"/>
                </a:moveTo>
                <a:lnTo>
                  <a:pt x="50800" y="0"/>
                </a:lnTo>
                <a:lnTo>
                  <a:pt x="50800" y="28576"/>
                </a:lnTo>
                <a:lnTo>
                  <a:pt x="0" y="28576"/>
                </a:lnTo>
                <a:lnTo>
                  <a:pt x="0" y="0"/>
                </a:lnTo>
                <a:close/>
              </a:path>
            </a:pathLst>
          </a:custGeom>
          <a:solidFill>
            <a:srgbClr val="FFFFFF"/>
          </a:solidFill>
          <a:ln w="0">
            <a:noFill/>
          </a:ln>
        </p:spPr>
      </p:sp>
      <p:sp>
        <p:nvSpPr>
          <p:cNvPr id="121" name="Freeform: Shape 120"/>
          <p:cNvSpPr/>
          <p:nvPr/>
        </p:nvSpPr>
        <p:spPr>
          <a:xfrm>
            <a:off x="0" y="-360"/>
            <a:ext cx="18288000" cy="10287360"/>
          </a:xfrm>
          <a:custGeom>
            <a:avLst/>
            <a:gdLst/>
            <a:ahLst/>
            <a:cxnLst/>
            <a:rect l="0" t="0" r="r" b="b"/>
            <a:pathLst>
              <a:path w="50801" h="28577">
                <a:moveTo>
                  <a:pt x="0" y="0"/>
                </a:moveTo>
                <a:lnTo>
                  <a:pt x="50800" y="0"/>
                </a:lnTo>
                <a:lnTo>
                  <a:pt x="50800" y="28576"/>
                </a:lnTo>
                <a:lnTo>
                  <a:pt x="0" y="28576"/>
                </a:lnTo>
                <a:lnTo>
                  <a:pt x="0" y="0"/>
                </a:lnTo>
                <a:close/>
              </a:path>
            </a:pathLst>
          </a:custGeom>
          <a:solidFill>
            <a:srgbClr val="160E42"/>
          </a:solidFill>
          <a:ln w="0">
            <a:noFill/>
          </a:ln>
        </p:spPr>
        <p:txBody>
          <a:bodyPr/>
          <a:lstStyle/>
          <a:p>
            <a:endParaRPr lang="en-US" dirty="0"/>
          </a:p>
        </p:txBody>
      </p:sp>
      <p:sp>
        <p:nvSpPr>
          <p:cNvPr id="123" name="Freeform: Shape 122"/>
          <p:cNvSpPr/>
          <p:nvPr/>
        </p:nvSpPr>
        <p:spPr>
          <a:xfrm>
            <a:off x="890194" y="2057579"/>
            <a:ext cx="153000" cy="153000"/>
          </a:xfrm>
          <a:custGeom>
            <a:avLst/>
            <a:gdLst/>
            <a:ahLst/>
            <a:cxnLst/>
            <a:rect l="0" t="0" r="r" b="b"/>
            <a:pathLst>
              <a:path w="426" h="426">
                <a:moveTo>
                  <a:pt x="425" y="213"/>
                </a:moveTo>
                <a:cubicBezTo>
                  <a:pt x="425" y="227"/>
                  <a:pt x="423" y="241"/>
                  <a:pt x="421" y="254"/>
                </a:cubicBezTo>
                <a:cubicBezTo>
                  <a:pt x="418" y="268"/>
                  <a:pt x="414" y="281"/>
                  <a:pt x="408" y="294"/>
                </a:cubicBezTo>
                <a:cubicBezTo>
                  <a:pt x="403" y="307"/>
                  <a:pt x="397" y="319"/>
                  <a:pt x="389" y="330"/>
                </a:cubicBezTo>
                <a:cubicBezTo>
                  <a:pt x="381" y="342"/>
                  <a:pt x="372" y="353"/>
                  <a:pt x="363" y="363"/>
                </a:cubicBezTo>
                <a:cubicBezTo>
                  <a:pt x="353" y="372"/>
                  <a:pt x="342" y="381"/>
                  <a:pt x="330" y="389"/>
                </a:cubicBezTo>
                <a:cubicBezTo>
                  <a:pt x="318" y="397"/>
                  <a:pt x="306" y="403"/>
                  <a:pt x="293" y="408"/>
                </a:cubicBezTo>
                <a:cubicBezTo>
                  <a:pt x="280" y="414"/>
                  <a:pt x="267" y="418"/>
                  <a:pt x="253" y="420"/>
                </a:cubicBezTo>
                <a:cubicBezTo>
                  <a:pt x="240" y="423"/>
                  <a:pt x="226" y="425"/>
                  <a:pt x="212" y="425"/>
                </a:cubicBezTo>
                <a:cubicBezTo>
                  <a:pt x="198" y="425"/>
                  <a:pt x="184" y="423"/>
                  <a:pt x="171" y="420"/>
                </a:cubicBezTo>
                <a:cubicBezTo>
                  <a:pt x="157" y="418"/>
                  <a:pt x="144" y="414"/>
                  <a:pt x="131" y="408"/>
                </a:cubicBezTo>
                <a:cubicBezTo>
                  <a:pt x="118" y="403"/>
                  <a:pt x="106" y="397"/>
                  <a:pt x="94" y="389"/>
                </a:cubicBezTo>
                <a:cubicBezTo>
                  <a:pt x="83" y="381"/>
                  <a:pt x="72" y="372"/>
                  <a:pt x="62" y="363"/>
                </a:cubicBezTo>
                <a:cubicBezTo>
                  <a:pt x="52" y="353"/>
                  <a:pt x="44" y="342"/>
                  <a:pt x="36" y="330"/>
                </a:cubicBezTo>
                <a:cubicBezTo>
                  <a:pt x="28" y="319"/>
                  <a:pt x="22" y="307"/>
                  <a:pt x="16" y="294"/>
                </a:cubicBezTo>
                <a:cubicBezTo>
                  <a:pt x="11" y="281"/>
                  <a:pt x="7" y="268"/>
                  <a:pt x="4" y="254"/>
                </a:cubicBezTo>
                <a:cubicBezTo>
                  <a:pt x="2" y="241"/>
                  <a:pt x="0" y="227"/>
                  <a:pt x="0" y="213"/>
                </a:cubicBezTo>
                <a:cubicBezTo>
                  <a:pt x="0" y="199"/>
                  <a:pt x="2" y="185"/>
                  <a:pt x="4" y="172"/>
                </a:cubicBezTo>
                <a:cubicBezTo>
                  <a:pt x="7" y="158"/>
                  <a:pt x="11" y="145"/>
                  <a:pt x="16" y="132"/>
                </a:cubicBezTo>
                <a:cubicBezTo>
                  <a:pt x="22" y="119"/>
                  <a:pt x="28" y="107"/>
                  <a:pt x="36" y="95"/>
                </a:cubicBezTo>
                <a:cubicBezTo>
                  <a:pt x="44" y="84"/>
                  <a:pt x="52" y="73"/>
                  <a:pt x="62" y="63"/>
                </a:cubicBezTo>
                <a:cubicBezTo>
                  <a:pt x="72" y="53"/>
                  <a:pt x="83" y="45"/>
                  <a:pt x="94" y="37"/>
                </a:cubicBezTo>
                <a:cubicBezTo>
                  <a:pt x="106" y="29"/>
                  <a:pt x="118" y="23"/>
                  <a:pt x="131" y="17"/>
                </a:cubicBezTo>
                <a:cubicBezTo>
                  <a:pt x="144" y="12"/>
                  <a:pt x="157" y="8"/>
                  <a:pt x="171" y="5"/>
                </a:cubicBezTo>
                <a:cubicBezTo>
                  <a:pt x="184" y="2"/>
                  <a:pt x="198" y="0"/>
                  <a:pt x="212" y="0"/>
                </a:cubicBezTo>
                <a:cubicBezTo>
                  <a:pt x="226" y="0"/>
                  <a:pt x="240" y="2"/>
                  <a:pt x="253" y="5"/>
                </a:cubicBezTo>
                <a:cubicBezTo>
                  <a:pt x="267" y="8"/>
                  <a:pt x="280" y="12"/>
                  <a:pt x="293" y="17"/>
                </a:cubicBezTo>
                <a:cubicBezTo>
                  <a:pt x="306" y="23"/>
                  <a:pt x="318" y="29"/>
                  <a:pt x="330" y="37"/>
                </a:cubicBezTo>
                <a:cubicBezTo>
                  <a:pt x="342" y="45"/>
                  <a:pt x="353" y="53"/>
                  <a:pt x="363" y="63"/>
                </a:cubicBezTo>
                <a:cubicBezTo>
                  <a:pt x="372" y="73"/>
                  <a:pt x="381" y="84"/>
                  <a:pt x="389" y="95"/>
                </a:cubicBezTo>
                <a:cubicBezTo>
                  <a:pt x="397" y="107"/>
                  <a:pt x="403" y="119"/>
                  <a:pt x="408" y="132"/>
                </a:cubicBezTo>
                <a:cubicBezTo>
                  <a:pt x="414" y="145"/>
                  <a:pt x="418" y="158"/>
                  <a:pt x="421" y="172"/>
                </a:cubicBezTo>
                <a:cubicBezTo>
                  <a:pt x="423" y="185"/>
                  <a:pt x="425" y="199"/>
                  <a:pt x="425" y="213"/>
                </a:cubicBezTo>
                <a:close/>
              </a:path>
            </a:pathLst>
          </a:custGeom>
          <a:solidFill>
            <a:srgbClr val="FFFFFF"/>
          </a:solidFill>
          <a:ln w="0">
            <a:noFill/>
          </a:ln>
        </p:spPr>
      </p:sp>
      <p:sp>
        <p:nvSpPr>
          <p:cNvPr id="124" name="TextBox 123"/>
          <p:cNvSpPr txBox="1"/>
          <p:nvPr/>
        </p:nvSpPr>
        <p:spPr>
          <a:xfrm>
            <a:off x="5745971" y="377340"/>
            <a:ext cx="6796057" cy="841680"/>
          </a:xfrm>
          <a:prstGeom prst="rect">
            <a:avLst/>
          </a:prstGeom>
          <a:noFill/>
          <a:ln w="0">
            <a:noFill/>
          </a:ln>
        </p:spPr>
        <p:txBody>
          <a:bodyPr lIns="0" tIns="0" rIns="0" bIns="0" anchor="t">
            <a:noAutofit/>
          </a:bodyPr>
          <a:lstStyle/>
          <a:p>
            <a:r>
              <a:rPr lang="en-US" sz="6619" b="1" strike="noStrike" spc="-1" dirty="0">
                <a:solidFill>
                  <a:srgbClr val="FFFF00"/>
                </a:solidFill>
                <a:latin typeface="Times New Roman" panose="02020603050405020304" pitchFamily="18" charset="0"/>
                <a:cs typeface="Times New Roman" panose="02020603050405020304" pitchFamily="18" charset="0"/>
              </a:rPr>
              <a:t>ADMIN SCREEN</a:t>
            </a:r>
            <a:endParaRPr lang="en-US" sz="6619" b="0" strike="noStrike" spc="-1" dirty="0">
              <a:solidFill>
                <a:srgbClr val="FFFF00"/>
              </a:solidFill>
              <a:latin typeface="Times New Roman" panose="02020603050405020304" pitchFamily="18" charset="0"/>
              <a:cs typeface="Times New Roman" panose="02020603050405020304" pitchFamily="18" charset="0"/>
            </a:endParaRPr>
          </a:p>
        </p:txBody>
      </p:sp>
      <p:sp>
        <p:nvSpPr>
          <p:cNvPr id="125" name="Freeform: Shape 124"/>
          <p:cNvSpPr/>
          <p:nvPr/>
        </p:nvSpPr>
        <p:spPr>
          <a:xfrm>
            <a:off x="890194" y="3851653"/>
            <a:ext cx="153000" cy="152640"/>
          </a:xfrm>
          <a:custGeom>
            <a:avLst/>
            <a:gdLst/>
            <a:ahLst/>
            <a:cxnLst/>
            <a:rect l="0" t="0" r="r" b="b"/>
            <a:pathLst>
              <a:path w="426" h="425">
                <a:moveTo>
                  <a:pt x="425" y="211"/>
                </a:moveTo>
                <a:cubicBezTo>
                  <a:pt x="425" y="225"/>
                  <a:pt x="423" y="239"/>
                  <a:pt x="421" y="253"/>
                </a:cubicBezTo>
                <a:cubicBezTo>
                  <a:pt x="418" y="267"/>
                  <a:pt x="414" y="280"/>
                  <a:pt x="408" y="293"/>
                </a:cubicBezTo>
                <a:cubicBezTo>
                  <a:pt x="403" y="306"/>
                  <a:pt x="397" y="318"/>
                  <a:pt x="389" y="330"/>
                </a:cubicBezTo>
                <a:cubicBezTo>
                  <a:pt x="381" y="341"/>
                  <a:pt x="372" y="352"/>
                  <a:pt x="363" y="362"/>
                </a:cubicBezTo>
                <a:cubicBezTo>
                  <a:pt x="353" y="372"/>
                  <a:pt x="342" y="381"/>
                  <a:pt x="330" y="388"/>
                </a:cubicBezTo>
                <a:cubicBezTo>
                  <a:pt x="318" y="396"/>
                  <a:pt x="306" y="403"/>
                  <a:pt x="293" y="408"/>
                </a:cubicBezTo>
                <a:cubicBezTo>
                  <a:pt x="280" y="413"/>
                  <a:pt x="267" y="417"/>
                  <a:pt x="253" y="420"/>
                </a:cubicBezTo>
                <a:cubicBezTo>
                  <a:pt x="240" y="423"/>
                  <a:pt x="226" y="424"/>
                  <a:pt x="212" y="424"/>
                </a:cubicBezTo>
                <a:cubicBezTo>
                  <a:pt x="198" y="424"/>
                  <a:pt x="184" y="423"/>
                  <a:pt x="171" y="420"/>
                </a:cubicBezTo>
                <a:cubicBezTo>
                  <a:pt x="157" y="417"/>
                  <a:pt x="144" y="413"/>
                  <a:pt x="131" y="408"/>
                </a:cubicBezTo>
                <a:cubicBezTo>
                  <a:pt x="118" y="403"/>
                  <a:pt x="106" y="396"/>
                  <a:pt x="94" y="388"/>
                </a:cubicBezTo>
                <a:cubicBezTo>
                  <a:pt x="83" y="381"/>
                  <a:pt x="72" y="372"/>
                  <a:pt x="62" y="362"/>
                </a:cubicBezTo>
                <a:cubicBezTo>
                  <a:pt x="52" y="352"/>
                  <a:pt x="44" y="341"/>
                  <a:pt x="36" y="330"/>
                </a:cubicBezTo>
                <a:cubicBezTo>
                  <a:pt x="28" y="318"/>
                  <a:pt x="22" y="306"/>
                  <a:pt x="16" y="293"/>
                </a:cubicBezTo>
                <a:cubicBezTo>
                  <a:pt x="11" y="280"/>
                  <a:pt x="7" y="267"/>
                  <a:pt x="4" y="253"/>
                </a:cubicBezTo>
                <a:cubicBezTo>
                  <a:pt x="2" y="239"/>
                  <a:pt x="0" y="225"/>
                  <a:pt x="0" y="211"/>
                </a:cubicBezTo>
                <a:cubicBezTo>
                  <a:pt x="0" y="197"/>
                  <a:pt x="2" y="184"/>
                  <a:pt x="4" y="170"/>
                </a:cubicBezTo>
                <a:cubicBezTo>
                  <a:pt x="7" y="156"/>
                  <a:pt x="11" y="143"/>
                  <a:pt x="16" y="130"/>
                </a:cubicBezTo>
                <a:cubicBezTo>
                  <a:pt x="22" y="117"/>
                  <a:pt x="28" y="105"/>
                  <a:pt x="36" y="94"/>
                </a:cubicBezTo>
                <a:cubicBezTo>
                  <a:pt x="44" y="82"/>
                  <a:pt x="52" y="71"/>
                  <a:pt x="62" y="62"/>
                </a:cubicBezTo>
                <a:cubicBezTo>
                  <a:pt x="72" y="52"/>
                  <a:pt x="83" y="43"/>
                  <a:pt x="94" y="35"/>
                </a:cubicBezTo>
                <a:cubicBezTo>
                  <a:pt x="106" y="28"/>
                  <a:pt x="118" y="21"/>
                  <a:pt x="131" y="16"/>
                </a:cubicBezTo>
                <a:cubicBezTo>
                  <a:pt x="144" y="10"/>
                  <a:pt x="157" y="6"/>
                  <a:pt x="171" y="4"/>
                </a:cubicBezTo>
                <a:cubicBezTo>
                  <a:pt x="184" y="1"/>
                  <a:pt x="198" y="0"/>
                  <a:pt x="212" y="0"/>
                </a:cubicBezTo>
                <a:cubicBezTo>
                  <a:pt x="226" y="0"/>
                  <a:pt x="240" y="1"/>
                  <a:pt x="253" y="4"/>
                </a:cubicBezTo>
                <a:cubicBezTo>
                  <a:pt x="267" y="6"/>
                  <a:pt x="280" y="10"/>
                  <a:pt x="293" y="16"/>
                </a:cubicBezTo>
                <a:cubicBezTo>
                  <a:pt x="306" y="21"/>
                  <a:pt x="318" y="28"/>
                  <a:pt x="330" y="35"/>
                </a:cubicBezTo>
                <a:cubicBezTo>
                  <a:pt x="342" y="43"/>
                  <a:pt x="353" y="52"/>
                  <a:pt x="363" y="62"/>
                </a:cubicBezTo>
                <a:cubicBezTo>
                  <a:pt x="372" y="71"/>
                  <a:pt x="381" y="82"/>
                  <a:pt x="389" y="94"/>
                </a:cubicBezTo>
                <a:cubicBezTo>
                  <a:pt x="397" y="105"/>
                  <a:pt x="403" y="117"/>
                  <a:pt x="408" y="130"/>
                </a:cubicBezTo>
                <a:cubicBezTo>
                  <a:pt x="414" y="143"/>
                  <a:pt x="418" y="156"/>
                  <a:pt x="421" y="170"/>
                </a:cubicBezTo>
                <a:cubicBezTo>
                  <a:pt x="423" y="184"/>
                  <a:pt x="425" y="197"/>
                  <a:pt x="425" y="211"/>
                </a:cubicBezTo>
                <a:close/>
              </a:path>
            </a:pathLst>
          </a:custGeom>
          <a:solidFill>
            <a:srgbClr val="FFFFFF"/>
          </a:solidFill>
          <a:ln w="0">
            <a:noFill/>
          </a:ln>
        </p:spPr>
      </p:sp>
      <p:sp>
        <p:nvSpPr>
          <p:cNvPr id="126" name="TextBox 125"/>
          <p:cNvSpPr txBox="1"/>
          <p:nvPr/>
        </p:nvSpPr>
        <p:spPr>
          <a:xfrm>
            <a:off x="1388160" y="1724400"/>
            <a:ext cx="13406040" cy="498600"/>
          </a:xfrm>
          <a:prstGeom prst="rect">
            <a:avLst/>
          </a:prstGeom>
          <a:noFill/>
          <a:ln w="0">
            <a:noFill/>
          </a:ln>
        </p:spPr>
        <p:txBody>
          <a:bodyPr lIns="0" tIns="0" rIns="0" bIns="0" anchor="t">
            <a:noAutofit/>
          </a:bodyPr>
          <a:lstStyle/>
          <a:p>
            <a:pPr>
              <a:lnSpc>
                <a:spcPct val="150000"/>
              </a:lnSpc>
            </a:pPr>
            <a:r>
              <a:rPr lang="en-US" sz="3370" spc="-1" dirty="0">
                <a:solidFill>
                  <a:schemeClr val="bg1"/>
                </a:solidFill>
                <a:latin typeface="Times New Roman"/>
              </a:rPr>
              <a:t>At this Screen, The Admin will be greeted with a welcome message and will prompted to Login using the username and password provided. </a:t>
            </a:r>
            <a:endParaRPr lang="en-US" sz="3370" b="0" strike="noStrike" spc="-1" dirty="0">
              <a:solidFill>
                <a:schemeClr val="bg1"/>
              </a:solidFill>
              <a:latin typeface="Times New Roman"/>
            </a:endParaRPr>
          </a:p>
        </p:txBody>
      </p:sp>
      <p:sp>
        <p:nvSpPr>
          <p:cNvPr id="128" name="TextBox 127"/>
          <p:cNvSpPr txBox="1"/>
          <p:nvPr/>
        </p:nvSpPr>
        <p:spPr>
          <a:xfrm>
            <a:off x="1407886" y="3476220"/>
            <a:ext cx="19527914" cy="1774800"/>
          </a:xfrm>
          <a:prstGeom prst="rect">
            <a:avLst/>
          </a:prstGeom>
          <a:noFill/>
          <a:ln w="0">
            <a:noFill/>
          </a:ln>
        </p:spPr>
        <p:txBody>
          <a:bodyPr lIns="0" tIns="0" rIns="0" bIns="0" anchor="t">
            <a:noAutofit/>
          </a:bodyPr>
          <a:lstStyle/>
          <a:p>
            <a:pPr>
              <a:lnSpc>
                <a:spcPct val="150000"/>
              </a:lnSpc>
            </a:pPr>
            <a:r>
              <a:rPr lang="en-US" sz="3370" b="0" strike="noStrike" spc="-1" dirty="0">
                <a:solidFill>
                  <a:schemeClr val="bg1"/>
                </a:solidFill>
                <a:latin typeface="Times New Roman"/>
              </a:rPr>
              <a:t>After Entering the credentials , the </a:t>
            </a:r>
            <a:r>
              <a:rPr lang="en-US" sz="3370" b="0" strike="noStrike" spc="-1">
                <a:solidFill>
                  <a:schemeClr val="bg1"/>
                </a:solidFill>
                <a:latin typeface="Times New Roman"/>
              </a:rPr>
              <a:t>access is given </a:t>
            </a:r>
            <a:r>
              <a:rPr lang="en-US" sz="3370" b="0" strike="noStrike" spc="-1" dirty="0">
                <a:solidFill>
                  <a:schemeClr val="bg1"/>
                </a:solidFill>
                <a:latin typeface="Times New Roman"/>
              </a:rPr>
              <a:t>to Admin to perform tasks such as:</a:t>
            </a:r>
          </a:p>
          <a:p>
            <a:pPr>
              <a:lnSpc>
                <a:spcPct val="150000"/>
              </a:lnSpc>
            </a:pPr>
            <a:r>
              <a:rPr lang="en-US" sz="3370" b="0" strike="noStrike" spc="-1" dirty="0">
                <a:solidFill>
                  <a:schemeClr val="bg1"/>
                </a:solidFill>
                <a:latin typeface="Times New Roman"/>
              </a:rPr>
              <a:t> 	New Account Creation.</a:t>
            </a:r>
          </a:p>
          <a:p>
            <a:pPr>
              <a:lnSpc>
                <a:spcPct val="150000"/>
              </a:lnSpc>
            </a:pPr>
            <a:r>
              <a:rPr lang="en-US" sz="3370" spc="-1" dirty="0">
                <a:solidFill>
                  <a:schemeClr val="bg1"/>
                </a:solidFill>
                <a:latin typeface="Times New Roman"/>
              </a:rPr>
              <a:t>	Updating existing Records.</a:t>
            </a:r>
          </a:p>
          <a:p>
            <a:pPr>
              <a:lnSpc>
                <a:spcPct val="150000"/>
              </a:lnSpc>
            </a:pPr>
            <a:r>
              <a:rPr lang="en-US" sz="3370" spc="-1" dirty="0">
                <a:solidFill>
                  <a:schemeClr val="bg1"/>
                </a:solidFill>
                <a:latin typeface="Times New Roman"/>
              </a:rPr>
              <a:t>	Delete the Records  </a:t>
            </a:r>
          </a:p>
          <a:p>
            <a:pPr>
              <a:lnSpc>
                <a:spcPct val="150000"/>
              </a:lnSpc>
            </a:pPr>
            <a:r>
              <a:rPr lang="en-US" sz="3370" b="0" strike="noStrike" spc="-1" dirty="0">
                <a:solidFill>
                  <a:schemeClr val="bg1"/>
                </a:solidFill>
                <a:latin typeface="Times New Roman"/>
              </a:rPr>
              <a:t>         Display Records</a:t>
            </a:r>
          </a:p>
        </p:txBody>
      </p:sp>
      <p:sp>
        <p:nvSpPr>
          <p:cNvPr id="130" name="TextBox 129"/>
          <p:cNvSpPr txBox="1"/>
          <p:nvPr/>
        </p:nvSpPr>
        <p:spPr>
          <a:xfrm>
            <a:off x="1388160" y="4915080"/>
            <a:ext cx="3647520" cy="498600"/>
          </a:xfrm>
          <a:prstGeom prst="rect">
            <a:avLst/>
          </a:prstGeom>
          <a:noFill/>
          <a:ln w="0">
            <a:noFill/>
          </a:ln>
        </p:spPr>
        <p:txBody>
          <a:bodyPr lIns="0" tIns="0" rIns="0" bIns="0" anchor="t">
            <a:noAutofit/>
          </a:bodyPr>
          <a:lstStyle/>
          <a:p>
            <a:endParaRPr lang="en-US" sz="3370" b="0" strike="noStrike" spc="-1" dirty="0">
              <a:latin typeface="Times New Roman"/>
            </a:endParaRPr>
          </a:p>
        </p:txBody>
      </p:sp>
      <p:sp>
        <p:nvSpPr>
          <p:cNvPr id="17" name="Freeform: Shape 16">
            <a:extLst>
              <a:ext uri="{FF2B5EF4-FFF2-40B4-BE49-F238E27FC236}">
                <a16:creationId xmlns:a16="http://schemas.microsoft.com/office/drawing/2014/main" id="{B70F1274-B72A-0057-05BF-5C8EBE2CFDC2}"/>
              </a:ext>
            </a:extLst>
          </p:cNvPr>
          <p:cNvSpPr/>
          <p:nvPr/>
        </p:nvSpPr>
        <p:spPr>
          <a:xfrm>
            <a:off x="890194" y="8076781"/>
            <a:ext cx="153000" cy="152640"/>
          </a:xfrm>
          <a:custGeom>
            <a:avLst/>
            <a:gdLst/>
            <a:ahLst/>
            <a:cxnLst/>
            <a:rect l="0" t="0" r="r" b="b"/>
            <a:pathLst>
              <a:path w="426" h="425">
                <a:moveTo>
                  <a:pt x="425" y="211"/>
                </a:moveTo>
                <a:cubicBezTo>
                  <a:pt x="425" y="225"/>
                  <a:pt x="423" y="239"/>
                  <a:pt x="421" y="253"/>
                </a:cubicBezTo>
                <a:cubicBezTo>
                  <a:pt x="418" y="267"/>
                  <a:pt x="414" y="280"/>
                  <a:pt x="408" y="293"/>
                </a:cubicBezTo>
                <a:cubicBezTo>
                  <a:pt x="403" y="306"/>
                  <a:pt x="397" y="318"/>
                  <a:pt x="389" y="330"/>
                </a:cubicBezTo>
                <a:cubicBezTo>
                  <a:pt x="381" y="341"/>
                  <a:pt x="372" y="352"/>
                  <a:pt x="363" y="362"/>
                </a:cubicBezTo>
                <a:cubicBezTo>
                  <a:pt x="353" y="372"/>
                  <a:pt x="342" y="381"/>
                  <a:pt x="330" y="388"/>
                </a:cubicBezTo>
                <a:cubicBezTo>
                  <a:pt x="318" y="396"/>
                  <a:pt x="306" y="403"/>
                  <a:pt x="293" y="408"/>
                </a:cubicBezTo>
                <a:cubicBezTo>
                  <a:pt x="280" y="413"/>
                  <a:pt x="267" y="417"/>
                  <a:pt x="253" y="420"/>
                </a:cubicBezTo>
                <a:cubicBezTo>
                  <a:pt x="240" y="423"/>
                  <a:pt x="226" y="424"/>
                  <a:pt x="212" y="424"/>
                </a:cubicBezTo>
                <a:cubicBezTo>
                  <a:pt x="198" y="424"/>
                  <a:pt x="184" y="423"/>
                  <a:pt x="171" y="420"/>
                </a:cubicBezTo>
                <a:cubicBezTo>
                  <a:pt x="157" y="417"/>
                  <a:pt x="144" y="413"/>
                  <a:pt x="131" y="408"/>
                </a:cubicBezTo>
                <a:cubicBezTo>
                  <a:pt x="118" y="403"/>
                  <a:pt x="106" y="396"/>
                  <a:pt x="94" y="388"/>
                </a:cubicBezTo>
                <a:cubicBezTo>
                  <a:pt x="83" y="381"/>
                  <a:pt x="72" y="372"/>
                  <a:pt x="62" y="362"/>
                </a:cubicBezTo>
                <a:cubicBezTo>
                  <a:pt x="52" y="352"/>
                  <a:pt x="44" y="341"/>
                  <a:pt x="36" y="330"/>
                </a:cubicBezTo>
                <a:cubicBezTo>
                  <a:pt x="28" y="318"/>
                  <a:pt x="22" y="306"/>
                  <a:pt x="16" y="293"/>
                </a:cubicBezTo>
                <a:cubicBezTo>
                  <a:pt x="11" y="280"/>
                  <a:pt x="7" y="267"/>
                  <a:pt x="4" y="253"/>
                </a:cubicBezTo>
                <a:cubicBezTo>
                  <a:pt x="2" y="239"/>
                  <a:pt x="0" y="225"/>
                  <a:pt x="0" y="211"/>
                </a:cubicBezTo>
                <a:cubicBezTo>
                  <a:pt x="0" y="197"/>
                  <a:pt x="2" y="184"/>
                  <a:pt x="4" y="170"/>
                </a:cubicBezTo>
                <a:cubicBezTo>
                  <a:pt x="7" y="156"/>
                  <a:pt x="11" y="143"/>
                  <a:pt x="16" y="130"/>
                </a:cubicBezTo>
                <a:cubicBezTo>
                  <a:pt x="22" y="117"/>
                  <a:pt x="28" y="105"/>
                  <a:pt x="36" y="94"/>
                </a:cubicBezTo>
                <a:cubicBezTo>
                  <a:pt x="44" y="82"/>
                  <a:pt x="52" y="71"/>
                  <a:pt x="62" y="62"/>
                </a:cubicBezTo>
                <a:cubicBezTo>
                  <a:pt x="72" y="52"/>
                  <a:pt x="83" y="43"/>
                  <a:pt x="94" y="35"/>
                </a:cubicBezTo>
                <a:cubicBezTo>
                  <a:pt x="106" y="28"/>
                  <a:pt x="118" y="21"/>
                  <a:pt x="131" y="16"/>
                </a:cubicBezTo>
                <a:cubicBezTo>
                  <a:pt x="144" y="10"/>
                  <a:pt x="157" y="6"/>
                  <a:pt x="171" y="4"/>
                </a:cubicBezTo>
                <a:cubicBezTo>
                  <a:pt x="184" y="1"/>
                  <a:pt x="198" y="0"/>
                  <a:pt x="212" y="0"/>
                </a:cubicBezTo>
                <a:cubicBezTo>
                  <a:pt x="226" y="0"/>
                  <a:pt x="240" y="1"/>
                  <a:pt x="253" y="4"/>
                </a:cubicBezTo>
                <a:cubicBezTo>
                  <a:pt x="267" y="6"/>
                  <a:pt x="280" y="10"/>
                  <a:pt x="293" y="16"/>
                </a:cubicBezTo>
                <a:cubicBezTo>
                  <a:pt x="306" y="21"/>
                  <a:pt x="318" y="28"/>
                  <a:pt x="330" y="35"/>
                </a:cubicBezTo>
                <a:cubicBezTo>
                  <a:pt x="342" y="43"/>
                  <a:pt x="353" y="52"/>
                  <a:pt x="363" y="62"/>
                </a:cubicBezTo>
                <a:cubicBezTo>
                  <a:pt x="372" y="71"/>
                  <a:pt x="381" y="82"/>
                  <a:pt x="389" y="94"/>
                </a:cubicBezTo>
                <a:cubicBezTo>
                  <a:pt x="397" y="105"/>
                  <a:pt x="403" y="117"/>
                  <a:pt x="408" y="130"/>
                </a:cubicBezTo>
                <a:cubicBezTo>
                  <a:pt x="414" y="143"/>
                  <a:pt x="418" y="156"/>
                  <a:pt x="421" y="170"/>
                </a:cubicBezTo>
                <a:cubicBezTo>
                  <a:pt x="423" y="184"/>
                  <a:pt x="425" y="197"/>
                  <a:pt x="425" y="211"/>
                </a:cubicBezTo>
                <a:close/>
              </a:path>
            </a:pathLst>
          </a:custGeom>
          <a:solidFill>
            <a:srgbClr val="FFFFFF"/>
          </a:solidFill>
          <a:ln w="0">
            <a:noFill/>
          </a:ln>
        </p:spPr>
      </p:sp>
      <p:sp>
        <p:nvSpPr>
          <p:cNvPr id="6" name="TextBox 5">
            <a:extLst>
              <a:ext uri="{FF2B5EF4-FFF2-40B4-BE49-F238E27FC236}">
                <a16:creationId xmlns:a16="http://schemas.microsoft.com/office/drawing/2014/main" id="{1C5F89E0-735B-BE1F-B964-B929EDB5B3A1}"/>
              </a:ext>
            </a:extLst>
          </p:cNvPr>
          <p:cNvSpPr txBox="1"/>
          <p:nvPr/>
        </p:nvSpPr>
        <p:spPr>
          <a:xfrm>
            <a:off x="1399606" y="7623535"/>
            <a:ext cx="16888394" cy="1524585"/>
          </a:xfrm>
          <a:prstGeom prst="rect">
            <a:avLst/>
          </a:prstGeom>
          <a:noFill/>
        </p:spPr>
        <p:txBody>
          <a:bodyPr wrap="square" rtlCol="0">
            <a:spAutoFit/>
          </a:bodyPr>
          <a:lstStyle/>
          <a:p>
            <a:pPr>
              <a:lnSpc>
                <a:spcPct val="150000"/>
              </a:lnSpc>
            </a:pPr>
            <a:r>
              <a:rPr lang="en-US" sz="3300" b="1" dirty="0">
                <a:solidFill>
                  <a:srgbClr val="FFFF00"/>
                </a:solidFill>
                <a:latin typeface="Times New Roman" panose="02020603050405020304" pitchFamily="18" charset="0"/>
                <a:cs typeface="Times New Roman" panose="02020603050405020304" pitchFamily="18" charset="0"/>
              </a:rPr>
              <a:t>New Account Creation</a:t>
            </a:r>
            <a:r>
              <a:rPr lang="en-US" sz="3300" dirty="0">
                <a:solidFill>
                  <a:schemeClr val="bg1"/>
                </a:solidFill>
                <a:latin typeface="Times New Roman" panose="02020603050405020304" pitchFamily="18" charset="0"/>
                <a:cs typeface="Times New Roman" panose="02020603050405020304" pitchFamily="18" charset="0"/>
              </a:rPr>
              <a:t>:- The action is only available  to the admin, The admin create the account of the customer with details provided ,This action creates tables in the backend. </a:t>
            </a:r>
          </a:p>
        </p:txBody>
      </p:sp>
      <p:sp>
        <p:nvSpPr>
          <p:cNvPr id="19" name="Freeform: Shape 18">
            <a:extLst>
              <a:ext uri="{FF2B5EF4-FFF2-40B4-BE49-F238E27FC236}">
                <a16:creationId xmlns:a16="http://schemas.microsoft.com/office/drawing/2014/main" id="{5C9366EB-3708-9906-781A-D4A782C794AD}"/>
              </a:ext>
            </a:extLst>
          </p:cNvPr>
          <p:cNvSpPr/>
          <p:nvPr/>
        </p:nvSpPr>
        <p:spPr>
          <a:xfrm>
            <a:off x="1777660" y="6978532"/>
            <a:ext cx="153000" cy="152640"/>
          </a:xfrm>
          <a:custGeom>
            <a:avLst/>
            <a:gdLst/>
            <a:ahLst/>
            <a:cxnLst/>
            <a:rect l="0" t="0" r="r" b="b"/>
            <a:pathLst>
              <a:path w="426" h="425">
                <a:moveTo>
                  <a:pt x="425" y="211"/>
                </a:moveTo>
                <a:cubicBezTo>
                  <a:pt x="425" y="225"/>
                  <a:pt x="423" y="239"/>
                  <a:pt x="421" y="253"/>
                </a:cubicBezTo>
                <a:cubicBezTo>
                  <a:pt x="418" y="267"/>
                  <a:pt x="414" y="280"/>
                  <a:pt x="408" y="293"/>
                </a:cubicBezTo>
                <a:cubicBezTo>
                  <a:pt x="403" y="306"/>
                  <a:pt x="397" y="318"/>
                  <a:pt x="389" y="330"/>
                </a:cubicBezTo>
                <a:cubicBezTo>
                  <a:pt x="381" y="341"/>
                  <a:pt x="372" y="352"/>
                  <a:pt x="363" y="362"/>
                </a:cubicBezTo>
                <a:cubicBezTo>
                  <a:pt x="353" y="372"/>
                  <a:pt x="342" y="381"/>
                  <a:pt x="330" y="388"/>
                </a:cubicBezTo>
                <a:cubicBezTo>
                  <a:pt x="318" y="396"/>
                  <a:pt x="306" y="403"/>
                  <a:pt x="293" y="408"/>
                </a:cubicBezTo>
                <a:cubicBezTo>
                  <a:pt x="280" y="413"/>
                  <a:pt x="267" y="417"/>
                  <a:pt x="253" y="420"/>
                </a:cubicBezTo>
                <a:cubicBezTo>
                  <a:pt x="240" y="423"/>
                  <a:pt x="226" y="424"/>
                  <a:pt x="212" y="424"/>
                </a:cubicBezTo>
                <a:cubicBezTo>
                  <a:pt x="198" y="424"/>
                  <a:pt x="184" y="423"/>
                  <a:pt x="171" y="420"/>
                </a:cubicBezTo>
                <a:cubicBezTo>
                  <a:pt x="157" y="417"/>
                  <a:pt x="144" y="413"/>
                  <a:pt x="131" y="408"/>
                </a:cubicBezTo>
                <a:cubicBezTo>
                  <a:pt x="118" y="403"/>
                  <a:pt x="106" y="396"/>
                  <a:pt x="94" y="388"/>
                </a:cubicBezTo>
                <a:cubicBezTo>
                  <a:pt x="83" y="381"/>
                  <a:pt x="72" y="372"/>
                  <a:pt x="62" y="362"/>
                </a:cubicBezTo>
                <a:cubicBezTo>
                  <a:pt x="52" y="352"/>
                  <a:pt x="44" y="341"/>
                  <a:pt x="36" y="330"/>
                </a:cubicBezTo>
                <a:cubicBezTo>
                  <a:pt x="28" y="318"/>
                  <a:pt x="22" y="306"/>
                  <a:pt x="16" y="293"/>
                </a:cubicBezTo>
                <a:cubicBezTo>
                  <a:pt x="11" y="280"/>
                  <a:pt x="7" y="267"/>
                  <a:pt x="4" y="253"/>
                </a:cubicBezTo>
                <a:cubicBezTo>
                  <a:pt x="2" y="239"/>
                  <a:pt x="0" y="225"/>
                  <a:pt x="0" y="211"/>
                </a:cubicBezTo>
                <a:cubicBezTo>
                  <a:pt x="0" y="197"/>
                  <a:pt x="2" y="184"/>
                  <a:pt x="4" y="170"/>
                </a:cubicBezTo>
                <a:cubicBezTo>
                  <a:pt x="7" y="156"/>
                  <a:pt x="11" y="143"/>
                  <a:pt x="16" y="130"/>
                </a:cubicBezTo>
                <a:cubicBezTo>
                  <a:pt x="22" y="117"/>
                  <a:pt x="28" y="105"/>
                  <a:pt x="36" y="94"/>
                </a:cubicBezTo>
                <a:cubicBezTo>
                  <a:pt x="44" y="82"/>
                  <a:pt x="52" y="71"/>
                  <a:pt x="62" y="62"/>
                </a:cubicBezTo>
                <a:cubicBezTo>
                  <a:pt x="72" y="52"/>
                  <a:pt x="83" y="43"/>
                  <a:pt x="94" y="35"/>
                </a:cubicBezTo>
                <a:cubicBezTo>
                  <a:pt x="106" y="28"/>
                  <a:pt x="118" y="21"/>
                  <a:pt x="131" y="16"/>
                </a:cubicBezTo>
                <a:cubicBezTo>
                  <a:pt x="144" y="10"/>
                  <a:pt x="157" y="6"/>
                  <a:pt x="171" y="4"/>
                </a:cubicBezTo>
                <a:cubicBezTo>
                  <a:pt x="184" y="1"/>
                  <a:pt x="198" y="0"/>
                  <a:pt x="212" y="0"/>
                </a:cubicBezTo>
                <a:cubicBezTo>
                  <a:pt x="226" y="0"/>
                  <a:pt x="240" y="1"/>
                  <a:pt x="253" y="4"/>
                </a:cubicBezTo>
                <a:cubicBezTo>
                  <a:pt x="267" y="6"/>
                  <a:pt x="280" y="10"/>
                  <a:pt x="293" y="16"/>
                </a:cubicBezTo>
                <a:cubicBezTo>
                  <a:pt x="306" y="21"/>
                  <a:pt x="318" y="28"/>
                  <a:pt x="330" y="35"/>
                </a:cubicBezTo>
                <a:cubicBezTo>
                  <a:pt x="342" y="43"/>
                  <a:pt x="353" y="52"/>
                  <a:pt x="363" y="62"/>
                </a:cubicBezTo>
                <a:cubicBezTo>
                  <a:pt x="372" y="71"/>
                  <a:pt x="381" y="82"/>
                  <a:pt x="389" y="94"/>
                </a:cubicBezTo>
                <a:cubicBezTo>
                  <a:pt x="397" y="105"/>
                  <a:pt x="403" y="117"/>
                  <a:pt x="408" y="130"/>
                </a:cubicBezTo>
                <a:cubicBezTo>
                  <a:pt x="414" y="143"/>
                  <a:pt x="418" y="156"/>
                  <a:pt x="421" y="170"/>
                </a:cubicBezTo>
                <a:cubicBezTo>
                  <a:pt x="423" y="184"/>
                  <a:pt x="425" y="197"/>
                  <a:pt x="425" y="211"/>
                </a:cubicBezTo>
                <a:close/>
              </a:path>
            </a:pathLst>
          </a:custGeom>
          <a:solidFill>
            <a:srgbClr val="FFFFFF"/>
          </a:solidFill>
          <a:ln w="0">
            <a:noFill/>
          </a:ln>
        </p:spPr>
      </p:sp>
      <p:sp>
        <p:nvSpPr>
          <p:cNvPr id="20" name="Freeform: Shape 19">
            <a:extLst>
              <a:ext uri="{FF2B5EF4-FFF2-40B4-BE49-F238E27FC236}">
                <a16:creationId xmlns:a16="http://schemas.microsoft.com/office/drawing/2014/main" id="{C6C8F2BA-0A39-E343-9650-D657DA8A0714}"/>
              </a:ext>
            </a:extLst>
          </p:cNvPr>
          <p:cNvSpPr/>
          <p:nvPr/>
        </p:nvSpPr>
        <p:spPr>
          <a:xfrm>
            <a:off x="1777660" y="5337360"/>
            <a:ext cx="153000" cy="152640"/>
          </a:xfrm>
          <a:custGeom>
            <a:avLst/>
            <a:gdLst/>
            <a:ahLst/>
            <a:cxnLst/>
            <a:rect l="0" t="0" r="r" b="b"/>
            <a:pathLst>
              <a:path w="426" h="425">
                <a:moveTo>
                  <a:pt x="425" y="211"/>
                </a:moveTo>
                <a:cubicBezTo>
                  <a:pt x="425" y="225"/>
                  <a:pt x="423" y="239"/>
                  <a:pt x="421" y="253"/>
                </a:cubicBezTo>
                <a:cubicBezTo>
                  <a:pt x="418" y="267"/>
                  <a:pt x="414" y="280"/>
                  <a:pt x="408" y="293"/>
                </a:cubicBezTo>
                <a:cubicBezTo>
                  <a:pt x="403" y="306"/>
                  <a:pt x="397" y="318"/>
                  <a:pt x="389" y="330"/>
                </a:cubicBezTo>
                <a:cubicBezTo>
                  <a:pt x="381" y="341"/>
                  <a:pt x="372" y="352"/>
                  <a:pt x="363" y="362"/>
                </a:cubicBezTo>
                <a:cubicBezTo>
                  <a:pt x="353" y="372"/>
                  <a:pt x="342" y="381"/>
                  <a:pt x="330" y="388"/>
                </a:cubicBezTo>
                <a:cubicBezTo>
                  <a:pt x="318" y="396"/>
                  <a:pt x="306" y="403"/>
                  <a:pt x="293" y="408"/>
                </a:cubicBezTo>
                <a:cubicBezTo>
                  <a:pt x="280" y="413"/>
                  <a:pt x="267" y="417"/>
                  <a:pt x="253" y="420"/>
                </a:cubicBezTo>
                <a:cubicBezTo>
                  <a:pt x="240" y="423"/>
                  <a:pt x="226" y="424"/>
                  <a:pt x="212" y="424"/>
                </a:cubicBezTo>
                <a:cubicBezTo>
                  <a:pt x="198" y="424"/>
                  <a:pt x="184" y="423"/>
                  <a:pt x="171" y="420"/>
                </a:cubicBezTo>
                <a:cubicBezTo>
                  <a:pt x="157" y="417"/>
                  <a:pt x="144" y="413"/>
                  <a:pt x="131" y="408"/>
                </a:cubicBezTo>
                <a:cubicBezTo>
                  <a:pt x="118" y="403"/>
                  <a:pt x="106" y="396"/>
                  <a:pt x="94" y="388"/>
                </a:cubicBezTo>
                <a:cubicBezTo>
                  <a:pt x="83" y="381"/>
                  <a:pt x="72" y="372"/>
                  <a:pt x="62" y="362"/>
                </a:cubicBezTo>
                <a:cubicBezTo>
                  <a:pt x="52" y="352"/>
                  <a:pt x="44" y="341"/>
                  <a:pt x="36" y="330"/>
                </a:cubicBezTo>
                <a:cubicBezTo>
                  <a:pt x="28" y="318"/>
                  <a:pt x="22" y="306"/>
                  <a:pt x="16" y="293"/>
                </a:cubicBezTo>
                <a:cubicBezTo>
                  <a:pt x="11" y="280"/>
                  <a:pt x="7" y="267"/>
                  <a:pt x="4" y="253"/>
                </a:cubicBezTo>
                <a:cubicBezTo>
                  <a:pt x="2" y="239"/>
                  <a:pt x="0" y="225"/>
                  <a:pt x="0" y="211"/>
                </a:cubicBezTo>
                <a:cubicBezTo>
                  <a:pt x="0" y="197"/>
                  <a:pt x="2" y="184"/>
                  <a:pt x="4" y="170"/>
                </a:cubicBezTo>
                <a:cubicBezTo>
                  <a:pt x="7" y="156"/>
                  <a:pt x="11" y="143"/>
                  <a:pt x="16" y="130"/>
                </a:cubicBezTo>
                <a:cubicBezTo>
                  <a:pt x="22" y="117"/>
                  <a:pt x="28" y="105"/>
                  <a:pt x="36" y="94"/>
                </a:cubicBezTo>
                <a:cubicBezTo>
                  <a:pt x="44" y="82"/>
                  <a:pt x="52" y="71"/>
                  <a:pt x="62" y="62"/>
                </a:cubicBezTo>
                <a:cubicBezTo>
                  <a:pt x="72" y="52"/>
                  <a:pt x="83" y="43"/>
                  <a:pt x="94" y="35"/>
                </a:cubicBezTo>
                <a:cubicBezTo>
                  <a:pt x="106" y="28"/>
                  <a:pt x="118" y="21"/>
                  <a:pt x="131" y="16"/>
                </a:cubicBezTo>
                <a:cubicBezTo>
                  <a:pt x="144" y="10"/>
                  <a:pt x="157" y="6"/>
                  <a:pt x="171" y="4"/>
                </a:cubicBezTo>
                <a:cubicBezTo>
                  <a:pt x="184" y="1"/>
                  <a:pt x="198" y="0"/>
                  <a:pt x="212" y="0"/>
                </a:cubicBezTo>
                <a:cubicBezTo>
                  <a:pt x="226" y="0"/>
                  <a:pt x="240" y="1"/>
                  <a:pt x="253" y="4"/>
                </a:cubicBezTo>
                <a:cubicBezTo>
                  <a:pt x="267" y="6"/>
                  <a:pt x="280" y="10"/>
                  <a:pt x="293" y="16"/>
                </a:cubicBezTo>
                <a:cubicBezTo>
                  <a:pt x="306" y="21"/>
                  <a:pt x="318" y="28"/>
                  <a:pt x="330" y="35"/>
                </a:cubicBezTo>
                <a:cubicBezTo>
                  <a:pt x="342" y="43"/>
                  <a:pt x="353" y="52"/>
                  <a:pt x="363" y="62"/>
                </a:cubicBezTo>
                <a:cubicBezTo>
                  <a:pt x="372" y="71"/>
                  <a:pt x="381" y="82"/>
                  <a:pt x="389" y="94"/>
                </a:cubicBezTo>
                <a:cubicBezTo>
                  <a:pt x="397" y="105"/>
                  <a:pt x="403" y="117"/>
                  <a:pt x="408" y="130"/>
                </a:cubicBezTo>
                <a:cubicBezTo>
                  <a:pt x="414" y="143"/>
                  <a:pt x="418" y="156"/>
                  <a:pt x="421" y="170"/>
                </a:cubicBezTo>
                <a:cubicBezTo>
                  <a:pt x="423" y="184"/>
                  <a:pt x="425" y="197"/>
                  <a:pt x="425" y="211"/>
                </a:cubicBezTo>
                <a:close/>
              </a:path>
            </a:pathLst>
          </a:custGeom>
          <a:solidFill>
            <a:srgbClr val="FFFFFF"/>
          </a:solidFill>
          <a:ln w="0">
            <a:noFill/>
          </a:ln>
        </p:spPr>
      </p:sp>
      <p:sp>
        <p:nvSpPr>
          <p:cNvPr id="21" name="Freeform: Shape 20">
            <a:extLst>
              <a:ext uri="{FF2B5EF4-FFF2-40B4-BE49-F238E27FC236}">
                <a16:creationId xmlns:a16="http://schemas.microsoft.com/office/drawing/2014/main" id="{DC87FAD7-3890-B1C4-C5F7-4EAAD51341DA}"/>
              </a:ext>
            </a:extLst>
          </p:cNvPr>
          <p:cNvSpPr/>
          <p:nvPr/>
        </p:nvSpPr>
        <p:spPr>
          <a:xfrm>
            <a:off x="1768309" y="4655475"/>
            <a:ext cx="153000" cy="152640"/>
          </a:xfrm>
          <a:custGeom>
            <a:avLst/>
            <a:gdLst/>
            <a:ahLst/>
            <a:cxnLst/>
            <a:rect l="0" t="0" r="r" b="b"/>
            <a:pathLst>
              <a:path w="426" h="425">
                <a:moveTo>
                  <a:pt x="425" y="211"/>
                </a:moveTo>
                <a:cubicBezTo>
                  <a:pt x="425" y="225"/>
                  <a:pt x="423" y="239"/>
                  <a:pt x="421" y="253"/>
                </a:cubicBezTo>
                <a:cubicBezTo>
                  <a:pt x="418" y="267"/>
                  <a:pt x="414" y="280"/>
                  <a:pt x="408" y="293"/>
                </a:cubicBezTo>
                <a:cubicBezTo>
                  <a:pt x="403" y="306"/>
                  <a:pt x="397" y="318"/>
                  <a:pt x="389" y="330"/>
                </a:cubicBezTo>
                <a:cubicBezTo>
                  <a:pt x="381" y="341"/>
                  <a:pt x="372" y="352"/>
                  <a:pt x="363" y="362"/>
                </a:cubicBezTo>
                <a:cubicBezTo>
                  <a:pt x="353" y="372"/>
                  <a:pt x="342" y="381"/>
                  <a:pt x="330" y="388"/>
                </a:cubicBezTo>
                <a:cubicBezTo>
                  <a:pt x="318" y="396"/>
                  <a:pt x="306" y="403"/>
                  <a:pt x="293" y="408"/>
                </a:cubicBezTo>
                <a:cubicBezTo>
                  <a:pt x="280" y="413"/>
                  <a:pt x="267" y="417"/>
                  <a:pt x="253" y="420"/>
                </a:cubicBezTo>
                <a:cubicBezTo>
                  <a:pt x="240" y="423"/>
                  <a:pt x="226" y="424"/>
                  <a:pt x="212" y="424"/>
                </a:cubicBezTo>
                <a:cubicBezTo>
                  <a:pt x="198" y="424"/>
                  <a:pt x="184" y="423"/>
                  <a:pt x="171" y="420"/>
                </a:cubicBezTo>
                <a:cubicBezTo>
                  <a:pt x="157" y="417"/>
                  <a:pt x="144" y="413"/>
                  <a:pt x="131" y="408"/>
                </a:cubicBezTo>
                <a:cubicBezTo>
                  <a:pt x="118" y="403"/>
                  <a:pt x="106" y="396"/>
                  <a:pt x="94" y="388"/>
                </a:cubicBezTo>
                <a:cubicBezTo>
                  <a:pt x="83" y="381"/>
                  <a:pt x="72" y="372"/>
                  <a:pt x="62" y="362"/>
                </a:cubicBezTo>
                <a:cubicBezTo>
                  <a:pt x="52" y="352"/>
                  <a:pt x="44" y="341"/>
                  <a:pt x="36" y="330"/>
                </a:cubicBezTo>
                <a:cubicBezTo>
                  <a:pt x="28" y="318"/>
                  <a:pt x="22" y="306"/>
                  <a:pt x="16" y="293"/>
                </a:cubicBezTo>
                <a:cubicBezTo>
                  <a:pt x="11" y="280"/>
                  <a:pt x="7" y="267"/>
                  <a:pt x="4" y="253"/>
                </a:cubicBezTo>
                <a:cubicBezTo>
                  <a:pt x="2" y="239"/>
                  <a:pt x="0" y="225"/>
                  <a:pt x="0" y="211"/>
                </a:cubicBezTo>
                <a:cubicBezTo>
                  <a:pt x="0" y="197"/>
                  <a:pt x="2" y="184"/>
                  <a:pt x="4" y="170"/>
                </a:cubicBezTo>
                <a:cubicBezTo>
                  <a:pt x="7" y="156"/>
                  <a:pt x="11" y="143"/>
                  <a:pt x="16" y="130"/>
                </a:cubicBezTo>
                <a:cubicBezTo>
                  <a:pt x="22" y="117"/>
                  <a:pt x="28" y="105"/>
                  <a:pt x="36" y="94"/>
                </a:cubicBezTo>
                <a:cubicBezTo>
                  <a:pt x="44" y="82"/>
                  <a:pt x="52" y="71"/>
                  <a:pt x="62" y="62"/>
                </a:cubicBezTo>
                <a:cubicBezTo>
                  <a:pt x="72" y="52"/>
                  <a:pt x="83" y="43"/>
                  <a:pt x="94" y="35"/>
                </a:cubicBezTo>
                <a:cubicBezTo>
                  <a:pt x="106" y="28"/>
                  <a:pt x="118" y="21"/>
                  <a:pt x="131" y="16"/>
                </a:cubicBezTo>
                <a:cubicBezTo>
                  <a:pt x="144" y="10"/>
                  <a:pt x="157" y="6"/>
                  <a:pt x="171" y="4"/>
                </a:cubicBezTo>
                <a:cubicBezTo>
                  <a:pt x="184" y="1"/>
                  <a:pt x="198" y="0"/>
                  <a:pt x="212" y="0"/>
                </a:cubicBezTo>
                <a:cubicBezTo>
                  <a:pt x="226" y="0"/>
                  <a:pt x="240" y="1"/>
                  <a:pt x="253" y="4"/>
                </a:cubicBezTo>
                <a:cubicBezTo>
                  <a:pt x="267" y="6"/>
                  <a:pt x="280" y="10"/>
                  <a:pt x="293" y="16"/>
                </a:cubicBezTo>
                <a:cubicBezTo>
                  <a:pt x="306" y="21"/>
                  <a:pt x="318" y="28"/>
                  <a:pt x="330" y="35"/>
                </a:cubicBezTo>
                <a:cubicBezTo>
                  <a:pt x="342" y="43"/>
                  <a:pt x="353" y="52"/>
                  <a:pt x="363" y="62"/>
                </a:cubicBezTo>
                <a:cubicBezTo>
                  <a:pt x="372" y="71"/>
                  <a:pt x="381" y="82"/>
                  <a:pt x="389" y="94"/>
                </a:cubicBezTo>
                <a:cubicBezTo>
                  <a:pt x="397" y="105"/>
                  <a:pt x="403" y="117"/>
                  <a:pt x="408" y="130"/>
                </a:cubicBezTo>
                <a:cubicBezTo>
                  <a:pt x="414" y="143"/>
                  <a:pt x="418" y="156"/>
                  <a:pt x="421" y="170"/>
                </a:cubicBezTo>
                <a:cubicBezTo>
                  <a:pt x="423" y="184"/>
                  <a:pt x="425" y="197"/>
                  <a:pt x="425" y="211"/>
                </a:cubicBezTo>
                <a:close/>
              </a:path>
            </a:pathLst>
          </a:custGeom>
          <a:solidFill>
            <a:srgbClr val="FFFFFF"/>
          </a:solidFill>
          <a:ln w="0">
            <a:noFill/>
          </a:ln>
        </p:spPr>
      </p:sp>
      <p:sp>
        <p:nvSpPr>
          <p:cNvPr id="22" name="Freeform: Shape 21">
            <a:extLst>
              <a:ext uri="{FF2B5EF4-FFF2-40B4-BE49-F238E27FC236}">
                <a16:creationId xmlns:a16="http://schemas.microsoft.com/office/drawing/2014/main" id="{BE347678-6148-386B-251E-82EDB22C3283}"/>
              </a:ext>
            </a:extLst>
          </p:cNvPr>
          <p:cNvSpPr/>
          <p:nvPr/>
        </p:nvSpPr>
        <p:spPr>
          <a:xfrm>
            <a:off x="1777660" y="6165147"/>
            <a:ext cx="153000" cy="152640"/>
          </a:xfrm>
          <a:custGeom>
            <a:avLst/>
            <a:gdLst/>
            <a:ahLst/>
            <a:cxnLst/>
            <a:rect l="0" t="0" r="r" b="b"/>
            <a:pathLst>
              <a:path w="426" h="425">
                <a:moveTo>
                  <a:pt x="425" y="211"/>
                </a:moveTo>
                <a:cubicBezTo>
                  <a:pt x="425" y="225"/>
                  <a:pt x="423" y="239"/>
                  <a:pt x="421" y="253"/>
                </a:cubicBezTo>
                <a:cubicBezTo>
                  <a:pt x="418" y="267"/>
                  <a:pt x="414" y="280"/>
                  <a:pt x="408" y="293"/>
                </a:cubicBezTo>
                <a:cubicBezTo>
                  <a:pt x="403" y="306"/>
                  <a:pt x="397" y="318"/>
                  <a:pt x="389" y="330"/>
                </a:cubicBezTo>
                <a:cubicBezTo>
                  <a:pt x="381" y="341"/>
                  <a:pt x="372" y="352"/>
                  <a:pt x="363" y="362"/>
                </a:cubicBezTo>
                <a:cubicBezTo>
                  <a:pt x="353" y="372"/>
                  <a:pt x="342" y="381"/>
                  <a:pt x="330" y="388"/>
                </a:cubicBezTo>
                <a:cubicBezTo>
                  <a:pt x="318" y="396"/>
                  <a:pt x="306" y="403"/>
                  <a:pt x="293" y="408"/>
                </a:cubicBezTo>
                <a:cubicBezTo>
                  <a:pt x="280" y="413"/>
                  <a:pt x="267" y="417"/>
                  <a:pt x="253" y="420"/>
                </a:cubicBezTo>
                <a:cubicBezTo>
                  <a:pt x="240" y="423"/>
                  <a:pt x="226" y="424"/>
                  <a:pt x="212" y="424"/>
                </a:cubicBezTo>
                <a:cubicBezTo>
                  <a:pt x="198" y="424"/>
                  <a:pt x="184" y="423"/>
                  <a:pt x="171" y="420"/>
                </a:cubicBezTo>
                <a:cubicBezTo>
                  <a:pt x="157" y="417"/>
                  <a:pt x="144" y="413"/>
                  <a:pt x="131" y="408"/>
                </a:cubicBezTo>
                <a:cubicBezTo>
                  <a:pt x="118" y="403"/>
                  <a:pt x="106" y="396"/>
                  <a:pt x="94" y="388"/>
                </a:cubicBezTo>
                <a:cubicBezTo>
                  <a:pt x="83" y="381"/>
                  <a:pt x="72" y="372"/>
                  <a:pt x="62" y="362"/>
                </a:cubicBezTo>
                <a:cubicBezTo>
                  <a:pt x="52" y="352"/>
                  <a:pt x="44" y="341"/>
                  <a:pt x="36" y="330"/>
                </a:cubicBezTo>
                <a:cubicBezTo>
                  <a:pt x="28" y="318"/>
                  <a:pt x="22" y="306"/>
                  <a:pt x="16" y="293"/>
                </a:cubicBezTo>
                <a:cubicBezTo>
                  <a:pt x="11" y="280"/>
                  <a:pt x="7" y="267"/>
                  <a:pt x="4" y="253"/>
                </a:cubicBezTo>
                <a:cubicBezTo>
                  <a:pt x="2" y="239"/>
                  <a:pt x="0" y="225"/>
                  <a:pt x="0" y="211"/>
                </a:cubicBezTo>
                <a:cubicBezTo>
                  <a:pt x="0" y="197"/>
                  <a:pt x="2" y="184"/>
                  <a:pt x="4" y="170"/>
                </a:cubicBezTo>
                <a:cubicBezTo>
                  <a:pt x="7" y="156"/>
                  <a:pt x="11" y="143"/>
                  <a:pt x="16" y="130"/>
                </a:cubicBezTo>
                <a:cubicBezTo>
                  <a:pt x="22" y="117"/>
                  <a:pt x="28" y="105"/>
                  <a:pt x="36" y="94"/>
                </a:cubicBezTo>
                <a:cubicBezTo>
                  <a:pt x="44" y="82"/>
                  <a:pt x="52" y="71"/>
                  <a:pt x="62" y="62"/>
                </a:cubicBezTo>
                <a:cubicBezTo>
                  <a:pt x="72" y="52"/>
                  <a:pt x="83" y="43"/>
                  <a:pt x="94" y="35"/>
                </a:cubicBezTo>
                <a:cubicBezTo>
                  <a:pt x="106" y="28"/>
                  <a:pt x="118" y="21"/>
                  <a:pt x="131" y="16"/>
                </a:cubicBezTo>
                <a:cubicBezTo>
                  <a:pt x="144" y="10"/>
                  <a:pt x="157" y="6"/>
                  <a:pt x="171" y="4"/>
                </a:cubicBezTo>
                <a:cubicBezTo>
                  <a:pt x="184" y="1"/>
                  <a:pt x="198" y="0"/>
                  <a:pt x="212" y="0"/>
                </a:cubicBezTo>
                <a:cubicBezTo>
                  <a:pt x="226" y="0"/>
                  <a:pt x="240" y="1"/>
                  <a:pt x="253" y="4"/>
                </a:cubicBezTo>
                <a:cubicBezTo>
                  <a:pt x="267" y="6"/>
                  <a:pt x="280" y="10"/>
                  <a:pt x="293" y="16"/>
                </a:cubicBezTo>
                <a:cubicBezTo>
                  <a:pt x="306" y="21"/>
                  <a:pt x="318" y="28"/>
                  <a:pt x="330" y="35"/>
                </a:cubicBezTo>
                <a:cubicBezTo>
                  <a:pt x="342" y="43"/>
                  <a:pt x="353" y="52"/>
                  <a:pt x="363" y="62"/>
                </a:cubicBezTo>
                <a:cubicBezTo>
                  <a:pt x="372" y="71"/>
                  <a:pt x="381" y="82"/>
                  <a:pt x="389" y="94"/>
                </a:cubicBezTo>
                <a:cubicBezTo>
                  <a:pt x="397" y="105"/>
                  <a:pt x="403" y="117"/>
                  <a:pt x="408" y="130"/>
                </a:cubicBezTo>
                <a:cubicBezTo>
                  <a:pt x="414" y="143"/>
                  <a:pt x="418" y="156"/>
                  <a:pt x="421" y="170"/>
                </a:cubicBezTo>
                <a:cubicBezTo>
                  <a:pt x="423" y="184"/>
                  <a:pt x="425" y="197"/>
                  <a:pt x="425" y="211"/>
                </a:cubicBezTo>
                <a:close/>
              </a:path>
            </a:pathLst>
          </a:custGeom>
          <a:solidFill>
            <a:srgbClr val="FFFFFF"/>
          </a:solidFill>
          <a:ln w="0">
            <a:no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Freeform: Shape 130"/>
          <p:cNvSpPr/>
          <p:nvPr/>
        </p:nvSpPr>
        <p:spPr>
          <a:xfrm>
            <a:off x="0" y="0"/>
            <a:ext cx="18288000" cy="10287000"/>
          </a:xfrm>
          <a:custGeom>
            <a:avLst/>
            <a:gdLst/>
            <a:ahLst/>
            <a:cxnLst/>
            <a:rect l="0" t="0" r="r" b="b"/>
            <a:pathLst>
              <a:path w="50801" h="28576">
                <a:moveTo>
                  <a:pt x="0" y="0"/>
                </a:moveTo>
                <a:lnTo>
                  <a:pt x="50800" y="0"/>
                </a:lnTo>
                <a:lnTo>
                  <a:pt x="50800" y="28575"/>
                </a:lnTo>
                <a:lnTo>
                  <a:pt x="0" y="28575"/>
                </a:lnTo>
                <a:lnTo>
                  <a:pt x="0" y="0"/>
                </a:lnTo>
                <a:close/>
              </a:path>
            </a:pathLst>
          </a:custGeom>
          <a:solidFill>
            <a:srgbClr val="160E42"/>
          </a:solidFill>
          <a:ln w="0">
            <a:noFill/>
          </a:ln>
        </p:spPr>
      </p:sp>
      <p:sp>
        <p:nvSpPr>
          <p:cNvPr id="132" name="Freeform: Shape 131"/>
          <p:cNvSpPr/>
          <p:nvPr/>
        </p:nvSpPr>
        <p:spPr>
          <a:xfrm>
            <a:off x="0" y="0"/>
            <a:ext cx="18288000" cy="10287000"/>
          </a:xfrm>
          <a:custGeom>
            <a:avLst/>
            <a:gdLst/>
            <a:ahLst/>
            <a:cxnLst/>
            <a:rect l="0" t="0" r="r" b="b"/>
            <a:pathLst>
              <a:path w="50801" h="28576">
                <a:moveTo>
                  <a:pt x="0" y="0"/>
                </a:moveTo>
                <a:lnTo>
                  <a:pt x="50800" y="0"/>
                </a:lnTo>
                <a:lnTo>
                  <a:pt x="50800" y="28575"/>
                </a:lnTo>
                <a:lnTo>
                  <a:pt x="0" y="28575"/>
                </a:lnTo>
                <a:lnTo>
                  <a:pt x="0" y="0"/>
                </a:lnTo>
                <a:close/>
              </a:path>
            </a:pathLst>
          </a:custGeom>
          <a:solidFill>
            <a:srgbClr val="FFFFFF"/>
          </a:solidFill>
          <a:ln w="0">
            <a:noFill/>
          </a:ln>
        </p:spPr>
      </p:sp>
      <p:sp>
        <p:nvSpPr>
          <p:cNvPr id="133" name="Freeform: Shape 132"/>
          <p:cNvSpPr/>
          <p:nvPr/>
        </p:nvSpPr>
        <p:spPr>
          <a:xfrm>
            <a:off x="-1" y="0"/>
            <a:ext cx="18288000" cy="10287000"/>
          </a:xfrm>
          <a:custGeom>
            <a:avLst/>
            <a:gdLst/>
            <a:ahLst/>
            <a:cxnLst/>
            <a:rect l="0" t="0" r="r" b="b"/>
            <a:pathLst>
              <a:path w="50801" h="28576">
                <a:moveTo>
                  <a:pt x="0" y="0"/>
                </a:moveTo>
                <a:lnTo>
                  <a:pt x="50800" y="0"/>
                </a:lnTo>
                <a:lnTo>
                  <a:pt x="50800" y="28575"/>
                </a:lnTo>
                <a:lnTo>
                  <a:pt x="0" y="28575"/>
                </a:lnTo>
                <a:lnTo>
                  <a:pt x="0" y="0"/>
                </a:lnTo>
                <a:close/>
              </a:path>
            </a:pathLst>
          </a:custGeom>
          <a:solidFill>
            <a:srgbClr val="160E42"/>
          </a:solidFill>
          <a:ln w="0">
            <a:noFill/>
          </a:ln>
        </p:spPr>
        <p:txBody>
          <a:bodyPr/>
          <a:lstStyle/>
          <a:p>
            <a:endParaRPr lang="en-US" dirty="0"/>
          </a:p>
        </p:txBody>
      </p:sp>
      <p:sp>
        <p:nvSpPr>
          <p:cNvPr id="136" name="TextBox 135"/>
          <p:cNvSpPr txBox="1"/>
          <p:nvPr/>
        </p:nvSpPr>
        <p:spPr>
          <a:xfrm>
            <a:off x="5977800" y="302040"/>
            <a:ext cx="7372440" cy="812520"/>
          </a:xfrm>
          <a:prstGeom prst="rect">
            <a:avLst/>
          </a:prstGeom>
          <a:noFill/>
          <a:ln w="0">
            <a:noFill/>
          </a:ln>
        </p:spPr>
        <p:txBody>
          <a:bodyPr lIns="0" tIns="0" rIns="0" bIns="0" anchor="t">
            <a:noAutofit/>
          </a:bodyPr>
          <a:lstStyle/>
          <a:p>
            <a:r>
              <a:rPr lang="en-US" sz="6600" b="1" strike="noStrike" spc="-1" dirty="0">
                <a:solidFill>
                  <a:srgbClr val="FFFF00"/>
                </a:solidFill>
                <a:latin typeface="Times New Roman" panose="02020603050405020304" pitchFamily="18" charset="0"/>
                <a:cs typeface="Times New Roman" panose="02020603050405020304" pitchFamily="18" charset="0"/>
              </a:rPr>
              <a:t>ADMIN SCREEN</a:t>
            </a:r>
            <a:endParaRPr lang="en-US" sz="6600" b="0" strike="noStrike" spc="-1" dirty="0">
              <a:solidFill>
                <a:srgbClr val="FFFF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B9BE981-1E50-47A6-A0F4-DD471C1CC696}"/>
              </a:ext>
            </a:extLst>
          </p:cNvPr>
          <p:cNvSpPr txBox="1"/>
          <p:nvPr/>
        </p:nvSpPr>
        <p:spPr>
          <a:xfrm>
            <a:off x="239485" y="1932824"/>
            <a:ext cx="17809029" cy="865621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3300" b="1" dirty="0">
                <a:solidFill>
                  <a:srgbClr val="FFFF00"/>
                </a:solidFill>
                <a:latin typeface="Times New Roman" panose="02020603050405020304" pitchFamily="18" charset="0"/>
                <a:cs typeface="Times New Roman" panose="02020603050405020304" pitchFamily="18" charset="0"/>
              </a:rPr>
              <a:t>Update Existing Records:- </a:t>
            </a:r>
            <a:r>
              <a:rPr lang="en-US" sz="3300" dirty="0">
                <a:solidFill>
                  <a:schemeClr val="bg1"/>
                </a:solidFill>
                <a:latin typeface="Times New Roman" panose="02020603050405020304" pitchFamily="18" charset="0"/>
                <a:cs typeface="Times New Roman" panose="02020603050405020304" pitchFamily="18" charset="0"/>
              </a:rPr>
              <a:t>This is operation can be performed by the admin only, Admin can update the existing records, A query is executed in the backend to update the desired values.</a:t>
            </a:r>
            <a:endParaRPr lang="en-US" sz="3300" i="0" dirty="0">
              <a:solidFill>
                <a:srgbClr val="FFFF00"/>
              </a:solidFill>
              <a:effectLst/>
              <a:latin typeface="Times New Roman" panose="02020603050405020304" pitchFamily="18" charset="0"/>
              <a:cs typeface="Times New Roman" panose="02020603050405020304" pitchFamily="18" charset="0"/>
            </a:endParaRPr>
          </a:p>
          <a:p>
            <a:pPr algn="just">
              <a:lnSpc>
                <a:spcPct val="150000"/>
              </a:lnSpc>
            </a:pPr>
            <a:endParaRPr lang="en-US" sz="45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3300" b="1" dirty="0">
                <a:solidFill>
                  <a:srgbClr val="FFFF00"/>
                </a:solidFill>
                <a:latin typeface="Times New Roman" panose="02020603050405020304" pitchFamily="18" charset="0"/>
                <a:cs typeface="Times New Roman" panose="02020603050405020304" pitchFamily="18" charset="0"/>
              </a:rPr>
              <a:t>Delete Records</a:t>
            </a:r>
            <a:r>
              <a:rPr lang="en-US" sz="3300" dirty="0">
                <a:solidFill>
                  <a:srgbClr val="FFFF00"/>
                </a:solidFill>
                <a:latin typeface="Times New Roman" panose="02020603050405020304" pitchFamily="18" charset="0"/>
                <a:cs typeface="Times New Roman" panose="02020603050405020304" pitchFamily="18" charset="0"/>
              </a:rPr>
              <a:t>:-</a:t>
            </a:r>
            <a:r>
              <a:rPr lang="en-US" sz="3300" dirty="0">
                <a:solidFill>
                  <a:schemeClr val="bg1"/>
                </a:solidFill>
                <a:latin typeface="Times New Roman" panose="02020603050405020304" pitchFamily="18" charset="0"/>
                <a:cs typeface="Times New Roman" panose="02020603050405020304" pitchFamily="18" charset="0"/>
              </a:rPr>
              <a:t> This is  Operation can be performed by the admin only, Admin can delete a required based on requirements, A query is executed in the backend to delete  the desired values.</a:t>
            </a:r>
          </a:p>
          <a:p>
            <a:pPr marL="285750" indent="-285750" algn="just">
              <a:lnSpc>
                <a:spcPct val="150000"/>
              </a:lnSpc>
              <a:buFont typeface="Arial" panose="020B0604020202020204" pitchFamily="34" charset="0"/>
              <a:buChar char="•"/>
            </a:pPr>
            <a:endParaRPr lang="en-US" sz="3300" i="0" dirty="0">
              <a:solidFill>
                <a:schemeClr val="bg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3300" b="1" dirty="0">
                <a:solidFill>
                  <a:srgbClr val="FFFF00"/>
                </a:solidFill>
                <a:latin typeface="Times New Roman" panose="02020603050405020304" pitchFamily="18" charset="0"/>
                <a:cs typeface="Times New Roman" panose="02020603050405020304" pitchFamily="18" charset="0"/>
              </a:rPr>
              <a:t>Display Records:- </a:t>
            </a:r>
            <a:r>
              <a:rPr lang="en-US" sz="3300" dirty="0">
                <a:solidFill>
                  <a:schemeClr val="bg1"/>
                </a:solidFill>
                <a:latin typeface="Times New Roman" panose="02020603050405020304" pitchFamily="18" charset="0"/>
                <a:cs typeface="Times New Roman" panose="02020603050405020304" pitchFamily="18" charset="0"/>
              </a:rPr>
              <a:t>In this operation ,Admin can Retrieve all the records that are stored in the database. A query is executed in the backend to delete  the desired values.</a:t>
            </a:r>
          </a:p>
          <a:p>
            <a:pPr marL="285750" indent="-285750" algn="just">
              <a:lnSpc>
                <a:spcPct val="150000"/>
              </a:lnSpc>
              <a:buFont typeface="Arial" panose="020B0604020202020204" pitchFamily="34" charset="0"/>
              <a:buChar char="•"/>
            </a:pPr>
            <a:endParaRPr lang="en-US" sz="3300" i="0" dirty="0">
              <a:solidFill>
                <a:schemeClr val="bg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3300" dirty="0">
              <a:solidFill>
                <a:srgbClr val="FFFF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6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reeform: Shape 136"/>
          <p:cNvSpPr/>
          <p:nvPr/>
        </p:nvSpPr>
        <p:spPr>
          <a:xfrm>
            <a:off x="0" y="0"/>
            <a:ext cx="18288000" cy="10287000"/>
          </a:xfrm>
          <a:custGeom>
            <a:avLst/>
            <a:gdLst/>
            <a:ahLst/>
            <a:cxnLst/>
            <a:rect l="0" t="0" r="r" b="b"/>
            <a:pathLst>
              <a:path w="50801" h="28576">
                <a:moveTo>
                  <a:pt x="0" y="0"/>
                </a:moveTo>
                <a:lnTo>
                  <a:pt x="50800" y="0"/>
                </a:lnTo>
                <a:lnTo>
                  <a:pt x="50800" y="28575"/>
                </a:lnTo>
                <a:lnTo>
                  <a:pt x="0" y="28575"/>
                </a:lnTo>
                <a:lnTo>
                  <a:pt x="0" y="0"/>
                </a:lnTo>
                <a:close/>
              </a:path>
            </a:pathLst>
          </a:custGeom>
          <a:solidFill>
            <a:srgbClr val="160E42"/>
          </a:solidFill>
          <a:ln w="0">
            <a:noFill/>
          </a:ln>
        </p:spPr>
      </p:sp>
      <p:sp>
        <p:nvSpPr>
          <p:cNvPr id="138" name="Freeform: Shape 137"/>
          <p:cNvSpPr/>
          <p:nvPr/>
        </p:nvSpPr>
        <p:spPr>
          <a:xfrm>
            <a:off x="0" y="0"/>
            <a:ext cx="18288000" cy="10287000"/>
          </a:xfrm>
          <a:custGeom>
            <a:avLst/>
            <a:gdLst/>
            <a:ahLst/>
            <a:cxnLst/>
            <a:rect l="0" t="0" r="r" b="b"/>
            <a:pathLst>
              <a:path w="50801" h="28576">
                <a:moveTo>
                  <a:pt x="0" y="0"/>
                </a:moveTo>
                <a:lnTo>
                  <a:pt x="50800" y="0"/>
                </a:lnTo>
                <a:lnTo>
                  <a:pt x="50800" y="28575"/>
                </a:lnTo>
                <a:lnTo>
                  <a:pt x="0" y="28575"/>
                </a:lnTo>
                <a:lnTo>
                  <a:pt x="0" y="0"/>
                </a:lnTo>
                <a:close/>
              </a:path>
            </a:pathLst>
          </a:custGeom>
          <a:solidFill>
            <a:srgbClr val="FFFFFF"/>
          </a:solidFill>
          <a:ln w="0">
            <a:noFill/>
          </a:ln>
        </p:spPr>
      </p:sp>
      <p:sp>
        <p:nvSpPr>
          <p:cNvPr id="139" name="Freeform: Shape 138"/>
          <p:cNvSpPr/>
          <p:nvPr/>
        </p:nvSpPr>
        <p:spPr>
          <a:xfrm>
            <a:off x="-29029" y="-29028"/>
            <a:ext cx="18743985" cy="10316028"/>
          </a:xfrm>
          <a:custGeom>
            <a:avLst/>
            <a:gdLst/>
            <a:ahLst/>
            <a:cxnLst/>
            <a:rect l="0" t="0" r="r" b="b"/>
            <a:pathLst>
              <a:path w="50801" h="28576">
                <a:moveTo>
                  <a:pt x="0" y="0"/>
                </a:moveTo>
                <a:lnTo>
                  <a:pt x="50800" y="0"/>
                </a:lnTo>
                <a:lnTo>
                  <a:pt x="50800" y="28575"/>
                </a:lnTo>
                <a:lnTo>
                  <a:pt x="0" y="28575"/>
                </a:lnTo>
                <a:lnTo>
                  <a:pt x="0" y="0"/>
                </a:lnTo>
                <a:close/>
              </a:path>
            </a:pathLst>
          </a:custGeom>
          <a:solidFill>
            <a:srgbClr val="160E42"/>
          </a:solidFill>
          <a:ln w="0">
            <a:noFill/>
          </a:ln>
        </p:spPr>
        <p:txBody>
          <a:bodyPr/>
          <a:lstStyle/>
          <a:p>
            <a:endParaRPr lang="en-US"/>
          </a:p>
        </p:txBody>
      </p:sp>
      <p:sp>
        <p:nvSpPr>
          <p:cNvPr id="2" name="TextBox 1">
            <a:extLst>
              <a:ext uri="{FF2B5EF4-FFF2-40B4-BE49-F238E27FC236}">
                <a16:creationId xmlns:a16="http://schemas.microsoft.com/office/drawing/2014/main" id="{8500C2F0-3FE4-4BDA-9A5C-50D137417C8C}"/>
              </a:ext>
            </a:extLst>
          </p:cNvPr>
          <p:cNvSpPr txBox="1"/>
          <p:nvPr/>
        </p:nvSpPr>
        <p:spPr>
          <a:xfrm>
            <a:off x="4975124" y="257349"/>
            <a:ext cx="10130971" cy="1015663"/>
          </a:xfrm>
          <a:prstGeom prst="rect">
            <a:avLst/>
          </a:prstGeom>
          <a:noFill/>
        </p:spPr>
        <p:txBody>
          <a:bodyPr wrap="square" rtlCol="0">
            <a:spAutoFit/>
          </a:bodyPr>
          <a:lstStyle/>
          <a:p>
            <a:r>
              <a:rPr lang="en-US" sz="6000" b="1" dirty="0">
                <a:solidFill>
                  <a:srgbClr val="FFFF00"/>
                </a:solidFill>
                <a:latin typeface="Times New Roman" panose="02020603050405020304" pitchFamily="18" charset="0"/>
                <a:cs typeface="Times New Roman" panose="02020603050405020304" pitchFamily="18" charset="0"/>
              </a:rPr>
              <a:t>CUSTOMER SCREEN</a:t>
            </a:r>
          </a:p>
        </p:txBody>
      </p:sp>
      <p:sp>
        <p:nvSpPr>
          <p:cNvPr id="3" name="TextBox 2">
            <a:extLst>
              <a:ext uri="{FF2B5EF4-FFF2-40B4-BE49-F238E27FC236}">
                <a16:creationId xmlns:a16="http://schemas.microsoft.com/office/drawing/2014/main" id="{AE8F64F3-0589-094D-86E7-BF697F04CA81}"/>
              </a:ext>
            </a:extLst>
          </p:cNvPr>
          <p:cNvSpPr txBox="1"/>
          <p:nvPr/>
        </p:nvSpPr>
        <p:spPr>
          <a:xfrm>
            <a:off x="8211810" y="4209086"/>
            <a:ext cx="1828800" cy="1828800"/>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0958DECE-C605-466F-66A1-4C3DD3CA41CF}"/>
              </a:ext>
            </a:extLst>
          </p:cNvPr>
          <p:cNvSpPr txBox="1"/>
          <p:nvPr/>
        </p:nvSpPr>
        <p:spPr>
          <a:xfrm>
            <a:off x="812799" y="1530361"/>
            <a:ext cx="17811795" cy="1524585"/>
          </a:xfrm>
          <a:prstGeom prst="rect">
            <a:avLst/>
          </a:prstGeom>
          <a:noFill/>
        </p:spPr>
        <p:txBody>
          <a:bodyPr wrap="square" rtlCol="0">
            <a:spAutoFit/>
          </a:bodyPr>
          <a:lstStyle/>
          <a:p>
            <a:pPr>
              <a:lnSpc>
                <a:spcPct val="150000"/>
              </a:lnSpc>
            </a:pPr>
            <a:r>
              <a:rPr lang="en-US" sz="3300" spc="-1" dirty="0">
                <a:solidFill>
                  <a:schemeClr val="bg1"/>
                </a:solidFill>
                <a:latin typeface="Times New Roman"/>
              </a:rPr>
              <a:t>At this Screen, The Customer  will be greeted with a welcome message and will prompted to Login using the Account Number which is assigned. </a:t>
            </a:r>
            <a:endParaRPr lang="en-US" sz="3300" b="0" strike="noStrike" spc="-1" dirty="0">
              <a:solidFill>
                <a:schemeClr val="bg1"/>
              </a:solidFill>
              <a:latin typeface="Times New Roman"/>
            </a:endParaRPr>
          </a:p>
        </p:txBody>
      </p:sp>
      <p:sp>
        <p:nvSpPr>
          <p:cNvPr id="9" name="Freeform: Shape 8">
            <a:extLst>
              <a:ext uri="{FF2B5EF4-FFF2-40B4-BE49-F238E27FC236}">
                <a16:creationId xmlns:a16="http://schemas.microsoft.com/office/drawing/2014/main" id="{33442347-9421-C42A-E6A3-217B64D23DBE}"/>
              </a:ext>
            </a:extLst>
          </p:cNvPr>
          <p:cNvSpPr/>
          <p:nvPr/>
        </p:nvSpPr>
        <p:spPr>
          <a:xfrm>
            <a:off x="253148" y="1970494"/>
            <a:ext cx="153000" cy="153000"/>
          </a:xfrm>
          <a:custGeom>
            <a:avLst/>
            <a:gdLst/>
            <a:ahLst/>
            <a:cxnLst/>
            <a:rect l="0" t="0" r="r" b="b"/>
            <a:pathLst>
              <a:path w="426" h="426">
                <a:moveTo>
                  <a:pt x="425" y="213"/>
                </a:moveTo>
                <a:cubicBezTo>
                  <a:pt x="425" y="227"/>
                  <a:pt x="423" y="241"/>
                  <a:pt x="421" y="254"/>
                </a:cubicBezTo>
                <a:cubicBezTo>
                  <a:pt x="418" y="268"/>
                  <a:pt x="414" y="281"/>
                  <a:pt x="408" y="294"/>
                </a:cubicBezTo>
                <a:cubicBezTo>
                  <a:pt x="403" y="307"/>
                  <a:pt x="397" y="319"/>
                  <a:pt x="389" y="330"/>
                </a:cubicBezTo>
                <a:cubicBezTo>
                  <a:pt x="381" y="342"/>
                  <a:pt x="372" y="353"/>
                  <a:pt x="363" y="363"/>
                </a:cubicBezTo>
                <a:cubicBezTo>
                  <a:pt x="353" y="372"/>
                  <a:pt x="342" y="381"/>
                  <a:pt x="330" y="389"/>
                </a:cubicBezTo>
                <a:cubicBezTo>
                  <a:pt x="318" y="397"/>
                  <a:pt x="306" y="403"/>
                  <a:pt x="293" y="408"/>
                </a:cubicBezTo>
                <a:cubicBezTo>
                  <a:pt x="280" y="414"/>
                  <a:pt x="267" y="418"/>
                  <a:pt x="253" y="420"/>
                </a:cubicBezTo>
                <a:cubicBezTo>
                  <a:pt x="240" y="423"/>
                  <a:pt x="226" y="425"/>
                  <a:pt x="212" y="425"/>
                </a:cubicBezTo>
                <a:cubicBezTo>
                  <a:pt x="198" y="425"/>
                  <a:pt x="184" y="423"/>
                  <a:pt x="171" y="420"/>
                </a:cubicBezTo>
                <a:cubicBezTo>
                  <a:pt x="157" y="418"/>
                  <a:pt x="144" y="414"/>
                  <a:pt x="131" y="408"/>
                </a:cubicBezTo>
                <a:cubicBezTo>
                  <a:pt x="118" y="403"/>
                  <a:pt x="106" y="397"/>
                  <a:pt x="94" y="389"/>
                </a:cubicBezTo>
                <a:cubicBezTo>
                  <a:pt x="83" y="381"/>
                  <a:pt x="72" y="372"/>
                  <a:pt x="62" y="363"/>
                </a:cubicBezTo>
                <a:cubicBezTo>
                  <a:pt x="52" y="353"/>
                  <a:pt x="44" y="342"/>
                  <a:pt x="36" y="330"/>
                </a:cubicBezTo>
                <a:cubicBezTo>
                  <a:pt x="28" y="319"/>
                  <a:pt x="22" y="307"/>
                  <a:pt x="16" y="294"/>
                </a:cubicBezTo>
                <a:cubicBezTo>
                  <a:pt x="11" y="281"/>
                  <a:pt x="7" y="268"/>
                  <a:pt x="4" y="254"/>
                </a:cubicBezTo>
                <a:cubicBezTo>
                  <a:pt x="2" y="241"/>
                  <a:pt x="0" y="227"/>
                  <a:pt x="0" y="213"/>
                </a:cubicBezTo>
                <a:cubicBezTo>
                  <a:pt x="0" y="199"/>
                  <a:pt x="2" y="185"/>
                  <a:pt x="4" y="172"/>
                </a:cubicBezTo>
                <a:cubicBezTo>
                  <a:pt x="7" y="158"/>
                  <a:pt x="11" y="145"/>
                  <a:pt x="16" y="132"/>
                </a:cubicBezTo>
                <a:cubicBezTo>
                  <a:pt x="22" y="119"/>
                  <a:pt x="28" y="107"/>
                  <a:pt x="36" y="95"/>
                </a:cubicBezTo>
                <a:cubicBezTo>
                  <a:pt x="44" y="84"/>
                  <a:pt x="52" y="73"/>
                  <a:pt x="62" y="63"/>
                </a:cubicBezTo>
                <a:cubicBezTo>
                  <a:pt x="72" y="53"/>
                  <a:pt x="83" y="45"/>
                  <a:pt x="94" y="37"/>
                </a:cubicBezTo>
                <a:cubicBezTo>
                  <a:pt x="106" y="29"/>
                  <a:pt x="118" y="23"/>
                  <a:pt x="131" y="17"/>
                </a:cubicBezTo>
                <a:cubicBezTo>
                  <a:pt x="144" y="12"/>
                  <a:pt x="157" y="8"/>
                  <a:pt x="171" y="5"/>
                </a:cubicBezTo>
                <a:cubicBezTo>
                  <a:pt x="184" y="2"/>
                  <a:pt x="198" y="0"/>
                  <a:pt x="212" y="0"/>
                </a:cubicBezTo>
                <a:cubicBezTo>
                  <a:pt x="226" y="0"/>
                  <a:pt x="240" y="2"/>
                  <a:pt x="253" y="5"/>
                </a:cubicBezTo>
                <a:cubicBezTo>
                  <a:pt x="267" y="8"/>
                  <a:pt x="280" y="12"/>
                  <a:pt x="293" y="17"/>
                </a:cubicBezTo>
                <a:cubicBezTo>
                  <a:pt x="306" y="23"/>
                  <a:pt x="318" y="29"/>
                  <a:pt x="330" y="37"/>
                </a:cubicBezTo>
                <a:cubicBezTo>
                  <a:pt x="342" y="45"/>
                  <a:pt x="353" y="53"/>
                  <a:pt x="363" y="63"/>
                </a:cubicBezTo>
                <a:cubicBezTo>
                  <a:pt x="372" y="73"/>
                  <a:pt x="381" y="84"/>
                  <a:pt x="389" y="95"/>
                </a:cubicBezTo>
                <a:cubicBezTo>
                  <a:pt x="397" y="107"/>
                  <a:pt x="403" y="119"/>
                  <a:pt x="408" y="132"/>
                </a:cubicBezTo>
                <a:cubicBezTo>
                  <a:pt x="414" y="145"/>
                  <a:pt x="418" y="158"/>
                  <a:pt x="421" y="172"/>
                </a:cubicBezTo>
                <a:cubicBezTo>
                  <a:pt x="423" y="185"/>
                  <a:pt x="425" y="199"/>
                  <a:pt x="425" y="213"/>
                </a:cubicBezTo>
                <a:close/>
              </a:path>
            </a:pathLst>
          </a:custGeom>
          <a:solidFill>
            <a:srgbClr val="FFFFFF"/>
          </a:solidFill>
          <a:ln w="0">
            <a:noFill/>
          </a:ln>
        </p:spPr>
      </p:sp>
      <p:sp>
        <p:nvSpPr>
          <p:cNvPr id="6" name="TextBox 5">
            <a:extLst>
              <a:ext uri="{FF2B5EF4-FFF2-40B4-BE49-F238E27FC236}">
                <a16:creationId xmlns:a16="http://schemas.microsoft.com/office/drawing/2014/main" id="{CD709DF2-1624-E5E0-EE21-543C0D87A7E5}"/>
              </a:ext>
            </a:extLst>
          </p:cNvPr>
          <p:cNvSpPr txBox="1"/>
          <p:nvPr/>
        </p:nvSpPr>
        <p:spPr>
          <a:xfrm>
            <a:off x="812799" y="3570514"/>
            <a:ext cx="17330057" cy="741581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370" b="0" i="0" u="none" strike="noStrike" kern="1200" cap="none" spc="-1" normalizeH="0" baseline="0" noProof="0" dirty="0">
                <a:ln>
                  <a:noFill/>
                </a:ln>
                <a:solidFill>
                  <a:prstClr val="white"/>
                </a:solidFill>
                <a:effectLst/>
                <a:uLnTx/>
                <a:uFillTx/>
                <a:latin typeface="Times New Roman"/>
              </a:rPr>
              <a:t>After Entering the credentials , the access given to Admin to perform tasks such as: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370" b="0" i="0" u="none" strike="noStrike" kern="1200" cap="none" spc="-1" normalizeH="0" baseline="0" noProof="0" dirty="0">
                <a:ln>
                  <a:noFill/>
                </a:ln>
                <a:solidFill>
                  <a:prstClr val="white"/>
                </a:solidFill>
                <a:effectLst/>
                <a:uLnTx/>
                <a:uFillTx/>
                <a:latin typeface="Times New Roman"/>
              </a:rPr>
              <a:t> </a:t>
            </a:r>
            <a:r>
              <a:rPr lang="en-US" sz="3370" spc="-1" dirty="0">
                <a:solidFill>
                  <a:prstClr val="white"/>
                </a:solidFill>
                <a:latin typeface="Times New Roman"/>
              </a:rPr>
              <a:t>	Display </a:t>
            </a:r>
            <a:r>
              <a:rPr kumimoji="0" lang="en-US" sz="3370" b="0" i="0" u="none" strike="noStrike" kern="1200" cap="none" spc="-1" normalizeH="0" baseline="0" noProof="0" dirty="0">
                <a:ln>
                  <a:noFill/>
                </a:ln>
                <a:solidFill>
                  <a:prstClr val="white"/>
                </a:solidFill>
                <a:effectLst/>
                <a:uLnTx/>
                <a:uFillTx/>
                <a:latin typeface="Times New Roman"/>
              </a:rPr>
              <a:t> Account Details.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370" b="0" i="0" u="none" strike="noStrike" kern="1200" cap="none" spc="-1" normalizeH="0" baseline="0" noProof="0" dirty="0">
                <a:ln>
                  <a:noFill/>
                </a:ln>
                <a:solidFill>
                  <a:prstClr val="white"/>
                </a:solidFill>
                <a:effectLst/>
                <a:uLnTx/>
                <a:uFillTx/>
                <a:latin typeface="Times New Roman"/>
              </a:rPr>
              <a:t>	Withdraw Money.</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3370" spc="-1" dirty="0">
                <a:solidFill>
                  <a:prstClr val="white"/>
                </a:solidFill>
                <a:latin typeface="Times New Roman"/>
              </a:rPr>
              <a:t>	Deposit Money.</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pc="-1" dirty="0">
              <a:solidFill>
                <a:prstClr val="white"/>
              </a:solidFill>
              <a:latin typeface="Times New Roman"/>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3370" b="1" spc="-1" dirty="0">
                <a:solidFill>
                  <a:srgbClr val="FFFF00"/>
                </a:solidFill>
                <a:latin typeface="Times New Roman"/>
              </a:rPr>
              <a:t>Display Account Details</a:t>
            </a:r>
            <a:r>
              <a:rPr lang="en-US" sz="3370" spc="-1" dirty="0">
                <a:solidFill>
                  <a:srgbClr val="FFFF00"/>
                </a:solidFill>
                <a:latin typeface="Times New Roman"/>
              </a:rPr>
              <a:t>:- </a:t>
            </a:r>
            <a:r>
              <a:rPr lang="en-US" sz="3370" spc="-1" dirty="0">
                <a:solidFill>
                  <a:schemeClr val="bg1"/>
                </a:solidFill>
                <a:latin typeface="Times New Roman"/>
              </a:rPr>
              <a:t>This operation returns the details of customer which stored in the database. A query is executed at the backend to display the details .The Customer is prompted to Enter the account number to retrieve the details.</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3370" spc="-1" dirty="0">
              <a:solidFill>
                <a:prstClr val="white"/>
              </a:solidFill>
              <a:latin typeface="Times New Roman"/>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3370" spc="-1" dirty="0">
              <a:solidFill>
                <a:prstClr val="white"/>
              </a:solidFill>
              <a:latin typeface="Times New Roman"/>
            </a:endParaRPr>
          </a:p>
        </p:txBody>
      </p:sp>
      <p:sp>
        <p:nvSpPr>
          <p:cNvPr id="11" name="Freeform: Shape 10">
            <a:extLst>
              <a:ext uri="{FF2B5EF4-FFF2-40B4-BE49-F238E27FC236}">
                <a16:creationId xmlns:a16="http://schemas.microsoft.com/office/drawing/2014/main" id="{15B54A4E-4DED-FF42-0900-4F667BAF9C38}"/>
              </a:ext>
            </a:extLst>
          </p:cNvPr>
          <p:cNvSpPr/>
          <p:nvPr/>
        </p:nvSpPr>
        <p:spPr>
          <a:xfrm>
            <a:off x="1421548" y="4781295"/>
            <a:ext cx="153000" cy="153000"/>
          </a:xfrm>
          <a:custGeom>
            <a:avLst/>
            <a:gdLst/>
            <a:ahLst/>
            <a:cxnLst/>
            <a:rect l="0" t="0" r="r" b="b"/>
            <a:pathLst>
              <a:path w="426" h="426">
                <a:moveTo>
                  <a:pt x="425" y="213"/>
                </a:moveTo>
                <a:cubicBezTo>
                  <a:pt x="425" y="227"/>
                  <a:pt x="423" y="241"/>
                  <a:pt x="421" y="254"/>
                </a:cubicBezTo>
                <a:cubicBezTo>
                  <a:pt x="418" y="268"/>
                  <a:pt x="414" y="281"/>
                  <a:pt x="408" y="294"/>
                </a:cubicBezTo>
                <a:cubicBezTo>
                  <a:pt x="403" y="307"/>
                  <a:pt x="397" y="319"/>
                  <a:pt x="389" y="330"/>
                </a:cubicBezTo>
                <a:cubicBezTo>
                  <a:pt x="381" y="342"/>
                  <a:pt x="372" y="353"/>
                  <a:pt x="363" y="363"/>
                </a:cubicBezTo>
                <a:cubicBezTo>
                  <a:pt x="353" y="372"/>
                  <a:pt x="342" y="381"/>
                  <a:pt x="330" y="389"/>
                </a:cubicBezTo>
                <a:cubicBezTo>
                  <a:pt x="318" y="397"/>
                  <a:pt x="306" y="403"/>
                  <a:pt x="293" y="408"/>
                </a:cubicBezTo>
                <a:cubicBezTo>
                  <a:pt x="280" y="414"/>
                  <a:pt x="267" y="418"/>
                  <a:pt x="253" y="420"/>
                </a:cubicBezTo>
                <a:cubicBezTo>
                  <a:pt x="240" y="423"/>
                  <a:pt x="226" y="425"/>
                  <a:pt x="212" y="425"/>
                </a:cubicBezTo>
                <a:cubicBezTo>
                  <a:pt x="198" y="425"/>
                  <a:pt x="184" y="423"/>
                  <a:pt x="171" y="420"/>
                </a:cubicBezTo>
                <a:cubicBezTo>
                  <a:pt x="157" y="418"/>
                  <a:pt x="144" y="414"/>
                  <a:pt x="131" y="408"/>
                </a:cubicBezTo>
                <a:cubicBezTo>
                  <a:pt x="118" y="403"/>
                  <a:pt x="106" y="397"/>
                  <a:pt x="94" y="389"/>
                </a:cubicBezTo>
                <a:cubicBezTo>
                  <a:pt x="83" y="381"/>
                  <a:pt x="72" y="372"/>
                  <a:pt x="62" y="363"/>
                </a:cubicBezTo>
                <a:cubicBezTo>
                  <a:pt x="52" y="353"/>
                  <a:pt x="44" y="342"/>
                  <a:pt x="36" y="330"/>
                </a:cubicBezTo>
                <a:cubicBezTo>
                  <a:pt x="28" y="319"/>
                  <a:pt x="22" y="307"/>
                  <a:pt x="16" y="294"/>
                </a:cubicBezTo>
                <a:cubicBezTo>
                  <a:pt x="11" y="281"/>
                  <a:pt x="7" y="268"/>
                  <a:pt x="4" y="254"/>
                </a:cubicBezTo>
                <a:cubicBezTo>
                  <a:pt x="2" y="241"/>
                  <a:pt x="0" y="227"/>
                  <a:pt x="0" y="213"/>
                </a:cubicBezTo>
                <a:cubicBezTo>
                  <a:pt x="0" y="199"/>
                  <a:pt x="2" y="185"/>
                  <a:pt x="4" y="172"/>
                </a:cubicBezTo>
                <a:cubicBezTo>
                  <a:pt x="7" y="158"/>
                  <a:pt x="11" y="145"/>
                  <a:pt x="16" y="132"/>
                </a:cubicBezTo>
                <a:cubicBezTo>
                  <a:pt x="22" y="119"/>
                  <a:pt x="28" y="107"/>
                  <a:pt x="36" y="95"/>
                </a:cubicBezTo>
                <a:cubicBezTo>
                  <a:pt x="44" y="84"/>
                  <a:pt x="52" y="73"/>
                  <a:pt x="62" y="63"/>
                </a:cubicBezTo>
                <a:cubicBezTo>
                  <a:pt x="72" y="53"/>
                  <a:pt x="83" y="45"/>
                  <a:pt x="94" y="37"/>
                </a:cubicBezTo>
                <a:cubicBezTo>
                  <a:pt x="106" y="29"/>
                  <a:pt x="118" y="23"/>
                  <a:pt x="131" y="17"/>
                </a:cubicBezTo>
                <a:cubicBezTo>
                  <a:pt x="144" y="12"/>
                  <a:pt x="157" y="8"/>
                  <a:pt x="171" y="5"/>
                </a:cubicBezTo>
                <a:cubicBezTo>
                  <a:pt x="184" y="2"/>
                  <a:pt x="198" y="0"/>
                  <a:pt x="212" y="0"/>
                </a:cubicBezTo>
                <a:cubicBezTo>
                  <a:pt x="226" y="0"/>
                  <a:pt x="240" y="2"/>
                  <a:pt x="253" y="5"/>
                </a:cubicBezTo>
                <a:cubicBezTo>
                  <a:pt x="267" y="8"/>
                  <a:pt x="280" y="12"/>
                  <a:pt x="293" y="17"/>
                </a:cubicBezTo>
                <a:cubicBezTo>
                  <a:pt x="306" y="23"/>
                  <a:pt x="318" y="29"/>
                  <a:pt x="330" y="37"/>
                </a:cubicBezTo>
                <a:cubicBezTo>
                  <a:pt x="342" y="45"/>
                  <a:pt x="353" y="53"/>
                  <a:pt x="363" y="63"/>
                </a:cubicBezTo>
                <a:cubicBezTo>
                  <a:pt x="372" y="73"/>
                  <a:pt x="381" y="84"/>
                  <a:pt x="389" y="95"/>
                </a:cubicBezTo>
                <a:cubicBezTo>
                  <a:pt x="397" y="107"/>
                  <a:pt x="403" y="119"/>
                  <a:pt x="408" y="132"/>
                </a:cubicBezTo>
                <a:cubicBezTo>
                  <a:pt x="414" y="145"/>
                  <a:pt x="418" y="158"/>
                  <a:pt x="421" y="172"/>
                </a:cubicBezTo>
                <a:cubicBezTo>
                  <a:pt x="423" y="185"/>
                  <a:pt x="425" y="199"/>
                  <a:pt x="425" y="213"/>
                </a:cubicBezTo>
                <a:close/>
              </a:path>
            </a:pathLst>
          </a:custGeom>
          <a:solidFill>
            <a:srgbClr val="FFFFFF"/>
          </a:solidFill>
          <a:ln w="0">
            <a:noFill/>
          </a:ln>
        </p:spPr>
        <p:txBody>
          <a:bodyPr/>
          <a:lstStyle/>
          <a:p>
            <a:endParaRPr lang="en-US" dirty="0"/>
          </a:p>
        </p:txBody>
      </p:sp>
      <p:sp>
        <p:nvSpPr>
          <p:cNvPr id="12" name="Freeform: Shape 11">
            <a:extLst>
              <a:ext uri="{FF2B5EF4-FFF2-40B4-BE49-F238E27FC236}">
                <a16:creationId xmlns:a16="http://schemas.microsoft.com/office/drawing/2014/main" id="{1CF9BE4D-E230-B589-80DB-7E140D6AA1CB}"/>
              </a:ext>
            </a:extLst>
          </p:cNvPr>
          <p:cNvSpPr/>
          <p:nvPr/>
        </p:nvSpPr>
        <p:spPr>
          <a:xfrm>
            <a:off x="1402253" y="5578298"/>
            <a:ext cx="153000" cy="153000"/>
          </a:xfrm>
          <a:custGeom>
            <a:avLst/>
            <a:gdLst/>
            <a:ahLst/>
            <a:cxnLst/>
            <a:rect l="0" t="0" r="r" b="b"/>
            <a:pathLst>
              <a:path w="426" h="426">
                <a:moveTo>
                  <a:pt x="425" y="213"/>
                </a:moveTo>
                <a:cubicBezTo>
                  <a:pt x="425" y="227"/>
                  <a:pt x="423" y="241"/>
                  <a:pt x="421" y="254"/>
                </a:cubicBezTo>
                <a:cubicBezTo>
                  <a:pt x="418" y="268"/>
                  <a:pt x="414" y="281"/>
                  <a:pt x="408" y="294"/>
                </a:cubicBezTo>
                <a:cubicBezTo>
                  <a:pt x="403" y="307"/>
                  <a:pt x="397" y="319"/>
                  <a:pt x="389" y="330"/>
                </a:cubicBezTo>
                <a:cubicBezTo>
                  <a:pt x="381" y="342"/>
                  <a:pt x="372" y="353"/>
                  <a:pt x="363" y="363"/>
                </a:cubicBezTo>
                <a:cubicBezTo>
                  <a:pt x="353" y="372"/>
                  <a:pt x="342" y="381"/>
                  <a:pt x="330" y="389"/>
                </a:cubicBezTo>
                <a:cubicBezTo>
                  <a:pt x="318" y="397"/>
                  <a:pt x="306" y="403"/>
                  <a:pt x="293" y="408"/>
                </a:cubicBezTo>
                <a:cubicBezTo>
                  <a:pt x="280" y="414"/>
                  <a:pt x="267" y="418"/>
                  <a:pt x="253" y="420"/>
                </a:cubicBezTo>
                <a:cubicBezTo>
                  <a:pt x="240" y="423"/>
                  <a:pt x="226" y="425"/>
                  <a:pt x="212" y="425"/>
                </a:cubicBezTo>
                <a:cubicBezTo>
                  <a:pt x="198" y="425"/>
                  <a:pt x="184" y="423"/>
                  <a:pt x="171" y="420"/>
                </a:cubicBezTo>
                <a:cubicBezTo>
                  <a:pt x="157" y="418"/>
                  <a:pt x="144" y="414"/>
                  <a:pt x="131" y="408"/>
                </a:cubicBezTo>
                <a:cubicBezTo>
                  <a:pt x="118" y="403"/>
                  <a:pt x="106" y="397"/>
                  <a:pt x="94" y="389"/>
                </a:cubicBezTo>
                <a:cubicBezTo>
                  <a:pt x="83" y="381"/>
                  <a:pt x="72" y="372"/>
                  <a:pt x="62" y="363"/>
                </a:cubicBezTo>
                <a:cubicBezTo>
                  <a:pt x="52" y="353"/>
                  <a:pt x="44" y="342"/>
                  <a:pt x="36" y="330"/>
                </a:cubicBezTo>
                <a:cubicBezTo>
                  <a:pt x="28" y="319"/>
                  <a:pt x="22" y="307"/>
                  <a:pt x="16" y="294"/>
                </a:cubicBezTo>
                <a:cubicBezTo>
                  <a:pt x="11" y="281"/>
                  <a:pt x="7" y="268"/>
                  <a:pt x="4" y="254"/>
                </a:cubicBezTo>
                <a:cubicBezTo>
                  <a:pt x="2" y="241"/>
                  <a:pt x="0" y="227"/>
                  <a:pt x="0" y="213"/>
                </a:cubicBezTo>
                <a:cubicBezTo>
                  <a:pt x="0" y="199"/>
                  <a:pt x="2" y="185"/>
                  <a:pt x="4" y="172"/>
                </a:cubicBezTo>
                <a:cubicBezTo>
                  <a:pt x="7" y="158"/>
                  <a:pt x="11" y="145"/>
                  <a:pt x="16" y="132"/>
                </a:cubicBezTo>
                <a:cubicBezTo>
                  <a:pt x="22" y="119"/>
                  <a:pt x="28" y="107"/>
                  <a:pt x="36" y="95"/>
                </a:cubicBezTo>
                <a:cubicBezTo>
                  <a:pt x="44" y="84"/>
                  <a:pt x="52" y="73"/>
                  <a:pt x="62" y="63"/>
                </a:cubicBezTo>
                <a:cubicBezTo>
                  <a:pt x="72" y="53"/>
                  <a:pt x="83" y="45"/>
                  <a:pt x="94" y="37"/>
                </a:cubicBezTo>
                <a:cubicBezTo>
                  <a:pt x="106" y="29"/>
                  <a:pt x="118" y="23"/>
                  <a:pt x="131" y="17"/>
                </a:cubicBezTo>
                <a:cubicBezTo>
                  <a:pt x="144" y="12"/>
                  <a:pt x="157" y="8"/>
                  <a:pt x="171" y="5"/>
                </a:cubicBezTo>
                <a:cubicBezTo>
                  <a:pt x="184" y="2"/>
                  <a:pt x="198" y="0"/>
                  <a:pt x="212" y="0"/>
                </a:cubicBezTo>
                <a:cubicBezTo>
                  <a:pt x="226" y="0"/>
                  <a:pt x="240" y="2"/>
                  <a:pt x="253" y="5"/>
                </a:cubicBezTo>
                <a:cubicBezTo>
                  <a:pt x="267" y="8"/>
                  <a:pt x="280" y="12"/>
                  <a:pt x="293" y="17"/>
                </a:cubicBezTo>
                <a:cubicBezTo>
                  <a:pt x="306" y="23"/>
                  <a:pt x="318" y="29"/>
                  <a:pt x="330" y="37"/>
                </a:cubicBezTo>
                <a:cubicBezTo>
                  <a:pt x="342" y="45"/>
                  <a:pt x="353" y="53"/>
                  <a:pt x="363" y="63"/>
                </a:cubicBezTo>
                <a:cubicBezTo>
                  <a:pt x="372" y="73"/>
                  <a:pt x="381" y="84"/>
                  <a:pt x="389" y="95"/>
                </a:cubicBezTo>
                <a:cubicBezTo>
                  <a:pt x="397" y="107"/>
                  <a:pt x="403" y="119"/>
                  <a:pt x="408" y="132"/>
                </a:cubicBezTo>
                <a:cubicBezTo>
                  <a:pt x="414" y="145"/>
                  <a:pt x="418" y="158"/>
                  <a:pt x="421" y="172"/>
                </a:cubicBezTo>
                <a:cubicBezTo>
                  <a:pt x="423" y="185"/>
                  <a:pt x="425" y="199"/>
                  <a:pt x="425" y="213"/>
                </a:cubicBezTo>
                <a:close/>
              </a:path>
            </a:pathLst>
          </a:custGeom>
          <a:solidFill>
            <a:srgbClr val="FFFFFF"/>
          </a:solidFill>
          <a:ln w="0">
            <a:noFill/>
          </a:ln>
        </p:spPr>
      </p:sp>
      <p:sp>
        <p:nvSpPr>
          <p:cNvPr id="14" name="Freeform: Shape 13">
            <a:extLst>
              <a:ext uri="{FF2B5EF4-FFF2-40B4-BE49-F238E27FC236}">
                <a16:creationId xmlns:a16="http://schemas.microsoft.com/office/drawing/2014/main" id="{209DF973-06E2-C12F-F4F4-A3408EEF1CF4}"/>
              </a:ext>
            </a:extLst>
          </p:cNvPr>
          <p:cNvSpPr/>
          <p:nvPr/>
        </p:nvSpPr>
        <p:spPr>
          <a:xfrm>
            <a:off x="1402253" y="6365228"/>
            <a:ext cx="153000" cy="153000"/>
          </a:xfrm>
          <a:custGeom>
            <a:avLst/>
            <a:gdLst/>
            <a:ahLst/>
            <a:cxnLst/>
            <a:rect l="0" t="0" r="r" b="b"/>
            <a:pathLst>
              <a:path w="426" h="426">
                <a:moveTo>
                  <a:pt x="425" y="213"/>
                </a:moveTo>
                <a:cubicBezTo>
                  <a:pt x="425" y="227"/>
                  <a:pt x="423" y="241"/>
                  <a:pt x="421" y="254"/>
                </a:cubicBezTo>
                <a:cubicBezTo>
                  <a:pt x="418" y="268"/>
                  <a:pt x="414" y="281"/>
                  <a:pt x="408" y="294"/>
                </a:cubicBezTo>
                <a:cubicBezTo>
                  <a:pt x="403" y="307"/>
                  <a:pt x="397" y="319"/>
                  <a:pt x="389" y="330"/>
                </a:cubicBezTo>
                <a:cubicBezTo>
                  <a:pt x="381" y="342"/>
                  <a:pt x="372" y="353"/>
                  <a:pt x="363" y="363"/>
                </a:cubicBezTo>
                <a:cubicBezTo>
                  <a:pt x="353" y="372"/>
                  <a:pt x="342" y="381"/>
                  <a:pt x="330" y="389"/>
                </a:cubicBezTo>
                <a:cubicBezTo>
                  <a:pt x="318" y="397"/>
                  <a:pt x="306" y="403"/>
                  <a:pt x="293" y="408"/>
                </a:cubicBezTo>
                <a:cubicBezTo>
                  <a:pt x="280" y="414"/>
                  <a:pt x="267" y="418"/>
                  <a:pt x="253" y="420"/>
                </a:cubicBezTo>
                <a:cubicBezTo>
                  <a:pt x="240" y="423"/>
                  <a:pt x="226" y="425"/>
                  <a:pt x="212" y="425"/>
                </a:cubicBezTo>
                <a:cubicBezTo>
                  <a:pt x="198" y="425"/>
                  <a:pt x="184" y="423"/>
                  <a:pt x="171" y="420"/>
                </a:cubicBezTo>
                <a:cubicBezTo>
                  <a:pt x="157" y="418"/>
                  <a:pt x="144" y="414"/>
                  <a:pt x="131" y="408"/>
                </a:cubicBezTo>
                <a:cubicBezTo>
                  <a:pt x="118" y="403"/>
                  <a:pt x="106" y="397"/>
                  <a:pt x="94" y="389"/>
                </a:cubicBezTo>
                <a:cubicBezTo>
                  <a:pt x="83" y="381"/>
                  <a:pt x="72" y="372"/>
                  <a:pt x="62" y="363"/>
                </a:cubicBezTo>
                <a:cubicBezTo>
                  <a:pt x="52" y="353"/>
                  <a:pt x="44" y="342"/>
                  <a:pt x="36" y="330"/>
                </a:cubicBezTo>
                <a:cubicBezTo>
                  <a:pt x="28" y="319"/>
                  <a:pt x="22" y="307"/>
                  <a:pt x="16" y="294"/>
                </a:cubicBezTo>
                <a:cubicBezTo>
                  <a:pt x="11" y="281"/>
                  <a:pt x="7" y="268"/>
                  <a:pt x="4" y="254"/>
                </a:cubicBezTo>
                <a:cubicBezTo>
                  <a:pt x="2" y="241"/>
                  <a:pt x="0" y="227"/>
                  <a:pt x="0" y="213"/>
                </a:cubicBezTo>
                <a:cubicBezTo>
                  <a:pt x="0" y="199"/>
                  <a:pt x="2" y="185"/>
                  <a:pt x="4" y="172"/>
                </a:cubicBezTo>
                <a:cubicBezTo>
                  <a:pt x="7" y="158"/>
                  <a:pt x="11" y="145"/>
                  <a:pt x="16" y="132"/>
                </a:cubicBezTo>
                <a:cubicBezTo>
                  <a:pt x="22" y="119"/>
                  <a:pt x="28" y="107"/>
                  <a:pt x="36" y="95"/>
                </a:cubicBezTo>
                <a:cubicBezTo>
                  <a:pt x="44" y="84"/>
                  <a:pt x="52" y="73"/>
                  <a:pt x="62" y="63"/>
                </a:cubicBezTo>
                <a:cubicBezTo>
                  <a:pt x="72" y="53"/>
                  <a:pt x="83" y="45"/>
                  <a:pt x="94" y="37"/>
                </a:cubicBezTo>
                <a:cubicBezTo>
                  <a:pt x="106" y="29"/>
                  <a:pt x="118" y="23"/>
                  <a:pt x="131" y="17"/>
                </a:cubicBezTo>
                <a:cubicBezTo>
                  <a:pt x="144" y="12"/>
                  <a:pt x="157" y="8"/>
                  <a:pt x="171" y="5"/>
                </a:cubicBezTo>
                <a:cubicBezTo>
                  <a:pt x="184" y="2"/>
                  <a:pt x="198" y="0"/>
                  <a:pt x="212" y="0"/>
                </a:cubicBezTo>
                <a:cubicBezTo>
                  <a:pt x="226" y="0"/>
                  <a:pt x="240" y="2"/>
                  <a:pt x="253" y="5"/>
                </a:cubicBezTo>
                <a:cubicBezTo>
                  <a:pt x="267" y="8"/>
                  <a:pt x="280" y="12"/>
                  <a:pt x="293" y="17"/>
                </a:cubicBezTo>
                <a:cubicBezTo>
                  <a:pt x="306" y="23"/>
                  <a:pt x="318" y="29"/>
                  <a:pt x="330" y="37"/>
                </a:cubicBezTo>
                <a:cubicBezTo>
                  <a:pt x="342" y="45"/>
                  <a:pt x="353" y="53"/>
                  <a:pt x="363" y="63"/>
                </a:cubicBezTo>
                <a:cubicBezTo>
                  <a:pt x="372" y="73"/>
                  <a:pt x="381" y="84"/>
                  <a:pt x="389" y="95"/>
                </a:cubicBezTo>
                <a:cubicBezTo>
                  <a:pt x="397" y="107"/>
                  <a:pt x="403" y="119"/>
                  <a:pt x="408" y="132"/>
                </a:cubicBezTo>
                <a:cubicBezTo>
                  <a:pt x="414" y="145"/>
                  <a:pt x="418" y="158"/>
                  <a:pt x="421" y="172"/>
                </a:cubicBezTo>
                <a:cubicBezTo>
                  <a:pt x="423" y="185"/>
                  <a:pt x="425" y="199"/>
                  <a:pt x="425" y="213"/>
                </a:cubicBezTo>
                <a:close/>
              </a:path>
            </a:pathLst>
          </a:custGeom>
          <a:solidFill>
            <a:srgbClr val="FFFFFF"/>
          </a:solidFill>
          <a:ln w="0">
            <a:noFill/>
          </a:ln>
        </p:spPr>
      </p:sp>
      <p:sp>
        <p:nvSpPr>
          <p:cNvPr id="15" name="Freeform: Shape 14">
            <a:extLst>
              <a:ext uri="{FF2B5EF4-FFF2-40B4-BE49-F238E27FC236}">
                <a16:creationId xmlns:a16="http://schemas.microsoft.com/office/drawing/2014/main" id="{E0A923E7-51CF-1707-85A7-D068C90E443A}"/>
              </a:ext>
            </a:extLst>
          </p:cNvPr>
          <p:cNvSpPr/>
          <p:nvPr/>
        </p:nvSpPr>
        <p:spPr>
          <a:xfrm>
            <a:off x="252548" y="4056086"/>
            <a:ext cx="153000" cy="153000"/>
          </a:xfrm>
          <a:custGeom>
            <a:avLst/>
            <a:gdLst/>
            <a:ahLst/>
            <a:cxnLst/>
            <a:rect l="0" t="0" r="r" b="b"/>
            <a:pathLst>
              <a:path w="426" h="426">
                <a:moveTo>
                  <a:pt x="425" y="213"/>
                </a:moveTo>
                <a:cubicBezTo>
                  <a:pt x="425" y="227"/>
                  <a:pt x="423" y="241"/>
                  <a:pt x="421" y="254"/>
                </a:cubicBezTo>
                <a:cubicBezTo>
                  <a:pt x="418" y="268"/>
                  <a:pt x="414" y="281"/>
                  <a:pt x="408" y="294"/>
                </a:cubicBezTo>
                <a:cubicBezTo>
                  <a:pt x="403" y="307"/>
                  <a:pt x="397" y="319"/>
                  <a:pt x="389" y="330"/>
                </a:cubicBezTo>
                <a:cubicBezTo>
                  <a:pt x="381" y="342"/>
                  <a:pt x="372" y="353"/>
                  <a:pt x="363" y="363"/>
                </a:cubicBezTo>
                <a:cubicBezTo>
                  <a:pt x="353" y="372"/>
                  <a:pt x="342" y="381"/>
                  <a:pt x="330" y="389"/>
                </a:cubicBezTo>
                <a:cubicBezTo>
                  <a:pt x="318" y="397"/>
                  <a:pt x="306" y="403"/>
                  <a:pt x="293" y="408"/>
                </a:cubicBezTo>
                <a:cubicBezTo>
                  <a:pt x="280" y="414"/>
                  <a:pt x="267" y="418"/>
                  <a:pt x="253" y="420"/>
                </a:cubicBezTo>
                <a:cubicBezTo>
                  <a:pt x="240" y="423"/>
                  <a:pt x="226" y="425"/>
                  <a:pt x="212" y="425"/>
                </a:cubicBezTo>
                <a:cubicBezTo>
                  <a:pt x="198" y="425"/>
                  <a:pt x="184" y="423"/>
                  <a:pt x="171" y="420"/>
                </a:cubicBezTo>
                <a:cubicBezTo>
                  <a:pt x="157" y="418"/>
                  <a:pt x="144" y="414"/>
                  <a:pt x="131" y="408"/>
                </a:cubicBezTo>
                <a:cubicBezTo>
                  <a:pt x="118" y="403"/>
                  <a:pt x="106" y="397"/>
                  <a:pt x="94" y="389"/>
                </a:cubicBezTo>
                <a:cubicBezTo>
                  <a:pt x="83" y="381"/>
                  <a:pt x="72" y="372"/>
                  <a:pt x="62" y="363"/>
                </a:cubicBezTo>
                <a:cubicBezTo>
                  <a:pt x="52" y="353"/>
                  <a:pt x="44" y="342"/>
                  <a:pt x="36" y="330"/>
                </a:cubicBezTo>
                <a:cubicBezTo>
                  <a:pt x="28" y="319"/>
                  <a:pt x="22" y="307"/>
                  <a:pt x="16" y="294"/>
                </a:cubicBezTo>
                <a:cubicBezTo>
                  <a:pt x="11" y="281"/>
                  <a:pt x="7" y="268"/>
                  <a:pt x="4" y="254"/>
                </a:cubicBezTo>
                <a:cubicBezTo>
                  <a:pt x="2" y="241"/>
                  <a:pt x="0" y="227"/>
                  <a:pt x="0" y="213"/>
                </a:cubicBezTo>
                <a:cubicBezTo>
                  <a:pt x="0" y="199"/>
                  <a:pt x="2" y="185"/>
                  <a:pt x="4" y="172"/>
                </a:cubicBezTo>
                <a:cubicBezTo>
                  <a:pt x="7" y="158"/>
                  <a:pt x="11" y="145"/>
                  <a:pt x="16" y="132"/>
                </a:cubicBezTo>
                <a:cubicBezTo>
                  <a:pt x="22" y="119"/>
                  <a:pt x="28" y="107"/>
                  <a:pt x="36" y="95"/>
                </a:cubicBezTo>
                <a:cubicBezTo>
                  <a:pt x="44" y="84"/>
                  <a:pt x="52" y="73"/>
                  <a:pt x="62" y="63"/>
                </a:cubicBezTo>
                <a:cubicBezTo>
                  <a:pt x="72" y="53"/>
                  <a:pt x="83" y="45"/>
                  <a:pt x="94" y="37"/>
                </a:cubicBezTo>
                <a:cubicBezTo>
                  <a:pt x="106" y="29"/>
                  <a:pt x="118" y="23"/>
                  <a:pt x="131" y="17"/>
                </a:cubicBezTo>
                <a:cubicBezTo>
                  <a:pt x="144" y="12"/>
                  <a:pt x="157" y="8"/>
                  <a:pt x="171" y="5"/>
                </a:cubicBezTo>
                <a:cubicBezTo>
                  <a:pt x="184" y="2"/>
                  <a:pt x="198" y="0"/>
                  <a:pt x="212" y="0"/>
                </a:cubicBezTo>
                <a:cubicBezTo>
                  <a:pt x="226" y="0"/>
                  <a:pt x="240" y="2"/>
                  <a:pt x="253" y="5"/>
                </a:cubicBezTo>
                <a:cubicBezTo>
                  <a:pt x="267" y="8"/>
                  <a:pt x="280" y="12"/>
                  <a:pt x="293" y="17"/>
                </a:cubicBezTo>
                <a:cubicBezTo>
                  <a:pt x="306" y="23"/>
                  <a:pt x="318" y="29"/>
                  <a:pt x="330" y="37"/>
                </a:cubicBezTo>
                <a:cubicBezTo>
                  <a:pt x="342" y="45"/>
                  <a:pt x="353" y="53"/>
                  <a:pt x="363" y="63"/>
                </a:cubicBezTo>
                <a:cubicBezTo>
                  <a:pt x="372" y="73"/>
                  <a:pt x="381" y="84"/>
                  <a:pt x="389" y="95"/>
                </a:cubicBezTo>
                <a:cubicBezTo>
                  <a:pt x="397" y="107"/>
                  <a:pt x="403" y="119"/>
                  <a:pt x="408" y="132"/>
                </a:cubicBezTo>
                <a:cubicBezTo>
                  <a:pt x="414" y="145"/>
                  <a:pt x="418" y="158"/>
                  <a:pt x="421" y="172"/>
                </a:cubicBezTo>
                <a:cubicBezTo>
                  <a:pt x="423" y="185"/>
                  <a:pt x="425" y="199"/>
                  <a:pt x="425" y="213"/>
                </a:cubicBezTo>
                <a:close/>
              </a:path>
            </a:pathLst>
          </a:custGeom>
          <a:solidFill>
            <a:srgbClr val="FFFFFF"/>
          </a:solidFill>
          <a:ln w="0">
            <a:noFill/>
          </a:ln>
        </p:spPr>
      </p:sp>
      <p:sp>
        <p:nvSpPr>
          <p:cNvPr id="16" name="Freeform: Shape 15">
            <a:extLst>
              <a:ext uri="{FF2B5EF4-FFF2-40B4-BE49-F238E27FC236}">
                <a16:creationId xmlns:a16="http://schemas.microsoft.com/office/drawing/2014/main" id="{FB962E1C-579D-9E8E-B248-A1462C5C1D54}"/>
              </a:ext>
            </a:extLst>
          </p:cNvPr>
          <p:cNvSpPr/>
          <p:nvPr/>
        </p:nvSpPr>
        <p:spPr>
          <a:xfrm>
            <a:off x="232843" y="7474201"/>
            <a:ext cx="153000" cy="153000"/>
          </a:xfrm>
          <a:custGeom>
            <a:avLst/>
            <a:gdLst/>
            <a:ahLst/>
            <a:cxnLst/>
            <a:rect l="0" t="0" r="r" b="b"/>
            <a:pathLst>
              <a:path w="426" h="426">
                <a:moveTo>
                  <a:pt x="425" y="213"/>
                </a:moveTo>
                <a:cubicBezTo>
                  <a:pt x="425" y="227"/>
                  <a:pt x="423" y="241"/>
                  <a:pt x="421" y="254"/>
                </a:cubicBezTo>
                <a:cubicBezTo>
                  <a:pt x="418" y="268"/>
                  <a:pt x="414" y="281"/>
                  <a:pt x="408" y="294"/>
                </a:cubicBezTo>
                <a:cubicBezTo>
                  <a:pt x="403" y="307"/>
                  <a:pt x="397" y="319"/>
                  <a:pt x="389" y="330"/>
                </a:cubicBezTo>
                <a:cubicBezTo>
                  <a:pt x="381" y="342"/>
                  <a:pt x="372" y="353"/>
                  <a:pt x="363" y="363"/>
                </a:cubicBezTo>
                <a:cubicBezTo>
                  <a:pt x="353" y="372"/>
                  <a:pt x="342" y="381"/>
                  <a:pt x="330" y="389"/>
                </a:cubicBezTo>
                <a:cubicBezTo>
                  <a:pt x="318" y="397"/>
                  <a:pt x="306" y="403"/>
                  <a:pt x="293" y="408"/>
                </a:cubicBezTo>
                <a:cubicBezTo>
                  <a:pt x="280" y="414"/>
                  <a:pt x="267" y="418"/>
                  <a:pt x="253" y="420"/>
                </a:cubicBezTo>
                <a:cubicBezTo>
                  <a:pt x="240" y="423"/>
                  <a:pt x="226" y="425"/>
                  <a:pt x="212" y="425"/>
                </a:cubicBezTo>
                <a:cubicBezTo>
                  <a:pt x="198" y="425"/>
                  <a:pt x="184" y="423"/>
                  <a:pt x="171" y="420"/>
                </a:cubicBezTo>
                <a:cubicBezTo>
                  <a:pt x="157" y="418"/>
                  <a:pt x="144" y="414"/>
                  <a:pt x="131" y="408"/>
                </a:cubicBezTo>
                <a:cubicBezTo>
                  <a:pt x="118" y="403"/>
                  <a:pt x="106" y="397"/>
                  <a:pt x="94" y="389"/>
                </a:cubicBezTo>
                <a:cubicBezTo>
                  <a:pt x="83" y="381"/>
                  <a:pt x="72" y="372"/>
                  <a:pt x="62" y="363"/>
                </a:cubicBezTo>
                <a:cubicBezTo>
                  <a:pt x="52" y="353"/>
                  <a:pt x="44" y="342"/>
                  <a:pt x="36" y="330"/>
                </a:cubicBezTo>
                <a:cubicBezTo>
                  <a:pt x="28" y="319"/>
                  <a:pt x="22" y="307"/>
                  <a:pt x="16" y="294"/>
                </a:cubicBezTo>
                <a:cubicBezTo>
                  <a:pt x="11" y="281"/>
                  <a:pt x="7" y="268"/>
                  <a:pt x="4" y="254"/>
                </a:cubicBezTo>
                <a:cubicBezTo>
                  <a:pt x="2" y="241"/>
                  <a:pt x="0" y="227"/>
                  <a:pt x="0" y="213"/>
                </a:cubicBezTo>
                <a:cubicBezTo>
                  <a:pt x="0" y="199"/>
                  <a:pt x="2" y="185"/>
                  <a:pt x="4" y="172"/>
                </a:cubicBezTo>
                <a:cubicBezTo>
                  <a:pt x="7" y="158"/>
                  <a:pt x="11" y="145"/>
                  <a:pt x="16" y="132"/>
                </a:cubicBezTo>
                <a:cubicBezTo>
                  <a:pt x="22" y="119"/>
                  <a:pt x="28" y="107"/>
                  <a:pt x="36" y="95"/>
                </a:cubicBezTo>
                <a:cubicBezTo>
                  <a:pt x="44" y="84"/>
                  <a:pt x="52" y="73"/>
                  <a:pt x="62" y="63"/>
                </a:cubicBezTo>
                <a:cubicBezTo>
                  <a:pt x="72" y="53"/>
                  <a:pt x="83" y="45"/>
                  <a:pt x="94" y="37"/>
                </a:cubicBezTo>
                <a:cubicBezTo>
                  <a:pt x="106" y="29"/>
                  <a:pt x="118" y="23"/>
                  <a:pt x="131" y="17"/>
                </a:cubicBezTo>
                <a:cubicBezTo>
                  <a:pt x="144" y="12"/>
                  <a:pt x="157" y="8"/>
                  <a:pt x="171" y="5"/>
                </a:cubicBezTo>
                <a:cubicBezTo>
                  <a:pt x="184" y="2"/>
                  <a:pt x="198" y="0"/>
                  <a:pt x="212" y="0"/>
                </a:cubicBezTo>
                <a:cubicBezTo>
                  <a:pt x="226" y="0"/>
                  <a:pt x="240" y="2"/>
                  <a:pt x="253" y="5"/>
                </a:cubicBezTo>
                <a:cubicBezTo>
                  <a:pt x="267" y="8"/>
                  <a:pt x="280" y="12"/>
                  <a:pt x="293" y="17"/>
                </a:cubicBezTo>
                <a:cubicBezTo>
                  <a:pt x="306" y="23"/>
                  <a:pt x="318" y="29"/>
                  <a:pt x="330" y="37"/>
                </a:cubicBezTo>
                <a:cubicBezTo>
                  <a:pt x="342" y="45"/>
                  <a:pt x="353" y="53"/>
                  <a:pt x="363" y="63"/>
                </a:cubicBezTo>
                <a:cubicBezTo>
                  <a:pt x="372" y="73"/>
                  <a:pt x="381" y="84"/>
                  <a:pt x="389" y="95"/>
                </a:cubicBezTo>
                <a:cubicBezTo>
                  <a:pt x="397" y="107"/>
                  <a:pt x="403" y="119"/>
                  <a:pt x="408" y="132"/>
                </a:cubicBezTo>
                <a:cubicBezTo>
                  <a:pt x="414" y="145"/>
                  <a:pt x="418" y="158"/>
                  <a:pt x="421" y="172"/>
                </a:cubicBezTo>
                <a:cubicBezTo>
                  <a:pt x="423" y="185"/>
                  <a:pt x="425" y="199"/>
                  <a:pt x="425" y="213"/>
                </a:cubicBezTo>
                <a:close/>
              </a:path>
            </a:pathLst>
          </a:custGeom>
          <a:solidFill>
            <a:srgbClr val="FFFFFF"/>
          </a:solidFill>
          <a:ln w="0">
            <a:no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Freeform: Shape 140"/>
          <p:cNvSpPr/>
          <p:nvPr/>
        </p:nvSpPr>
        <p:spPr>
          <a:xfrm>
            <a:off x="0" y="0"/>
            <a:ext cx="18288000" cy="10287000"/>
          </a:xfrm>
          <a:custGeom>
            <a:avLst/>
            <a:gdLst/>
            <a:ahLst/>
            <a:cxnLst/>
            <a:rect l="0" t="0" r="r" b="b"/>
            <a:pathLst>
              <a:path w="50801" h="28576">
                <a:moveTo>
                  <a:pt x="0" y="0"/>
                </a:moveTo>
                <a:lnTo>
                  <a:pt x="50800" y="0"/>
                </a:lnTo>
                <a:lnTo>
                  <a:pt x="50800" y="28575"/>
                </a:lnTo>
                <a:lnTo>
                  <a:pt x="0" y="28575"/>
                </a:lnTo>
                <a:lnTo>
                  <a:pt x="0" y="0"/>
                </a:lnTo>
                <a:close/>
              </a:path>
            </a:pathLst>
          </a:custGeom>
          <a:solidFill>
            <a:srgbClr val="160E42"/>
          </a:solidFill>
          <a:ln w="0">
            <a:noFill/>
          </a:ln>
        </p:spPr>
      </p:sp>
      <p:sp>
        <p:nvSpPr>
          <p:cNvPr id="142" name="Freeform: Shape 141"/>
          <p:cNvSpPr/>
          <p:nvPr/>
        </p:nvSpPr>
        <p:spPr>
          <a:xfrm>
            <a:off x="0" y="0"/>
            <a:ext cx="18288000" cy="10287000"/>
          </a:xfrm>
          <a:custGeom>
            <a:avLst/>
            <a:gdLst/>
            <a:ahLst/>
            <a:cxnLst/>
            <a:rect l="0" t="0" r="r" b="b"/>
            <a:pathLst>
              <a:path w="50801" h="28576">
                <a:moveTo>
                  <a:pt x="0" y="0"/>
                </a:moveTo>
                <a:lnTo>
                  <a:pt x="50800" y="0"/>
                </a:lnTo>
                <a:lnTo>
                  <a:pt x="50800" y="28575"/>
                </a:lnTo>
                <a:lnTo>
                  <a:pt x="0" y="28575"/>
                </a:lnTo>
                <a:lnTo>
                  <a:pt x="0" y="0"/>
                </a:lnTo>
                <a:close/>
              </a:path>
            </a:pathLst>
          </a:custGeom>
          <a:solidFill>
            <a:srgbClr val="FFFFFF"/>
          </a:solidFill>
          <a:ln w="0">
            <a:noFill/>
          </a:ln>
        </p:spPr>
      </p:sp>
      <p:sp>
        <p:nvSpPr>
          <p:cNvPr id="143" name="Freeform: Shape 142"/>
          <p:cNvSpPr/>
          <p:nvPr/>
        </p:nvSpPr>
        <p:spPr>
          <a:xfrm>
            <a:off x="0" y="0"/>
            <a:ext cx="18288000" cy="10287000"/>
          </a:xfrm>
          <a:custGeom>
            <a:avLst/>
            <a:gdLst/>
            <a:ahLst/>
            <a:cxnLst/>
            <a:rect l="0" t="0" r="r" b="b"/>
            <a:pathLst>
              <a:path w="50801" h="28576">
                <a:moveTo>
                  <a:pt x="0" y="0"/>
                </a:moveTo>
                <a:lnTo>
                  <a:pt x="50800" y="0"/>
                </a:lnTo>
                <a:lnTo>
                  <a:pt x="50800" y="28575"/>
                </a:lnTo>
                <a:lnTo>
                  <a:pt x="0" y="28575"/>
                </a:lnTo>
                <a:lnTo>
                  <a:pt x="0" y="0"/>
                </a:lnTo>
                <a:close/>
              </a:path>
            </a:pathLst>
          </a:custGeom>
          <a:solidFill>
            <a:srgbClr val="160E42"/>
          </a:solidFill>
          <a:ln w="0">
            <a:noFill/>
          </a:ln>
        </p:spPr>
        <p:txBody>
          <a:bodyPr/>
          <a:lstStyle/>
          <a:p>
            <a:endParaRPr lang="en-US"/>
          </a:p>
        </p:txBody>
      </p:sp>
      <p:sp>
        <p:nvSpPr>
          <p:cNvPr id="145" name="TextBox 144"/>
          <p:cNvSpPr txBox="1"/>
          <p:nvPr/>
        </p:nvSpPr>
        <p:spPr>
          <a:xfrm>
            <a:off x="5167086" y="627542"/>
            <a:ext cx="9564913" cy="780509"/>
          </a:xfrm>
          <a:prstGeom prst="rect">
            <a:avLst/>
          </a:prstGeom>
          <a:noFill/>
          <a:ln w="0">
            <a:noFill/>
          </a:ln>
        </p:spPr>
        <p:txBody>
          <a:bodyPr lIns="0" tIns="0" rIns="0" bIns="0" anchor="t">
            <a:noAutofit/>
          </a:bodyPr>
          <a:lstStyle/>
          <a:p>
            <a:r>
              <a:rPr lang="en-US" sz="6600" b="1" dirty="0">
                <a:solidFill>
                  <a:srgbClr val="FFFF00"/>
                </a:solidFill>
                <a:latin typeface="Times New Roman" panose="02020603050405020304" pitchFamily="18" charset="0"/>
                <a:cs typeface="Times New Roman" panose="02020603050405020304" pitchFamily="18" charset="0"/>
              </a:rPr>
              <a:t>CUSTOMER SCREEN</a:t>
            </a:r>
          </a:p>
        </p:txBody>
      </p:sp>
      <p:sp>
        <p:nvSpPr>
          <p:cNvPr id="146" name="TextBox 145"/>
          <p:cNvSpPr txBox="1"/>
          <p:nvPr/>
        </p:nvSpPr>
        <p:spPr>
          <a:xfrm>
            <a:off x="517661" y="2134337"/>
            <a:ext cx="17436509" cy="7525121"/>
          </a:xfrm>
          <a:prstGeom prst="rect">
            <a:avLst/>
          </a:prstGeom>
          <a:noFill/>
          <a:ln w="0">
            <a:noFill/>
          </a:ln>
        </p:spPr>
        <p:txBody>
          <a:bodyPr lIns="0" tIns="0" rIns="0" bIns="0" anchor="t">
            <a:noAutofit/>
          </a:bodyPr>
          <a:lstStyle/>
          <a:p>
            <a:pPr algn="just">
              <a:lnSpc>
                <a:spcPct val="150000"/>
              </a:lnSpc>
            </a:pPr>
            <a:r>
              <a:rPr lang="en-US" sz="3600" b="1" strike="noStrike" spc="-1" dirty="0">
                <a:solidFill>
                  <a:srgbClr val="FFFF00"/>
                </a:solidFill>
                <a:latin typeface="Times New Roman"/>
              </a:rPr>
              <a:t> </a:t>
            </a:r>
            <a:r>
              <a:rPr lang="en-US" sz="3600" b="1" spc="-1" dirty="0">
                <a:solidFill>
                  <a:srgbClr val="FFFF00"/>
                </a:solidFill>
                <a:latin typeface="Times New Roman"/>
              </a:rPr>
              <a:t>W</a:t>
            </a:r>
            <a:r>
              <a:rPr lang="en-US" sz="3600" b="1" strike="noStrike" spc="-1" dirty="0">
                <a:solidFill>
                  <a:srgbClr val="FFFF00"/>
                </a:solidFill>
                <a:latin typeface="Times New Roman"/>
              </a:rPr>
              <a:t>ithdraw Section:- </a:t>
            </a:r>
            <a:r>
              <a:rPr lang="en-US" sz="3600" strike="noStrike" spc="-1" dirty="0">
                <a:solidFill>
                  <a:schemeClr val="bg1"/>
                </a:solidFill>
                <a:latin typeface="Times New Roman"/>
              </a:rPr>
              <a:t>This operation lets the customer withdraw money fro</a:t>
            </a:r>
            <a:r>
              <a:rPr lang="en-US" sz="3600" spc="-1" dirty="0">
                <a:solidFill>
                  <a:schemeClr val="bg1"/>
                </a:solidFill>
                <a:latin typeface="Times New Roman"/>
              </a:rPr>
              <a:t>m the account, A query is executed in the backend where it returns the amount withdrawn and remaining balance in the account. Returns a prompt “FAILURE”  if  amount doesn’t exist.</a:t>
            </a:r>
          </a:p>
          <a:p>
            <a:pPr algn="just">
              <a:lnSpc>
                <a:spcPct val="150000"/>
              </a:lnSpc>
            </a:pPr>
            <a:endParaRPr lang="en-US" sz="3600" b="1" spc="-1" dirty="0">
              <a:solidFill>
                <a:schemeClr val="bg1"/>
              </a:solidFill>
              <a:latin typeface="Times New Roman"/>
            </a:endParaRPr>
          </a:p>
          <a:p>
            <a:pPr algn="just">
              <a:lnSpc>
                <a:spcPct val="150000"/>
              </a:lnSpc>
            </a:pPr>
            <a:r>
              <a:rPr lang="en-US" sz="3600" b="1" spc="-1" dirty="0">
                <a:solidFill>
                  <a:srgbClr val="FFFF00"/>
                </a:solidFill>
                <a:latin typeface="Times New Roman"/>
              </a:rPr>
              <a:t>Deposit Section:-</a:t>
            </a:r>
            <a:r>
              <a:rPr lang="en-US" sz="3600" spc="-1" dirty="0">
                <a:solidFill>
                  <a:schemeClr val="bg1"/>
                </a:solidFill>
                <a:latin typeface="Times New Roman"/>
              </a:rPr>
              <a:t>This operation lets the user to deposit money in the account , A query is executed in  the backend where the amount is deposited in the account of customer and the changes take place in database.</a:t>
            </a:r>
          </a:p>
          <a:p>
            <a:pPr algn="just"/>
            <a:endParaRPr lang="en-US" sz="3600" strike="noStrike" spc="-1" dirty="0">
              <a:solidFill>
                <a:schemeClr val="bg1"/>
              </a:solidFill>
              <a:latin typeface="Times New Roman"/>
            </a:endParaRPr>
          </a:p>
          <a:p>
            <a:pPr algn="just"/>
            <a:endParaRPr lang="en-US" sz="3600" spc="-1" dirty="0">
              <a:solidFill>
                <a:schemeClr val="bg1"/>
              </a:solidFill>
              <a:latin typeface="Times New Roman"/>
            </a:endParaRPr>
          </a:p>
          <a:p>
            <a:pPr algn="just"/>
            <a:endParaRPr lang="en-US" sz="3600" strike="noStrike" spc="-1" dirty="0">
              <a:solidFill>
                <a:schemeClr val="bg1"/>
              </a:solidFill>
              <a:latin typeface="Times New Roman"/>
            </a:endParaRPr>
          </a:p>
          <a:p>
            <a:endParaRPr lang="en-US" sz="3600" b="1" spc="-1" dirty="0">
              <a:solidFill>
                <a:srgbClr val="FFFF00"/>
              </a:solidFill>
              <a:latin typeface="Times New Roman"/>
            </a:endParaRPr>
          </a:p>
          <a:p>
            <a:endParaRPr lang="en-US" sz="3600" b="1" strike="noStrike" spc="-1" dirty="0">
              <a:solidFill>
                <a:srgbClr val="FFFF00"/>
              </a:solidFill>
              <a:latin typeface="Times New Roman"/>
            </a:endParaRPr>
          </a:p>
          <a:p>
            <a:endParaRPr lang="en-US" sz="3600" b="1" strike="noStrike" spc="-1" dirty="0">
              <a:solidFill>
                <a:srgbClr val="FFFF00"/>
              </a:solidFill>
              <a:latin typeface="Times New Roman"/>
            </a:endParaRPr>
          </a:p>
          <a:p>
            <a:endParaRPr lang="en-US" sz="3600" b="1" spc="-1" dirty="0">
              <a:solidFill>
                <a:srgbClr val="FFFF00"/>
              </a:solidFill>
              <a:latin typeface="Times New Roman"/>
            </a:endParaRPr>
          </a:p>
          <a:p>
            <a:endParaRPr lang="en-US" sz="3600" b="1" strike="noStrike" spc="-1" dirty="0">
              <a:solidFill>
                <a:srgbClr val="FFFF00"/>
              </a:solidFill>
              <a:latin typeface="Times New Roman"/>
            </a:endParaRPr>
          </a:p>
          <a:p>
            <a:endParaRPr lang="en-US" sz="3600" b="1" strike="noStrike" spc="-1" dirty="0">
              <a:solidFill>
                <a:srgbClr val="FFFF00"/>
              </a:solidFill>
              <a:latin typeface="Times New Roman"/>
            </a:endParaRPr>
          </a:p>
        </p:txBody>
      </p:sp>
      <p:sp>
        <p:nvSpPr>
          <p:cNvPr id="2" name="TextBox 1">
            <a:extLst>
              <a:ext uri="{FF2B5EF4-FFF2-40B4-BE49-F238E27FC236}">
                <a16:creationId xmlns:a16="http://schemas.microsoft.com/office/drawing/2014/main" id="{89F418B6-6977-1A47-9C5F-5BC273DD882E}"/>
              </a:ext>
            </a:extLst>
          </p:cNvPr>
          <p:cNvSpPr txBox="1"/>
          <p:nvPr/>
        </p:nvSpPr>
        <p:spPr>
          <a:xfrm>
            <a:off x="8229600" y="2990479"/>
            <a:ext cx="1828800" cy="1828800"/>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542EE011-4DA0-D344-8EA0-65150ED3C6E6}"/>
              </a:ext>
            </a:extLst>
          </p:cNvPr>
          <p:cNvSpPr txBox="1"/>
          <p:nvPr/>
        </p:nvSpPr>
        <p:spPr>
          <a:xfrm>
            <a:off x="8229600" y="2990479"/>
            <a:ext cx="1828800" cy="1828800"/>
          </a:xfrm>
          <a:prstGeom prst="rect">
            <a:avLst/>
          </a:prstGeom>
          <a:noFill/>
        </p:spPr>
        <p:txBody>
          <a:bodyPr wrap="square" rtlCol="0">
            <a:spAutoFit/>
          </a:bodyPr>
          <a:lstStyle/>
          <a:p>
            <a:pPr algn="l"/>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589</TotalTime>
  <Words>889</Words>
  <Application>Microsoft Office PowerPoint</Application>
  <PresentationFormat>Custom</PresentationFormat>
  <Paragraphs>89</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BukhariScriptular</vt:lpstr>
      <vt:lpstr>Calibri</vt:lpstr>
      <vt:lpstr>Symbol</vt:lpstr>
      <vt:lpstr>TeXGyreTermesular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Shreyas Deshpande</dc:creator>
  <dc:description/>
  <cp:lastModifiedBy>MOHIT GEHLOT</cp:lastModifiedBy>
  <cp:revision>25</cp:revision>
  <dcterms:modified xsi:type="dcterms:W3CDTF">2022-12-07T08:31:25Z</dcterms:modified>
  <dc:language>en-US</dc:language>
</cp:coreProperties>
</file>