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grandir Narrow" pitchFamily="2" charset="77"/>
      <p:regular r:id="rId20"/>
    </p:embeddedFont>
    <p:embeddedFont>
      <p:font typeface="Agrandir Narrow Bold" pitchFamily="2" charset="77"/>
      <p:regular r:id="rId21"/>
      <p:bold r:id="rId22"/>
    </p:embeddedFont>
    <p:embeddedFont>
      <p:font typeface="Agrandir Narrow Ultra-Bold" pitchFamily="2" charset="77"/>
      <p:regular r:id="rId23"/>
      <p:bold r:id="rId24"/>
    </p:embeddedFont>
    <p:embeddedFont>
      <p:font typeface="Inter Medium" panose="02000503000000020004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8" autoAdjust="0"/>
    <p:restoredTop sz="94562" autoAdjust="0"/>
  </p:normalViewPr>
  <p:slideViewPr>
    <p:cSldViewPr>
      <p:cViewPr varScale="1">
        <p:scale>
          <a:sx n="72" d="100"/>
          <a:sy n="72" d="100"/>
        </p:scale>
        <p:origin x="632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5796" y="2414978"/>
            <a:ext cx="10736409" cy="4481120"/>
            <a:chOff x="0" y="-96151"/>
            <a:chExt cx="2827696" cy="1180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7696" cy="923038"/>
            </a:xfrm>
            <a:custGeom>
              <a:avLst/>
              <a:gdLst/>
              <a:ahLst/>
              <a:cxnLst/>
              <a:rect l="l" t="t" r="r" b="b"/>
              <a:pathLst>
                <a:path w="2827696" h="923038">
                  <a:moveTo>
                    <a:pt x="18027" y="0"/>
                  </a:moveTo>
                  <a:lnTo>
                    <a:pt x="2809669" y="0"/>
                  </a:lnTo>
                  <a:cubicBezTo>
                    <a:pt x="2819625" y="0"/>
                    <a:pt x="2827696" y="8071"/>
                    <a:pt x="2827696" y="18027"/>
                  </a:cubicBezTo>
                  <a:lnTo>
                    <a:pt x="2827696" y="905010"/>
                  </a:lnTo>
                  <a:cubicBezTo>
                    <a:pt x="2827696" y="914967"/>
                    <a:pt x="2819625" y="923038"/>
                    <a:pt x="2809669" y="923038"/>
                  </a:cubicBezTo>
                  <a:lnTo>
                    <a:pt x="18027" y="923038"/>
                  </a:lnTo>
                  <a:cubicBezTo>
                    <a:pt x="8071" y="923038"/>
                    <a:pt x="0" y="914967"/>
                    <a:pt x="0" y="905010"/>
                  </a:cubicBezTo>
                  <a:lnTo>
                    <a:pt x="0" y="18027"/>
                  </a:lnTo>
                  <a:cubicBezTo>
                    <a:pt x="0" y="8071"/>
                    <a:pt x="8071" y="0"/>
                    <a:pt x="1802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6151"/>
              <a:ext cx="2827696" cy="1180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15179"/>
                </a:lnSpc>
                <a:spcBef>
                  <a:spcPct val="0"/>
                </a:spcBef>
              </a:pPr>
              <a:r>
                <a:rPr lang="en-US" sz="13799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2-bit ALU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81500" y="6587915"/>
            <a:ext cx="9525000" cy="1143000"/>
            <a:chOff x="0" y="0"/>
            <a:chExt cx="2508642" cy="3010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08642" cy="301037"/>
            </a:xfrm>
            <a:custGeom>
              <a:avLst/>
              <a:gdLst/>
              <a:ahLst/>
              <a:cxnLst/>
              <a:rect l="l" t="t" r="r" b="b"/>
              <a:pathLst>
                <a:path w="2508642" h="301037">
                  <a:moveTo>
                    <a:pt x="20320" y="0"/>
                  </a:moveTo>
                  <a:lnTo>
                    <a:pt x="2488322" y="0"/>
                  </a:lnTo>
                  <a:cubicBezTo>
                    <a:pt x="2499545" y="0"/>
                    <a:pt x="2508642" y="9098"/>
                    <a:pt x="2508642" y="20320"/>
                  </a:cubicBezTo>
                  <a:lnTo>
                    <a:pt x="2508642" y="280717"/>
                  </a:lnTo>
                  <a:cubicBezTo>
                    <a:pt x="2508642" y="286106"/>
                    <a:pt x="2506501" y="291275"/>
                    <a:pt x="2502690" y="295085"/>
                  </a:cubicBezTo>
                  <a:cubicBezTo>
                    <a:pt x="2498880" y="298896"/>
                    <a:pt x="2493711" y="301037"/>
                    <a:pt x="2488322" y="301037"/>
                  </a:cubicBezTo>
                  <a:lnTo>
                    <a:pt x="20320" y="301037"/>
                  </a:lnTo>
                  <a:cubicBezTo>
                    <a:pt x="9098" y="301037"/>
                    <a:pt x="0" y="291939"/>
                    <a:pt x="0" y="280717"/>
                  </a:cubicBezTo>
                  <a:lnTo>
                    <a:pt x="0" y="20320"/>
                  </a:lnTo>
                  <a:cubicBezTo>
                    <a:pt x="0" y="9098"/>
                    <a:pt x="9098" y="0"/>
                    <a:pt x="20320" y="0"/>
                  </a:cubicBezTo>
                  <a:close/>
                </a:path>
              </a:pathLst>
            </a:custGeom>
            <a:solidFill>
              <a:srgbClr val="F2C748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508642" cy="310562"/>
            </a:xfrm>
            <a:prstGeom prst="rect">
              <a:avLst/>
            </a:prstGeom>
          </p:spPr>
          <p:txBody>
            <a:bodyPr lIns="101600" tIns="101600" rIns="101600" bIns="101600" rtlCol="0" anchor="ctr"/>
            <a:lstStyle/>
            <a:p>
              <a:pPr marL="0" lvl="0" indent="0" algn="ctr">
                <a:lnSpc>
                  <a:spcPts val="4560"/>
                </a:lnSpc>
              </a:pPr>
              <a:r>
                <a:rPr lang="en-US" sz="3800" b="1">
                  <a:solidFill>
                    <a:srgbClr val="000001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Arithmetic Logic Unit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855922">
            <a:off x="4040503" y="-654118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6101248" y="995938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0" y="0"/>
                </a:lnTo>
                <a:lnTo>
                  <a:pt x="3325290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300514" y="80810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519219" y="2646526"/>
            <a:ext cx="5554392" cy="6356958"/>
          </a:xfrm>
          <a:custGeom>
            <a:avLst/>
            <a:gdLst/>
            <a:ahLst/>
            <a:cxnLst/>
            <a:rect l="l" t="t" r="r" b="b"/>
            <a:pathLst>
              <a:path w="5554392" h="6356958">
                <a:moveTo>
                  <a:pt x="0" y="0"/>
                </a:moveTo>
                <a:lnTo>
                  <a:pt x="5554392" y="0"/>
                </a:lnTo>
                <a:lnTo>
                  <a:pt x="555439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465483" y="3085661"/>
            <a:ext cx="6586761" cy="5010064"/>
          </a:xfrm>
          <a:custGeom>
            <a:avLst/>
            <a:gdLst/>
            <a:ahLst/>
            <a:cxnLst/>
            <a:rect l="l" t="t" r="r" b="b"/>
            <a:pathLst>
              <a:path w="6586761" h="5010064">
                <a:moveTo>
                  <a:pt x="0" y="0"/>
                </a:moveTo>
                <a:lnTo>
                  <a:pt x="6586761" y="0"/>
                </a:lnTo>
                <a:lnTo>
                  <a:pt x="6586761" y="5010064"/>
                </a:lnTo>
                <a:lnTo>
                  <a:pt x="0" y="50100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66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 dirty="0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4x1 Multiplexer(74151)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18527" y="855769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740179" y="2677629"/>
            <a:ext cx="5554392" cy="6356958"/>
          </a:xfrm>
          <a:custGeom>
            <a:avLst/>
            <a:gdLst/>
            <a:ahLst/>
            <a:cxnLst/>
            <a:rect l="l" t="t" r="r" b="b"/>
            <a:pathLst>
              <a:path w="5554392" h="6356958">
                <a:moveTo>
                  <a:pt x="0" y="0"/>
                </a:moveTo>
                <a:lnTo>
                  <a:pt x="5554392" y="0"/>
                </a:lnTo>
                <a:lnTo>
                  <a:pt x="5554392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521279" y="2677629"/>
            <a:ext cx="4935327" cy="5984453"/>
          </a:xfrm>
          <a:custGeom>
            <a:avLst/>
            <a:gdLst/>
            <a:ahLst/>
            <a:cxnLst/>
            <a:rect l="l" t="t" r="r" b="b"/>
            <a:pathLst>
              <a:path w="4935327" h="5984453">
                <a:moveTo>
                  <a:pt x="0" y="0"/>
                </a:moveTo>
                <a:lnTo>
                  <a:pt x="4935326" y="0"/>
                </a:lnTo>
                <a:lnTo>
                  <a:pt x="4935326" y="5984453"/>
                </a:lnTo>
                <a:lnTo>
                  <a:pt x="0" y="59844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66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 dirty="0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8x1 Multiplexer(74153)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18527" y="855769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822308" y="2714176"/>
            <a:ext cx="12643384" cy="6544124"/>
          </a:xfrm>
          <a:custGeom>
            <a:avLst/>
            <a:gdLst/>
            <a:ahLst/>
            <a:cxnLst/>
            <a:rect l="l" t="t" r="r" b="b"/>
            <a:pathLst>
              <a:path w="12643384" h="6544124">
                <a:moveTo>
                  <a:pt x="0" y="0"/>
                </a:moveTo>
                <a:lnTo>
                  <a:pt x="12643384" y="0"/>
                </a:lnTo>
                <a:lnTo>
                  <a:pt x="12643384" y="6544124"/>
                </a:lnTo>
                <a:lnTo>
                  <a:pt x="0" y="6544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326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620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Circuit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1.Substraction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18527" y="855769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945162" y="3095943"/>
            <a:ext cx="14397675" cy="5476557"/>
          </a:xfrm>
          <a:custGeom>
            <a:avLst/>
            <a:gdLst/>
            <a:ahLst/>
            <a:cxnLst/>
            <a:rect l="l" t="t" r="r" b="b"/>
            <a:pathLst>
              <a:path w="14397675" h="5476557">
                <a:moveTo>
                  <a:pt x="0" y="0"/>
                </a:moveTo>
                <a:lnTo>
                  <a:pt x="14397676" y="0"/>
                </a:lnTo>
                <a:lnTo>
                  <a:pt x="14397676" y="5476557"/>
                </a:lnTo>
                <a:lnTo>
                  <a:pt x="0" y="54765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388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Circuit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2.Addition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18527" y="855769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738910" y="2496535"/>
            <a:ext cx="14048181" cy="6883608"/>
          </a:xfrm>
          <a:custGeom>
            <a:avLst/>
            <a:gdLst/>
            <a:ahLst/>
            <a:cxnLst/>
            <a:rect l="l" t="t" r="r" b="b"/>
            <a:pathLst>
              <a:path w="14048181" h="6883608">
                <a:moveTo>
                  <a:pt x="0" y="0"/>
                </a:moveTo>
                <a:lnTo>
                  <a:pt x="14048180" y="0"/>
                </a:lnTo>
                <a:lnTo>
                  <a:pt x="14048180" y="6883609"/>
                </a:lnTo>
                <a:lnTo>
                  <a:pt x="0" y="68836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Circuit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3.Comparator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18527" y="855769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5443028" y="2462861"/>
            <a:ext cx="7014420" cy="7062139"/>
          </a:xfrm>
          <a:custGeom>
            <a:avLst/>
            <a:gdLst/>
            <a:ahLst/>
            <a:cxnLst/>
            <a:rect l="l" t="t" r="r" b="b"/>
            <a:pathLst>
              <a:path w="7014420" h="7062139">
                <a:moveTo>
                  <a:pt x="0" y="0"/>
                </a:moveTo>
                <a:lnTo>
                  <a:pt x="7014420" y="0"/>
                </a:lnTo>
                <a:lnTo>
                  <a:pt x="7014420" y="7062139"/>
                </a:lnTo>
                <a:lnTo>
                  <a:pt x="0" y="70621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887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Circuit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4.Bitwise AND , XOR , OR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905082"/>
            <a:ext cx="16389524" cy="7184692"/>
            <a:chOff x="0" y="0"/>
            <a:chExt cx="4316583" cy="18922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1892265"/>
            </a:xfrm>
            <a:custGeom>
              <a:avLst/>
              <a:gdLst/>
              <a:ahLst/>
              <a:cxnLst/>
              <a:rect l="l" t="t" r="r" b="b"/>
              <a:pathLst>
                <a:path w="4316583" h="1892265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1880455"/>
                  </a:lnTo>
                  <a:cubicBezTo>
                    <a:pt x="4316583" y="1883587"/>
                    <a:pt x="4315339" y="1886591"/>
                    <a:pt x="4313124" y="1888806"/>
                  </a:cubicBezTo>
                  <a:cubicBezTo>
                    <a:pt x="4310909" y="1891020"/>
                    <a:pt x="4307905" y="1892265"/>
                    <a:pt x="4304773" y="1892265"/>
                  </a:cubicBezTo>
                  <a:lnTo>
                    <a:pt x="11809" y="1892265"/>
                  </a:lnTo>
                  <a:cubicBezTo>
                    <a:pt x="8677" y="1892265"/>
                    <a:pt x="5674" y="1891020"/>
                    <a:pt x="3459" y="1888806"/>
                  </a:cubicBezTo>
                  <a:cubicBezTo>
                    <a:pt x="1244" y="1886591"/>
                    <a:pt x="0" y="1883587"/>
                    <a:pt x="0" y="188045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19398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855922">
            <a:off x="187115" y="-496128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9500" y="374650"/>
            <a:ext cx="10287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Future Scope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96483" y="2202921"/>
            <a:ext cx="14412540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Expansion to 8-Bit or 16-Bit ALU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8222" y="3202283"/>
            <a:ext cx="14412540" cy="70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Addition of two more operation like Multiplication &amp; Division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79960" y="5236436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Integration with Microcontroller or Processor (Arduino &amp; ESP32)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8222" y="6294714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Implementation on a PCB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66456" y="4233455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Introduction of Shift Operations (Bit Shifting)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96483" y="7351226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Addition of Overflow and Underflow Detection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905082"/>
            <a:ext cx="16389524" cy="6216275"/>
            <a:chOff x="0" y="0"/>
            <a:chExt cx="4316583" cy="16372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1637208"/>
            </a:xfrm>
            <a:custGeom>
              <a:avLst/>
              <a:gdLst/>
              <a:ahLst/>
              <a:cxnLst/>
              <a:rect l="l" t="t" r="r" b="b"/>
              <a:pathLst>
                <a:path w="4316583" h="1637208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1625399"/>
                  </a:lnTo>
                  <a:cubicBezTo>
                    <a:pt x="4316583" y="1628531"/>
                    <a:pt x="4315339" y="1631535"/>
                    <a:pt x="4313124" y="1633750"/>
                  </a:cubicBezTo>
                  <a:cubicBezTo>
                    <a:pt x="4310909" y="1635964"/>
                    <a:pt x="4307905" y="1637208"/>
                    <a:pt x="4304773" y="1637208"/>
                  </a:cubicBezTo>
                  <a:lnTo>
                    <a:pt x="11809" y="1637208"/>
                  </a:lnTo>
                  <a:cubicBezTo>
                    <a:pt x="8677" y="1637208"/>
                    <a:pt x="5674" y="1635964"/>
                    <a:pt x="3459" y="1633750"/>
                  </a:cubicBezTo>
                  <a:cubicBezTo>
                    <a:pt x="1244" y="1631535"/>
                    <a:pt x="0" y="1628531"/>
                    <a:pt x="0" y="1625399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168483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855922">
            <a:off x="-719410" y="-654036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9500" y="374650"/>
            <a:ext cx="10287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Learning Outcomes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88222" y="2322856"/>
            <a:ext cx="14412540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Hands-On Digital Circuit Design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8222" y="3202283"/>
            <a:ext cx="14412540" cy="70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Understanding Basic ALU Operations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79960" y="5236436"/>
            <a:ext cx="14420801" cy="621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>
              <a:lnSpc>
                <a:spcPts val="5076"/>
              </a:lnSpc>
              <a:buFont typeface="Arial"/>
              <a:buChar char="•"/>
            </a:pPr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Troubleshooting and Problem-Solving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8222" y="6294714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Logical and Analytical Thinking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66456" y="4233455"/>
            <a:ext cx="14420801" cy="704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 dirty="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Working with Integrated Circuits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-46982" y="10535286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018936" y="3703774"/>
            <a:ext cx="10250128" cy="2618893"/>
            <a:chOff x="0" y="0"/>
            <a:chExt cx="2699622" cy="6897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99622" cy="689750"/>
            </a:xfrm>
            <a:custGeom>
              <a:avLst/>
              <a:gdLst/>
              <a:ahLst/>
              <a:cxnLst/>
              <a:rect l="l" t="t" r="r" b="b"/>
              <a:pathLst>
                <a:path w="2699622" h="689750">
                  <a:moveTo>
                    <a:pt x="18882" y="0"/>
                  </a:moveTo>
                  <a:lnTo>
                    <a:pt x="2680740" y="0"/>
                  </a:lnTo>
                  <a:cubicBezTo>
                    <a:pt x="2685748" y="0"/>
                    <a:pt x="2690551" y="1989"/>
                    <a:pt x="2694092" y="5531"/>
                  </a:cubicBezTo>
                  <a:cubicBezTo>
                    <a:pt x="2697633" y="9072"/>
                    <a:pt x="2699622" y="13875"/>
                    <a:pt x="2699622" y="18882"/>
                  </a:cubicBezTo>
                  <a:lnTo>
                    <a:pt x="2699622" y="670867"/>
                  </a:lnTo>
                  <a:cubicBezTo>
                    <a:pt x="2699622" y="675875"/>
                    <a:pt x="2697633" y="680678"/>
                    <a:pt x="2694092" y="684219"/>
                  </a:cubicBezTo>
                  <a:cubicBezTo>
                    <a:pt x="2690551" y="687760"/>
                    <a:pt x="2685748" y="689750"/>
                    <a:pt x="2680740" y="689750"/>
                  </a:cubicBezTo>
                  <a:lnTo>
                    <a:pt x="18882" y="689750"/>
                  </a:lnTo>
                  <a:cubicBezTo>
                    <a:pt x="8454" y="689750"/>
                    <a:pt x="0" y="681296"/>
                    <a:pt x="0" y="670867"/>
                  </a:cubicBezTo>
                  <a:lnTo>
                    <a:pt x="0" y="18882"/>
                  </a:lnTo>
                  <a:cubicBezTo>
                    <a:pt x="0" y="8454"/>
                    <a:pt x="8454" y="0"/>
                    <a:pt x="1888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19075"/>
              <a:ext cx="2699622" cy="9088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12540"/>
                </a:lnSpc>
                <a:spcBef>
                  <a:spcPct val="0"/>
                </a:spcBef>
              </a:pPr>
              <a:r>
                <a:rPr lang="en-US" sz="11400" b="1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THANK YOU !!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1855922">
            <a:off x="1621133" y="265872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940352" y="8147198"/>
            <a:ext cx="1510957" cy="4038191"/>
          </a:xfrm>
          <a:custGeom>
            <a:avLst/>
            <a:gdLst/>
            <a:ahLst/>
            <a:cxnLst/>
            <a:rect l="l" t="t" r="r" b="b"/>
            <a:pathLst>
              <a:path w="1510957" h="4038191">
                <a:moveTo>
                  <a:pt x="0" y="0"/>
                </a:moveTo>
                <a:lnTo>
                  <a:pt x="1510957" y="0"/>
                </a:lnTo>
                <a:lnTo>
                  <a:pt x="1510957" y="4038191"/>
                </a:lnTo>
                <a:lnTo>
                  <a:pt x="0" y="40381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619500" y="374650"/>
            <a:ext cx="10287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Outro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6942" y="2745943"/>
            <a:ext cx="6028112" cy="2397557"/>
            <a:chOff x="0" y="0"/>
            <a:chExt cx="1587651" cy="631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7651" cy="631455"/>
            </a:xfrm>
            <a:custGeom>
              <a:avLst/>
              <a:gdLst/>
              <a:ahLst/>
              <a:cxnLst/>
              <a:rect l="l" t="t" r="r" b="b"/>
              <a:pathLst>
                <a:path w="1587651" h="631455">
                  <a:moveTo>
                    <a:pt x="32108" y="0"/>
                  </a:moveTo>
                  <a:lnTo>
                    <a:pt x="1555543" y="0"/>
                  </a:lnTo>
                  <a:cubicBezTo>
                    <a:pt x="1564059" y="0"/>
                    <a:pt x="1572226" y="3383"/>
                    <a:pt x="1578247" y="9404"/>
                  </a:cubicBezTo>
                  <a:cubicBezTo>
                    <a:pt x="1584268" y="15425"/>
                    <a:pt x="1587651" y="23592"/>
                    <a:pt x="1587651" y="32108"/>
                  </a:cubicBezTo>
                  <a:lnTo>
                    <a:pt x="1587651" y="599348"/>
                  </a:lnTo>
                  <a:cubicBezTo>
                    <a:pt x="1587651" y="617080"/>
                    <a:pt x="1573276" y="631455"/>
                    <a:pt x="1555543" y="631455"/>
                  </a:cubicBezTo>
                  <a:lnTo>
                    <a:pt x="32108" y="631455"/>
                  </a:lnTo>
                  <a:cubicBezTo>
                    <a:pt x="14375" y="631455"/>
                    <a:pt x="0" y="617080"/>
                    <a:pt x="0" y="599348"/>
                  </a:cubicBezTo>
                  <a:lnTo>
                    <a:pt x="0" y="32108"/>
                  </a:lnTo>
                  <a:cubicBezTo>
                    <a:pt x="0" y="14375"/>
                    <a:pt x="14375" y="0"/>
                    <a:pt x="321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587651" cy="6790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970"/>
                </a:lnSpc>
              </a:pPr>
              <a:r>
                <a:rPr lang="en-US" sz="2700" b="1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Name : Vamja Jeet 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Branch : CE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Roll No. : 120</a:t>
              </a:r>
            </a:p>
            <a:p>
              <a:pPr marL="0" lvl="0" indent="0" algn="l">
                <a:lnSpc>
                  <a:spcPts val="2970"/>
                </a:lnSpc>
                <a:spcBef>
                  <a:spcPct val="0"/>
                </a:spcBef>
              </a:pPr>
              <a:r>
                <a:rPr lang="en-US" sz="2700" b="1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Enroll. No. : 23002170110198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855922">
            <a:off x="641909" y="-264353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757524" y="107950"/>
            <a:ext cx="10287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Our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373956" y="2745943"/>
            <a:ext cx="6028112" cy="2397557"/>
            <a:chOff x="0" y="0"/>
            <a:chExt cx="1587651" cy="6314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87651" cy="631455"/>
            </a:xfrm>
            <a:custGeom>
              <a:avLst/>
              <a:gdLst/>
              <a:ahLst/>
              <a:cxnLst/>
              <a:rect l="l" t="t" r="r" b="b"/>
              <a:pathLst>
                <a:path w="1587651" h="631455">
                  <a:moveTo>
                    <a:pt x="32108" y="0"/>
                  </a:moveTo>
                  <a:lnTo>
                    <a:pt x="1555543" y="0"/>
                  </a:lnTo>
                  <a:cubicBezTo>
                    <a:pt x="1564059" y="0"/>
                    <a:pt x="1572226" y="3383"/>
                    <a:pt x="1578247" y="9404"/>
                  </a:cubicBezTo>
                  <a:cubicBezTo>
                    <a:pt x="1584268" y="15425"/>
                    <a:pt x="1587651" y="23592"/>
                    <a:pt x="1587651" y="32108"/>
                  </a:cubicBezTo>
                  <a:lnTo>
                    <a:pt x="1587651" y="599348"/>
                  </a:lnTo>
                  <a:cubicBezTo>
                    <a:pt x="1587651" y="617080"/>
                    <a:pt x="1573276" y="631455"/>
                    <a:pt x="1555543" y="631455"/>
                  </a:cubicBezTo>
                  <a:lnTo>
                    <a:pt x="32108" y="631455"/>
                  </a:lnTo>
                  <a:cubicBezTo>
                    <a:pt x="14375" y="631455"/>
                    <a:pt x="0" y="617080"/>
                    <a:pt x="0" y="599348"/>
                  </a:cubicBezTo>
                  <a:lnTo>
                    <a:pt x="0" y="32108"/>
                  </a:lnTo>
                  <a:cubicBezTo>
                    <a:pt x="0" y="14375"/>
                    <a:pt x="14375" y="0"/>
                    <a:pt x="321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587651" cy="6790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Name : Bhavik Bhimani 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Branch : CE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Roll No. : 135</a:t>
              </a:r>
            </a:p>
            <a:p>
              <a:pPr marL="0" lvl="0" indent="0" algn="l">
                <a:lnSpc>
                  <a:spcPts val="2970"/>
                </a:lnSpc>
                <a:spcBef>
                  <a:spcPct val="0"/>
                </a:spcBef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Enroll. No. : 23002170110014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366942" y="5914384"/>
            <a:ext cx="6028112" cy="2397557"/>
            <a:chOff x="0" y="0"/>
            <a:chExt cx="1587651" cy="6314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87651" cy="631455"/>
            </a:xfrm>
            <a:custGeom>
              <a:avLst/>
              <a:gdLst/>
              <a:ahLst/>
              <a:cxnLst/>
              <a:rect l="l" t="t" r="r" b="b"/>
              <a:pathLst>
                <a:path w="1587651" h="631455">
                  <a:moveTo>
                    <a:pt x="32108" y="0"/>
                  </a:moveTo>
                  <a:lnTo>
                    <a:pt x="1555543" y="0"/>
                  </a:lnTo>
                  <a:cubicBezTo>
                    <a:pt x="1564059" y="0"/>
                    <a:pt x="1572226" y="3383"/>
                    <a:pt x="1578247" y="9404"/>
                  </a:cubicBezTo>
                  <a:cubicBezTo>
                    <a:pt x="1584268" y="15425"/>
                    <a:pt x="1587651" y="23592"/>
                    <a:pt x="1587651" y="32108"/>
                  </a:cubicBezTo>
                  <a:lnTo>
                    <a:pt x="1587651" y="599348"/>
                  </a:lnTo>
                  <a:cubicBezTo>
                    <a:pt x="1587651" y="617080"/>
                    <a:pt x="1573276" y="631455"/>
                    <a:pt x="1555543" y="631455"/>
                  </a:cubicBezTo>
                  <a:lnTo>
                    <a:pt x="32108" y="631455"/>
                  </a:lnTo>
                  <a:cubicBezTo>
                    <a:pt x="14375" y="631455"/>
                    <a:pt x="0" y="617080"/>
                    <a:pt x="0" y="599348"/>
                  </a:cubicBezTo>
                  <a:lnTo>
                    <a:pt x="0" y="32108"/>
                  </a:lnTo>
                  <a:cubicBezTo>
                    <a:pt x="0" y="14375"/>
                    <a:pt x="14375" y="0"/>
                    <a:pt x="321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587651" cy="6790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Name : Mohit Ghadiya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Branch : CE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Roll No. : 136</a:t>
              </a:r>
            </a:p>
            <a:p>
              <a:pPr marL="0" lvl="0" indent="0" algn="l">
                <a:lnSpc>
                  <a:spcPts val="2970"/>
                </a:lnSpc>
                <a:spcBef>
                  <a:spcPct val="0"/>
                </a:spcBef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Enroll. No. : 23002170110042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25000" y="5914384"/>
            <a:ext cx="6028112" cy="2397557"/>
            <a:chOff x="0" y="0"/>
            <a:chExt cx="1587651" cy="6314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87651" cy="631455"/>
            </a:xfrm>
            <a:custGeom>
              <a:avLst/>
              <a:gdLst/>
              <a:ahLst/>
              <a:cxnLst/>
              <a:rect l="l" t="t" r="r" b="b"/>
              <a:pathLst>
                <a:path w="1587651" h="631455">
                  <a:moveTo>
                    <a:pt x="32108" y="0"/>
                  </a:moveTo>
                  <a:lnTo>
                    <a:pt x="1555543" y="0"/>
                  </a:lnTo>
                  <a:cubicBezTo>
                    <a:pt x="1564059" y="0"/>
                    <a:pt x="1572226" y="3383"/>
                    <a:pt x="1578247" y="9404"/>
                  </a:cubicBezTo>
                  <a:cubicBezTo>
                    <a:pt x="1584268" y="15425"/>
                    <a:pt x="1587651" y="23592"/>
                    <a:pt x="1587651" y="32108"/>
                  </a:cubicBezTo>
                  <a:lnTo>
                    <a:pt x="1587651" y="599348"/>
                  </a:lnTo>
                  <a:cubicBezTo>
                    <a:pt x="1587651" y="617080"/>
                    <a:pt x="1573276" y="631455"/>
                    <a:pt x="1555543" y="631455"/>
                  </a:cubicBezTo>
                  <a:lnTo>
                    <a:pt x="32108" y="631455"/>
                  </a:lnTo>
                  <a:cubicBezTo>
                    <a:pt x="14375" y="631455"/>
                    <a:pt x="0" y="617080"/>
                    <a:pt x="0" y="599348"/>
                  </a:cubicBezTo>
                  <a:lnTo>
                    <a:pt x="0" y="32108"/>
                  </a:lnTo>
                  <a:cubicBezTo>
                    <a:pt x="0" y="14375"/>
                    <a:pt x="14375" y="0"/>
                    <a:pt x="321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587651" cy="6790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Name :  Raj Donga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Branch : CE</a:t>
              </a:r>
            </a:p>
            <a:p>
              <a:pPr algn="l">
                <a:lnSpc>
                  <a:spcPts val="2970"/>
                </a:lnSpc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Roll No. : 132</a:t>
              </a:r>
            </a:p>
            <a:p>
              <a:pPr marL="0" lvl="0" indent="0" algn="l">
                <a:lnSpc>
                  <a:spcPts val="2970"/>
                </a:lnSpc>
                <a:spcBef>
                  <a:spcPct val="0"/>
                </a:spcBef>
              </a:pPr>
              <a:r>
                <a:rPr lang="en-US" sz="2700" b="1" dirty="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Enroll. No. : 23002170110034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855922">
            <a:off x="422645" y="-809693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9500" y="374650"/>
            <a:ext cx="10287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37730" y="2096055"/>
            <a:ext cx="14412540" cy="1342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This project focuses on the design and implementation of an Arithmetic Logic Unit (ALU) that can perform 6 different operations.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7730" y="3971717"/>
            <a:ext cx="14412540" cy="1985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ALU is a central component of computer architecture, responsible for carrying out arithmetic calculations and logical operations on binary data.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7730" y="6433825"/>
            <a:ext cx="14420801" cy="261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6" lvl="1" indent="-388623" algn="l">
              <a:lnSpc>
                <a:spcPts val="5076"/>
              </a:lnSpc>
              <a:buFont typeface="Arial"/>
              <a:buChar char="•"/>
            </a:pPr>
            <a:r>
              <a:rPr lang="en-US" sz="36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The goal of the project is to develop a functional ALU using basic digital logic gates, which can perform operations such as addition, subtraction, AND, OR, XOR and comparisons like equality and magnitude comparison.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-100382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4"/>
                </a:lnTo>
                <a:lnTo>
                  <a:pt x="0" y="4716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45698" y="31275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1855922">
            <a:off x="-363052" y="-782022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6"/>
                </a:lnTo>
                <a:lnTo>
                  <a:pt x="0" y="992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19500" y="102155"/>
            <a:ext cx="10287000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Brief Description</a:t>
            </a:r>
          </a:p>
          <a:p>
            <a:pPr algn="ctr">
              <a:lnSpc>
                <a:spcPts val="7699"/>
              </a:lnSpc>
            </a:pPr>
            <a:endParaRPr lang="en-US" sz="6999" b="1">
              <a:solidFill>
                <a:srgbClr val="000001"/>
              </a:solidFill>
              <a:latin typeface="Agrandir Narrow Ultra-Bold"/>
              <a:ea typeface="Agrandir Narrow Ultra-Bold"/>
              <a:cs typeface="Agrandir Narrow Ultra-Bold"/>
              <a:sym typeface="Agrandir Narrow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55476" y="1775759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Basic Operation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2930901"/>
            <a:ext cx="16389524" cy="807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4" lvl="1" indent="-431802" algn="just">
              <a:lnSpc>
                <a:spcPts val="5640"/>
              </a:lnSpc>
              <a:buFont typeface="Arial"/>
              <a:buChar char="•"/>
            </a:pPr>
            <a:r>
              <a:rPr lang="en-US" sz="40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Bitwise logic operation (AND ,NOT ,OR ,XOR)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5476" y="4227701"/>
            <a:ext cx="16389524" cy="1522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4" lvl="1" indent="-431802" algn="just">
              <a:lnSpc>
                <a:spcPts val="5640"/>
              </a:lnSpc>
              <a:buFont typeface="Arial"/>
              <a:buChar char="•"/>
            </a:pPr>
            <a:r>
              <a:rPr lang="en-US" sz="40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Integer arithmetic operations (Addition, Substraction) or Increment &amp; Decrement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5476" y="7385373"/>
            <a:ext cx="16389524" cy="2236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4" lvl="1" indent="-431802" algn="just">
              <a:lnSpc>
                <a:spcPts val="5640"/>
              </a:lnSpc>
              <a:buFont typeface="Arial"/>
              <a:buChar char="•"/>
            </a:pPr>
            <a:r>
              <a:rPr lang="en-US" sz="40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Bit-shifting operations (shifting or rotating a word by a specified number of bits to the left or right).</a:t>
            </a:r>
          </a:p>
          <a:p>
            <a:pPr algn="just">
              <a:lnSpc>
                <a:spcPts val="5640"/>
              </a:lnSpc>
            </a:pPr>
            <a:endParaRPr lang="en-US" sz="4000">
              <a:solidFill>
                <a:srgbClr val="000001"/>
              </a:solidFill>
              <a:latin typeface="Agrandir Narrow"/>
              <a:ea typeface="Agrandir Narrow"/>
              <a:cs typeface="Agrandir Narrow"/>
              <a:sym typeface="Agrandir Narrow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55476" y="6091878"/>
            <a:ext cx="16389524" cy="807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4" lvl="1" indent="-431802" algn="l">
              <a:lnSpc>
                <a:spcPts val="5640"/>
              </a:lnSpc>
              <a:buFont typeface="Arial"/>
              <a:buChar char="•"/>
            </a:pPr>
            <a:r>
              <a:rPr lang="en-US" sz="4000">
                <a:solidFill>
                  <a:srgbClr val="000001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Multiplication &amp; Division But it is more expensive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6009888" y="868034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0" y="0"/>
                </a:lnTo>
                <a:lnTo>
                  <a:pt x="3325290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300514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23404" y="2458214"/>
            <a:ext cx="6258417" cy="6484862"/>
          </a:xfrm>
          <a:custGeom>
            <a:avLst/>
            <a:gdLst/>
            <a:ahLst/>
            <a:cxnLst/>
            <a:rect l="l" t="t" r="r" b="b"/>
            <a:pathLst>
              <a:path w="6258417" h="6484862">
                <a:moveTo>
                  <a:pt x="0" y="0"/>
                </a:moveTo>
                <a:lnTo>
                  <a:pt x="6258417" y="0"/>
                </a:lnTo>
                <a:lnTo>
                  <a:pt x="6258417" y="6484862"/>
                </a:lnTo>
                <a:lnTo>
                  <a:pt x="0" y="6484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99" t="-281" r="-999" b="-293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89590" y="2626105"/>
            <a:ext cx="5961817" cy="5699497"/>
          </a:xfrm>
          <a:custGeom>
            <a:avLst/>
            <a:gdLst/>
            <a:ahLst/>
            <a:cxnLst/>
            <a:rect l="l" t="t" r="r" b="b"/>
            <a:pathLst>
              <a:path w="5961817" h="5699497">
                <a:moveTo>
                  <a:pt x="0" y="0"/>
                </a:moveTo>
                <a:lnTo>
                  <a:pt x="5961817" y="0"/>
                </a:lnTo>
                <a:lnTo>
                  <a:pt x="5961817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NOT(7404)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00255" y="1014210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446690" y="808108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095500" y="2535518"/>
            <a:ext cx="6193166" cy="6330254"/>
          </a:xfrm>
          <a:custGeom>
            <a:avLst/>
            <a:gdLst/>
            <a:ahLst/>
            <a:cxnLst/>
            <a:rect l="l" t="t" r="r" b="b"/>
            <a:pathLst>
              <a:path w="6193166" h="6330254">
                <a:moveTo>
                  <a:pt x="0" y="0"/>
                </a:moveTo>
                <a:lnTo>
                  <a:pt x="6193166" y="0"/>
                </a:lnTo>
                <a:lnTo>
                  <a:pt x="6193166" y="6330255"/>
                </a:lnTo>
                <a:lnTo>
                  <a:pt x="0" y="63302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401983" y="2715310"/>
            <a:ext cx="4975559" cy="5970671"/>
          </a:xfrm>
          <a:custGeom>
            <a:avLst/>
            <a:gdLst/>
            <a:ahLst/>
            <a:cxnLst/>
            <a:rect l="l" t="t" r="r" b="b"/>
            <a:pathLst>
              <a:path w="4975559" h="5970671">
                <a:moveTo>
                  <a:pt x="0" y="0"/>
                </a:moveTo>
                <a:lnTo>
                  <a:pt x="4975559" y="0"/>
                </a:lnTo>
                <a:lnTo>
                  <a:pt x="4975559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AND(7408)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955072" y="1050754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0" y="0"/>
                </a:lnTo>
                <a:lnTo>
                  <a:pt x="3325290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227426" y="1012847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2" y="0"/>
                </a:lnTo>
                <a:lnTo>
                  <a:pt x="1156272" y="2899743"/>
                </a:lnTo>
                <a:lnTo>
                  <a:pt x="0" y="2899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541127" y="2522166"/>
            <a:ext cx="6221873" cy="6356958"/>
          </a:xfrm>
          <a:custGeom>
            <a:avLst/>
            <a:gdLst/>
            <a:ahLst/>
            <a:cxnLst/>
            <a:rect l="l" t="t" r="r" b="b"/>
            <a:pathLst>
              <a:path w="6221873" h="6356958">
                <a:moveTo>
                  <a:pt x="0" y="0"/>
                </a:moveTo>
                <a:lnTo>
                  <a:pt x="6221873" y="0"/>
                </a:lnTo>
                <a:lnTo>
                  <a:pt x="622187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657791" y="2715310"/>
            <a:ext cx="4975559" cy="5970671"/>
          </a:xfrm>
          <a:custGeom>
            <a:avLst/>
            <a:gdLst/>
            <a:ahLst/>
            <a:cxnLst/>
            <a:rect l="l" t="t" r="r" b="b"/>
            <a:pathLst>
              <a:path w="4975559" h="5970671">
                <a:moveTo>
                  <a:pt x="0" y="0"/>
                </a:moveTo>
                <a:lnTo>
                  <a:pt x="4975559" y="0"/>
                </a:lnTo>
                <a:lnTo>
                  <a:pt x="4975559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OR(7432)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886306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366378" y="896200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3" y="0"/>
                </a:lnTo>
                <a:lnTo>
                  <a:pt x="1156273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541127" y="2522166"/>
            <a:ext cx="6221873" cy="6356958"/>
          </a:xfrm>
          <a:custGeom>
            <a:avLst/>
            <a:gdLst/>
            <a:ahLst/>
            <a:cxnLst/>
            <a:rect l="l" t="t" r="r" b="b"/>
            <a:pathLst>
              <a:path w="6221873" h="6356958">
                <a:moveTo>
                  <a:pt x="0" y="0"/>
                </a:moveTo>
                <a:lnTo>
                  <a:pt x="6221873" y="0"/>
                </a:lnTo>
                <a:lnTo>
                  <a:pt x="622187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420255" y="2653391"/>
            <a:ext cx="4975559" cy="5970671"/>
          </a:xfrm>
          <a:custGeom>
            <a:avLst/>
            <a:gdLst/>
            <a:ahLst/>
            <a:cxnLst/>
            <a:rect l="l" t="t" r="r" b="b"/>
            <a:pathLst>
              <a:path w="4975559" h="5970671">
                <a:moveTo>
                  <a:pt x="0" y="0"/>
                </a:moveTo>
                <a:lnTo>
                  <a:pt x="4975559" y="0"/>
                </a:lnTo>
                <a:lnTo>
                  <a:pt x="4975559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XOR(7486)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E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67321">
            <a:off x="4002080" y="10516795"/>
            <a:ext cx="7671380" cy="1387241"/>
          </a:xfrm>
          <a:custGeom>
            <a:avLst/>
            <a:gdLst/>
            <a:ahLst/>
            <a:cxnLst/>
            <a:rect l="l" t="t" r="r" b="b"/>
            <a:pathLst>
              <a:path w="7671380" h="1387241">
                <a:moveTo>
                  <a:pt x="0" y="0"/>
                </a:moveTo>
                <a:lnTo>
                  <a:pt x="7671381" y="0"/>
                </a:lnTo>
                <a:lnTo>
                  <a:pt x="7671381" y="1387241"/>
                </a:lnTo>
                <a:lnTo>
                  <a:pt x="0" y="1387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118277">
            <a:off x="15881983" y="886306"/>
            <a:ext cx="3325291" cy="4716725"/>
          </a:xfrm>
          <a:custGeom>
            <a:avLst/>
            <a:gdLst/>
            <a:ahLst/>
            <a:cxnLst/>
            <a:rect l="l" t="t" r="r" b="b"/>
            <a:pathLst>
              <a:path w="3325291" h="4716725">
                <a:moveTo>
                  <a:pt x="0" y="0"/>
                </a:moveTo>
                <a:lnTo>
                  <a:pt x="3325291" y="0"/>
                </a:lnTo>
                <a:lnTo>
                  <a:pt x="3325291" y="4716725"/>
                </a:lnTo>
                <a:lnTo>
                  <a:pt x="0" y="4716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99999">
            <a:off x="-344448" y="884323"/>
            <a:ext cx="1156273" cy="2899744"/>
          </a:xfrm>
          <a:custGeom>
            <a:avLst/>
            <a:gdLst/>
            <a:ahLst/>
            <a:cxnLst/>
            <a:rect l="l" t="t" r="r" b="b"/>
            <a:pathLst>
              <a:path w="1156273" h="2899744">
                <a:moveTo>
                  <a:pt x="0" y="0"/>
                </a:moveTo>
                <a:lnTo>
                  <a:pt x="1156273" y="0"/>
                </a:lnTo>
                <a:lnTo>
                  <a:pt x="1156273" y="2899744"/>
                </a:lnTo>
                <a:lnTo>
                  <a:pt x="0" y="289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483364">
            <a:off x="-3299736" y="6135558"/>
            <a:ext cx="5851051" cy="2793877"/>
          </a:xfrm>
          <a:custGeom>
            <a:avLst/>
            <a:gdLst/>
            <a:ahLst/>
            <a:cxnLst/>
            <a:rect l="l" t="t" r="r" b="b"/>
            <a:pathLst>
              <a:path w="5851051" h="2793877">
                <a:moveTo>
                  <a:pt x="0" y="0"/>
                </a:moveTo>
                <a:lnTo>
                  <a:pt x="5851051" y="0"/>
                </a:lnTo>
                <a:lnTo>
                  <a:pt x="5851051" y="2793877"/>
                </a:lnTo>
                <a:lnTo>
                  <a:pt x="0" y="27938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687491">
            <a:off x="15823327" y="8127934"/>
            <a:ext cx="5629820" cy="992256"/>
          </a:xfrm>
          <a:custGeom>
            <a:avLst/>
            <a:gdLst/>
            <a:ahLst/>
            <a:cxnLst/>
            <a:rect l="l" t="t" r="r" b="b"/>
            <a:pathLst>
              <a:path w="5629820" h="992256">
                <a:moveTo>
                  <a:pt x="0" y="0"/>
                </a:moveTo>
                <a:lnTo>
                  <a:pt x="5629820" y="0"/>
                </a:lnTo>
                <a:lnTo>
                  <a:pt x="5629820" y="992255"/>
                </a:lnTo>
                <a:lnTo>
                  <a:pt x="0" y="99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5476" y="1426707"/>
            <a:ext cx="16389524" cy="8098293"/>
            <a:chOff x="0" y="0"/>
            <a:chExt cx="4316583" cy="213288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16583" cy="2132884"/>
            </a:xfrm>
            <a:custGeom>
              <a:avLst/>
              <a:gdLst/>
              <a:ahLst/>
              <a:cxnLst/>
              <a:rect l="l" t="t" r="r" b="b"/>
              <a:pathLst>
                <a:path w="4316583" h="2132884">
                  <a:moveTo>
                    <a:pt x="11809" y="0"/>
                  </a:moveTo>
                  <a:lnTo>
                    <a:pt x="4304773" y="0"/>
                  </a:lnTo>
                  <a:cubicBezTo>
                    <a:pt x="4307905" y="0"/>
                    <a:pt x="4310909" y="1244"/>
                    <a:pt x="4313124" y="3459"/>
                  </a:cubicBezTo>
                  <a:cubicBezTo>
                    <a:pt x="4315339" y="5674"/>
                    <a:pt x="4316583" y="8677"/>
                    <a:pt x="4316583" y="11809"/>
                  </a:cubicBezTo>
                  <a:lnTo>
                    <a:pt x="4316583" y="2121075"/>
                  </a:lnTo>
                  <a:cubicBezTo>
                    <a:pt x="4316583" y="2124207"/>
                    <a:pt x="4315339" y="2127210"/>
                    <a:pt x="4313124" y="2129425"/>
                  </a:cubicBezTo>
                  <a:cubicBezTo>
                    <a:pt x="4310909" y="2131640"/>
                    <a:pt x="4307905" y="2132884"/>
                    <a:pt x="4304773" y="2132884"/>
                  </a:cubicBezTo>
                  <a:lnTo>
                    <a:pt x="11809" y="2132884"/>
                  </a:lnTo>
                  <a:cubicBezTo>
                    <a:pt x="8677" y="2132884"/>
                    <a:pt x="5674" y="2131640"/>
                    <a:pt x="3459" y="2129425"/>
                  </a:cubicBezTo>
                  <a:cubicBezTo>
                    <a:pt x="1244" y="2127210"/>
                    <a:pt x="0" y="2124207"/>
                    <a:pt x="0" y="2121075"/>
                  </a:cubicBezTo>
                  <a:lnTo>
                    <a:pt x="0" y="11809"/>
                  </a:lnTo>
                  <a:cubicBezTo>
                    <a:pt x="0" y="8677"/>
                    <a:pt x="1244" y="5674"/>
                    <a:pt x="3459" y="3459"/>
                  </a:cubicBezTo>
                  <a:cubicBezTo>
                    <a:pt x="5674" y="1244"/>
                    <a:pt x="8677" y="0"/>
                    <a:pt x="1180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316583" cy="21805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8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67707" y="4033002"/>
            <a:ext cx="7282531" cy="2885703"/>
          </a:xfrm>
          <a:custGeom>
            <a:avLst/>
            <a:gdLst/>
            <a:ahLst/>
            <a:cxnLst/>
            <a:rect l="l" t="t" r="r" b="b"/>
            <a:pathLst>
              <a:path w="7282531" h="2885703">
                <a:moveTo>
                  <a:pt x="0" y="0"/>
                </a:moveTo>
                <a:lnTo>
                  <a:pt x="7282531" y="0"/>
                </a:lnTo>
                <a:lnTo>
                  <a:pt x="7282531" y="2885703"/>
                </a:lnTo>
                <a:lnTo>
                  <a:pt x="0" y="2885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72116" y="3768213"/>
            <a:ext cx="6715120" cy="3415281"/>
          </a:xfrm>
          <a:custGeom>
            <a:avLst/>
            <a:gdLst/>
            <a:ahLst/>
            <a:cxnLst/>
            <a:rect l="l" t="t" r="r" b="b"/>
            <a:pathLst>
              <a:path w="6715120" h="3415281">
                <a:moveTo>
                  <a:pt x="0" y="0"/>
                </a:moveTo>
                <a:lnTo>
                  <a:pt x="6715120" y="0"/>
                </a:lnTo>
                <a:lnTo>
                  <a:pt x="6715120" y="3415281"/>
                </a:lnTo>
                <a:lnTo>
                  <a:pt x="0" y="34152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1797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0" y="69273"/>
            <a:ext cx="18288000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6999" b="1">
                <a:solidFill>
                  <a:srgbClr val="000001"/>
                </a:solidFill>
                <a:latin typeface="Agrandir Narrow Ultra-Bold"/>
                <a:ea typeface="Agrandir Narrow Ultra-Bold"/>
                <a:cs typeface="Agrandir Narrow Ultra-Bold"/>
                <a:sym typeface="Agrandir Narrow Ultra-Bold"/>
              </a:rPr>
              <a:t>Hardware Components &amp; Justification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5476" y="1572130"/>
            <a:ext cx="16389524" cy="773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</a:pPr>
            <a:r>
              <a:rPr lang="en-US" sz="3837" b="1">
                <a:solidFill>
                  <a:srgbClr val="000001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LED &amp; Resistor</a:t>
            </a:r>
          </a:p>
        </p:txBody>
      </p:sp>
      <p:sp>
        <p:nvSpPr>
          <p:cNvPr id="14" name="AutoShape 14"/>
          <p:cNvSpPr/>
          <p:nvPr/>
        </p:nvSpPr>
        <p:spPr>
          <a:xfrm flipH="1">
            <a:off x="9525000" y="2739617"/>
            <a:ext cx="0" cy="58328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370</Words>
  <Application>Microsoft Macintosh PowerPoint</Application>
  <PresentationFormat>Custom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Times New Roman</vt:lpstr>
      <vt:lpstr>Agrandir Narrow Ultra-Bold</vt:lpstr>
      <vt:lpstr>Agrandir Narrow</vt:lpstr>
      <vt:lpstr>Agrandir Narrow Bold</vt:lpstr>
      <vt:lpstr>Calibri</vt:lpstr>
      <vt:lpstr>Inter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Education Presentation in Blue Yellow Flat Cartoon Style</dc:title>
  <cp:lastModifiedBy>Jeet Vamja</cp:lastModifiedBy>
  <cp:revision>5</cp:revision>
  <dcterms:created xsi:type="dcterms:W3CDTF">2006-08-16T00:00:00Z</dcterms:created>
  <dcterms:modified xsi:type="dcterms:W3CDTF">2025-02-25T04:19:59Z</dcterms:modified>
  <dc:identifier>DAGgCSlJiMg</dc:identifier>
</cp:coreProperties>
</file>