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59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8"/>
  </p:normalViewPr>
  <p:slideViewPr>
    <p:cSldViewPr snapToGrid="0">
      <p:cViewPr varScale="1">
        <p:scale>
          <a:sx n="107" d="100"/>
          <a:sy n="107" d="100"/>
        </p:scale>
        <p:origin x="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6A5A-2B02-0C36-6E43-A0F877F2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94915-E2F1-B9D3-9597-517371584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AEC9-DF8C-CF8E-A307-38C25EA5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042E-8A43-3482-A5E3-844BCCE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1520-A1A2-1AF7-744D-5DC6D6A5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4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4A8-A162-6025-E55D-EE462005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3845A-EA68-6F03-278D-C5A1A71BE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D0A7-22B8-0A11-1482-A83D912C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6404-9DFB-1E9C-157E-1CA4458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0B92-13BA-9301-A05E-3A1F5AD8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3C724-5A0D-5385-3185-6BD79B67A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AAE1-0387-265F-B58B-7E65104A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FF69-68CC-44B9-F529-CCFAE85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8529-1A1A-DEC6-A619-4037F8A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B2B4-0B2A-EAEE-384A-8F49CB74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F6A-4A03-6AE3-0480-2B8BFEF9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55D6-2B81-67ED-CB1E-67988512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0DE6-CC35-A2E1-8808-94C85C8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94D7-FD35-B84B-3C21-3C9D4488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2344-EEB7-FC3B-C03A-81FA98C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0873-B97B-3B58-25FB-97AB91B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7001-1498-48CF-7F7F-FC44878A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B3D8-34F8-52E1-2145-EF34B3A9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56C3-D6C9-A169-A268-084BAE66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0C0A-DBFE-BC9D-D0AA-E191F273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993-DF75-FE33-6EF8-D34A2D6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703A-BC71-8A0C-CDB6-44BB58FD0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27B0-592D-FC8F-F37D-8931BE7B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A85D2-E7DD-27CD-4205-5882D99F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A02F-F0FB-7B0D-9340-5BED43A1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2177-B14C-292A-0401-BB4B2A19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570-E190-3AEB-E0D2-8B2BE435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DB07-40C8-3056-C5CD-EFA2B29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9779-7445-C312-53BD-A11ECF92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DAF0A-D1E0-FAEA-0A32-343C62DE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83B94-9DD7-6E2E-0E2C-396511C7D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F173-F92F-E624-D71F-0874A58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72265-6C2F-3789-84FD-CF9EF582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A5BFD-00C5-CBE5-3282-1B5944B7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C7F7-2A7D-F3F0-7542-C22D999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22196-9840-04E6-F577-ADCFAD49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C25B9-4046-226B-6B4F-B14ACDE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2B7E7-1230-FF74-340E-EF242BA9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DDFC-091E-D599-97E7-F8BE7FF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0FFCB-0844-729F-73B5-E1E8639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6244-E958-FD5E-465E-E3EF7623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D46E-2D7E-1397-76CD-A9C1316C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9BF5-6CBB-739E-A72F-D3EE6D8E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05D3-8F91-15C9-F3CD-8C8FB1D6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99BD-B0B6-D46C-66C3-91E2BB0A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8627-E9BC-F2F2-E927-6ADE2F25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25F0-3197-664B-3215-CA9646E7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A4AB-577F-C1E5-8EF3-5AAD2F8D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0174-9F61-E26A-8B61-E70B53314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E0144-5510-97AB-C856-E02E9F53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5286E-F4CF-B133-1389-1BAA42E3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9E11-9BAD-5D90-7CD3-D70DA11E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7A5B-8DD7-92E0-D057-DF740911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AE202-94B6-471A-2E54-DDC6DF09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0C70-8484-46B1-E247-04C6525A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8D4D-2F23-AB2F-8A8F-3D017E860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1B1A5-0CE9-DA4F-BE29-ED7274CEAD1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CFC5-742A-BDF8-5209-A127AEB00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25A0-04F7-8BE6-AF07-AB5F02744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68F54-606B-8745-BA51-6A1EB486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jing1551/Logo-2k-plus-Dataset/tree/ma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ltralytics.com/tasks/classif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dharkal.medium.com/?source=post_page-----40a14fe8e4bc--------------------------------" TargetMode="External"/><Relationship Id="rId2" Type="http://schemas.openxmlformats.org/officeDocument/2006/relationships/hyperlink" Target="https://docs.ultralytics.com/tasks/classif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6FC1D8F3-889F-764E-9CD6-7658245B86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369" b="103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0F59A-0565-6965-3D72-D845B5B8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using YOLOv8 On Logo2k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FD619-A0F3-737F-F379-735CA1B7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Mohith Reddy Sangavaram</a:t>
            </a:r>
          </a:p>
        </p:txBody>
      </p:sp>
    </p:spTree>
    <p:extLst>
      <p:ext uri="{BB962C8B-B14F-4D97-AF65-F5344CB8AC3E}">
        <p14:creationId xmlns:p14="http://schemas.microsoft.com/office/powerpoint/2010/main" val="189325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9ABD9-0F7C-F83F-28E3-9A52A00E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3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E55BD-7530-788D-66DD-91F0847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48D2-4BE2-BA6B-7DCE-CFAFF14B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Applied classification on YOLOv8 electronics dataset from Logo2k(</a:t>
            </a:r>
            <a:r>
              <a:rPr lang="en-US" sz="2400">
                <a:hlinkClick r:id="rId2"/>
              </a:rPr>
              <a:t>https://github.com/Wangjing1551/Logo-2k-plus-Dataset/tree/master</a:t>
            </a:r>
            <a:r>
              <a:rPr lang="en-US" sz="2400"/>
              <a:t>)</a:t>
            </a:r>
          </a:p>
          <a:p>
            <a:r>
              <a:rPr lang="en-US" sz="2400"/>
              <a:t>Electronics has 191 classes with 13972 images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00640-B9B4-31FA-BFCA-A665BE2F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CE1C-A7A6-ACFE-7890-7AE0F148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Used YOLOv8 classification model from </a:t>
            </a:r>
            <a:r>
              <a:rPr lang="en-US" sz="2400" dirty="0" err="1"/>
              <a:t>Ultralytics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https://docs.ultralytics.com/tasks/classify/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YOLOv8 is a powerful, efficient, and versatile deep learning model used for object detection and classification.</a:t>
            </a:r>
          </a:p>
          <a:p>
            <a:r>
              <a:rPr lang="en-US" sz="2400" dirty="0"/>
              <a:t>YOLOv9 does not have classification so I went with YOLOv8 as it gives better results.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8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43799-F70C-8E42-08FB-DCD21498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Method applied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7468-D8D0-B781-B75B-1F0FBA98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config_file = os.path.join(os.getcwd())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results = model.train(data = config_file, epochs=30,imgsz = 256)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 training runs for 30 epochs, and the images are resized to 256x256 pixels (imgsz=256) for training.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648E-D226-1AF4-A922-66252909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539F-8213-8F02-CE69-A8CEA1D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and Validation batch: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276FA-AE27-3AAF-F078-5AA790C3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86" y="1595727"/>
            <a:ext cx="4351338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CC2CBA-9685-F66A-DE90-E5BBB621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2" y="159572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8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3246-8BF7-6E4F-57E4-764852CC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3719B-F161-8E01-9213-35F54FCC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31" y="1898506"/>
            <a:ext cx="461965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8418A-7720-A8DE-2C00-790E9B73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14" y="1898506"/>
            <a:ext cx="4787049" cy="41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B713-52F3-C9C0-48BC-E8F7E7D8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BAE8-0539-64A4-0529-7364452C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Due to hardware limitations I used only part of Logo-2k-plus data set.</a:t>
            </a:r>
          </a:p>
          <a:p>
            <a:r>
              <a:rPr lang="en-US" sz="2400"/>
              <a:t>Since YOLOv9 we have to label the data and later train the model to classification I decided to use v8 for classifications.</a:t>
            </a:r>
          </a:p>
          <a:p>
            <a:r>
              <a:rPr lang="en-US" sz="2400"/>
              <a:t>Had to run up to 30 epochs. 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2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89F7-BA19-E252-C132-A701582A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A489-0DF1-15EB-756B-77FA6DAE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YOLOv8. </a:t>
            </a:r>
            <a:r>
              <a:rPr lang="en-US" sz="2400" dirty="0">
                <a:hlinkClick r:id="rId2"/>
              </a:rPr>
              <a:t>https://docs.ultralytics.com/tasks/classify/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Siddheshwar</a:t>
            </a:r>
            <a:r>
              <a:rPr lang="en-US" sz="2400" dirty="0"/>
              <a:t> </a:t>
            </a:r>
            <a:r>
              <a:rPr lang="en-US" sz="2400" dirty="0" err="1"/>
              <a:t>Harkal</a:t>
            </a:r>
            <a:r>
              <a:rPr lang="en-US" sz="2400" dirty="0"/>
              <a:t>. Image Classification with YOLOv8.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/>
              <a:t>https://</a:t>
            </a:r>
            <a:r>
              <a:rPr lang="en-US" sz="2400" dirty="0" err="1"/>
              <a:t>sidharkal.medium.com</a:t>
            </a:r>
            <a:r>
              <a:rPr lang="en-US" sz="2400" dirty="0"/>
              <a:t>/image-classification-with-yolov8-40a14fe8e4bc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7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9685-1CD3-87A1-8F15-3F51698F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EE9-FE43-530E-72AC-23C0EB57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Python 3.11.7</a:t>
            </a:r>
          </a:p>
          <a:p>
            <a:pPr lvl="1"/>
            <a:r>
              <a:rPr lang="en-US"/>
              <a:t>Ultralytics</a:t>
            </a:r>
          </a:p>
          <a:p>
            <a:pPr lvl="1"/>
            <a:r>
              <a:rPr lang="en-US"/>
              <a:t>OpenCV</a:t>
            </a:r>
          </a:p>
          <a:p>
            <a:pPr lvl="1"/>
            <a:r>
              <a:rPr lang="en-US"/>
              <a:t>Numpy</a:t>
            </a:r>
          </a:p>
          <a:p>
            <a:pPr lvl="1"/>
            <a:r>
              <a:rPr lang="en-US"/>
              <a:t>Matplotlib</a:t>
            </a:r>
          </a:p>
          <a:p>
            <a:r>
              <a:rPr lang="en-US" sz="2400"/>
              <a:t>Electronics from Logo-2k-plus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Classification using YOLOv8 On Logo2k</vt:lpstr>
      <vt:lpstr>Dataset</vt:lpstr>
      <vt:lpstr>Model</vt:lpstr>
      <vt:lpstr>Method applied</vt:lpstr>
      <vt:lpstr>Train and Validation batch:</vt:lpstr>
      <vt:lpstr>Results</vt:lpstr>
      <vt:lpstr>Limitations</vt:lpstr>
      <vt:lpstr>Resources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Sangavaram, Mohith Reddy</dc:creator>
  <cp:lastModifiedBy>Sangavaram, Mohith Reddy</cp:lastModifiedBy>
  <cp:revision>1</cp:revision>
  <dcterms:created xsi:type="dcterms:W3CDTF">2024-09-10T01:37:25Z</dcterms:created>
  <dcterms:modified xsi:type="dcterms:W3CDTF">2024-09-10T03:28:42Z</dcterms:modified>
</cp:coreProperties>
</file>