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6858000" cx="12192000"/>
  <p:notesSz cx="6858000" cy="9144000"/>
  <p:embeddedFontLst>
    <p:embeddedFont>
      <p:font typeface="Tahoma"/>
      <p:regular r:id="rId70"/>
      <p:bold r:id="rId71"/>
    </p:embeddedFont>
    <p:embeddedFont>
      <p:font typeface="Noto Sans Symbols"/>
      <p:regular r:id="rId72"/>
      <p:bold r:id="rId73"/>
    </p:embeddedFont>
    <p:embeddedFont>
      <p:font typeface="Gill Sans"/>
      <p:regular r:id="rId74"/>
      <p:bold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76" roundtripDataSignature="AMtx7mhndruHO2k1egAXEjLLre6crgW1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F1114A-06C9-464F-97F5-958CC97651F0}">
  <a:tblStyle styleId="{96F1114A-06C9-464F-97F5-958CC97651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NotoSansSymbols-bold.fntdata"/><Relationship Id="rId72" Type="http://schemas.openxmlformats.org/officeDocument/2006/relationships/font" Target="fonts/NotoSansSymbols-regular.fntdata"/><Relationship Id="rId31" Type="http://schemas.openxmlformats.org/officeDocument/2006/relationships/slide" Target="slides/slide25.xml"/><Relationship Id="rId75" Type="http://schemas.openxmlformats.org/officeDocument/2006/relationships/font" Target="fonts/GillSans-bold.fntdata"/><Relationship Id="rId30" Type="http://schemas.openxmlformats.org/officeDocument/2006/relationships/slide" Target="slides/slide24.xml"/><Relationship Id="rId74" Type="http://schemas.openxmlformats.org/officeDocument/2006/relationships/font" Target="fonts/GillSans-regular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customschemas.google.com/relationships/presentationmetadata" Target="meta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Tahoma-bold.fntdata"/><Relationship Id="rId70" Type="http://schemas.openxmlformats.org/officeDocument/2006/relationships/font" Target="fonts/Tahoma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9" name="Google Shape;769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0" name="Google Shape;780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9" name="Google Shape;789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9" name="Google Shape;799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c619ce2e70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9" name="Google Shape;809;g2c619ce2e70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8" name="Google Shape;818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0" name="Google Shape;830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3" name="Google Shape;853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3" name="Google Shape;863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3" name="Google Shape;873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4" name="Google Shape;884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4" name="Google Shape;894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6" name="Google Shape;906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9" name="Google Shape;919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8" name="Google Shape;928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0" name="Google Shape;940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0" name="Google Shape;1000;p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6" name="Google Shape;1176;p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6" name="Google Shape;1346;p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619ce2e70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2c619ce2e70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8" name="Google Shape;1528;p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2c619ce2e70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7" name="Google Shape;1537;g2c619ce2e70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21ddd074c4a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6" name="Google Shape;1546;g21ddd074c4a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7" name="Google Shape;1547;g21ddd074c4a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21ddd074c4a_0_4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7" name="Google Shape;2087;g21ddd074c4a_0_4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21ddd074c4a_0_5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6" name="Google Shape;2096;g21ddd074c4a_0_5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7" name="Google Shape;2097;g21ddd074c4a_0_5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21ddd074c4a_0_6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0" name="Google Shape;2180;g21ddd074c4a_0_6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1" name="Google Shape;2181;g21ddd074c4a_0_6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21ddd074c4a_0_6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9" name="Google Shape;2209;g21ddd074c4a_0_6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0" name="Google Shape;2210;g21ddd074c4a_0_6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21ddd074c4a_0_6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4" name="Google Shape;2224;g21ddd074c4a_0_6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5" name="Google Shape;2225;g21ddd074c4a_0_6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8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21ddd074c4a_0_7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0" name="Google Shape;2240;g21ddd074c4a_0_7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1" name="Google Shape;2241;g21ddd074c4a_0_7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7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g21ddd074c4a_0_8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9" name="Google Shape;2409;g21ddd074c4a_0_8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0" name="Google Shape;2410;g21ddd074c4a_0_8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21ddd074c4a_0_10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6" name="Google Shape;2566;g21ddd074c4a_0_10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7" name="Google Shape;2567;g21ddd074c4a_0_10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7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21ddd074c4a_0_14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9" name="Google Shape;2729;g21ddd074c4a_0_14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21ddd074c4a_0_14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2" name="Google Shape;2752;g21ddd074c4a_0_14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9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g21ddd074c4a_0_15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1" name="Google Shape;2861;g21ddd074c4a_0_15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g21ddd074c4a_0_15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5" name="Google Shape;2875;g21ddd074c4a_0_15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7" name="Shape 2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8" name="Google Shape;2898;g21ddd074c4a_0_16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9" name="Google Shape;2899;g21ddd074c4a_0_16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0" name="Google Shape;2900;g21ddd074c4a_0_16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0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21ddd074c4a_0_17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2" name="Google Shape;3072;g21ddd074c4a_0_17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3" name="Google Shape;3073;g21ddd074c4a_0_17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9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Google Shape;3230;g21ddd074c4a_0_19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1" name="Google Shape;3231;g21ddd074c4a_0_19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2" name="Google Shape;3232;g21ddd074c4a_0_19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4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g21ddd074c4a_0_20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6" name="Google Shape;3396;g21ddd074c4a_0_20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7" name="Google Shape;3397;g21ddd074c4a_0_20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3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g21ddd074c4a_0_2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5" name="Google Shape;3555;g21ddd074c4a_0_2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6" name="Google Shape;3556;g21ddd074c4a_0_22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3" name="Shape 3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4" name="Google Shape;3714;g21ddd074c4a_0_24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5" name="Google Shape;3715;g21ddd074c4a_0_24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6" name="Google Shape;3716;g21ddd074c4a_0_24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g21ddd074c4a_0_25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1" name="Google Shape;3881;g21ddd074c4a_0_25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2" name="Google Shape;3882;g21ddd074c4a_0_25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9" name="Shape 4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0" name="Google Shape;4040;g21ddd074c4a_0_27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1" name="Google Shape;4041;g21ddd074c4a_0_27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2" name="Google Shape;4042;g21ddd074c4a_0_27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8" name="Shape 4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9" name="Google Shape;4219;g21ddd074c4a_0_28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0" name="Google Shape;4220;g21ddd074c4a_0_28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1" name="Google Shape;4221;g21ddd074c4a_0_28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1" name="Shape 4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2" name="Google Shape;4432;g21ddd074c4a_0_3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3" name="Google Shape;4433;g21ddd074c4a_0_3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4" name="Google Shape;4434;g21ddd074c4a_0_3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9" name="Shape 4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" name="Google Shape;4610;g21ddd074c4a_0_32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1" name="Google Shape;4611;g21ddd074c4a_0_32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2" name="Google Shape;4612;g21ddd074c4a_0_32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3" name="Shape 4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4" name="Google Shape;4784;g21ddd074c4a_0_34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5" name="Google Shape;4785;g21ddd074c4a_0_34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86" name="Google Shape;4786;g21ddd074c4a_0_34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0" name="Shape 4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1" name="Google Shape;4971;g21ddd074c4a_0_36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2" name="Google Shape;4972;g21ddd074c4a_0_36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3" name="Google Shape;4973;g21ddd074c4a_0_36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4" name="Shape 5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" name="Google Shape;5225;g21ddd074c4a_0_38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6" name="Google Shape;5226;g21ddd074c4a_0_38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4" name="Shape 5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5" name="Google Shape;5275;g21ddd074c4a_0_39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6" name="Google Shape;5276;g21ddd074c4a_0_39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6" name="Shape 5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7" name="Google Shape;5327;p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8" name="Google Shape;5328;p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5" name="Shape 5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6" name="Google Shape;5336;p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7" name="Google Shape;5337;p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4" name="Shape 5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" name="Google Shape;5345;p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46" name="Google Shape;5346;p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6" name="Shape 5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7" name="Google Shape;5357;p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8" name="Google Shape;5358;p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1ddd074c4a_0_4010"/>
          <p:cNvSpPr txBox="1"/>
          <p:nvPr>
            <p:ph idx="1" type="body"/>
          </p:nvPr>
        </p:nvSpPr>
        <p:spPr>
          <a:xfrm>
            <a:off x="838200" y="172402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g21ddd074c4a_0_4010"/>
          <p:cNvSpPr txBox="1"/>
          <p:nvPr>
            <p:ph type="title"/>
          </p:nvPr>
        </p:nvSpPr>
        <p:spPr>
          <a:xfrm>
            <a:off x="838200" y="451821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21ddd074c4a_0_4010"/>
          <p:cNvSpPr txBox="1"/>
          <p:nvPr>
            <p:ph idx="12" type="sldNum"/>
          </p:nvPr>
        </p:nvSpPr>
        <p:spPr>
          <a:xfrm>
            <a:off x="9219616" y="6443089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1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1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jp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9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Relationship Id="rId8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.jp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2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jp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jp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46.png"/><Relationship Id="rId5" Type="http://schemas.openxmlformats.org/officeDocument/2006/relationships/image" Target="../media/image26.png"/><Relationship Id="rId6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png"/><Relationship Id="rId4" Type="http://schemas.openxmlformats.org/officeDocument/2006/relationships/image" Target="../media/image47.png"/><Relationship Id="rId5" Type="http://schemas.openxmlformats.org/officeDocument/2006/relationships/image" Target="../media/image19.png"/><Relationship Id="rId6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akamai.com/us/en/resources/our-thinking/state-of-the-internet-report/state-of-the-internet-ipv6-adoption-visualization.jsp" TargetMode="External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20" Type="http://schemas.openxmlformats.org/officeDocument/2006/relationships/image" Target="../media/image48.png"/><Relationship Id="rId11" Type="http://schemas.openxmlformats.org/officeDocument/2006/relationships/image" Target="../media/image27.png"/><Relationship Id="rId22" Type="http://schemas.openxmlformats.org/officeDocument/2006/relationships/image" Target="../media/image49.png"/><Relationship Id="rId10" Type="http://schemas.openxmlformats.org/officeDocument/2006/relationships/image" Target="../media/image35.png"/><Relationship Id="rId21" Type="http://schemas.openxmlformats.org/officeDocument/2006/relationships/image" Target="../media/image43.png"/><Relationship Id="rId13" Type="http://schemas.openxmlformats.org/officeDocument/2006/relationships/image" Target="../media/image29.png"/><Relationship Id="rId24" Type="http://schemas.openxmlformats.org/officeDocument/2006/relationships/image" Target="../media/image9.png"/><Relationship Id="rId12" Type="http://schemas.openxmlformats.org/officeDocument/2006/relationships/image" Target="../media/image39.png"/><Relationship Id="rId2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9" Type="http://schemas.openxmlformats.org/officeDocument/2006/relationships/image" Target="../media/image3.png"/><Relationship Id="rId15" Type="http://schemas.openxmlformats.org/officeDocument/2006/relationships/image" Target="../media/image38.png"/><Relationship Id="rId14" Type="http://schemas.openxmlformats.org/officeDocument/2006/relationships/image" Target="../media/image32.png"/><Relationship Id="rId17" Type="http://schemas.openxmlformats.org/officeDocument/2006/relationships/image" Target="../media/image40.png"/><Relationship Id="rId16" Type="http://schemas.openxmlformats.org/officeDocument/2006/relationships/image" Target="../media/image37.png"/><Relationship Id="rId5" Type="http://schemas.openxmlformats.org/officeDocument/2006/relationships/image" Target="../media/image24.png"/><Relationship Id="rId19" Type="http://schemas.openxmlformats.org/officeDocument/2006/relationships/image" Target="../media/image45.png"/><Relationship Id="rId6" Type="http://schemas.openxmlformats.org/officeDocument/2006/relationships/image" Target="../media/image8.png"/><Relationship Id="rId18" Type="http://schemas.openxmlformats.org/officeDocument/2006/relationships/image" Target="../media/image41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jpg"/><Relationship Id="rId4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4.jpg"/><Relationship Id="rId4" Type="http://schemas.openxmlformats.org/officeDocument/2006/relationships/image" Target="../media/image53.jpg"/><Relationship Id="rId5" Type="http://schemas.openxmlformats.org/officeDocument/2006/relationships/image" Target="../media/image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4781916" y="2708683"/>
            <a:ext cx="7095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6" name="Google Shape;96;p1"/>
          <p:cNvCxnSpPr/>
          <p:nvPr/>
        </p:nvCxnSpPr>
        <p:spPr>
          <a:xfrm>
            <a:off x="4781916" y="3396818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7" name="Google Shape;97;p1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4781916" y="3642664"/>
            <a:ext cx="709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NETWORKS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4781916" y="4040269"/>
            <a:ext cx="657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8425" y="1885023"/>
            <a:ext cx="1567950" cy="29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0" name="Google Shape;580;p6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1" name="Google Shape;581;p6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6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DHCP: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67"/>
          <p:cNvSpPr/>
          <p:nvPr/>
        </p:nvSpPr>
        <p:spPr>
          <a:xfrm>
            <a:off x="966844" y="1887770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67"/>
          <p:cNvGrpSpPr/>
          <p:nvPr/>
        </p:nvGrpSpPr>
        <p:grpSpPr>
          <a:xfrm>
            <a:off x="3382621" y="3009391"/>
            <a:ext cx="918415" cy="390629"/>
            <a:chOff x="3668110" y="2448910"/>
            <a:chExt cx="3794234" cy="2165130"/>
          </a:xfrm>
        </p:grpSpPr>
        <p:sp>
          <p:nvSpPr>
            <p:cNvPr id="585" name="Google Shape;585;p67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67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87" name="Google Shape;587;p67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88" name="Google Shape;588;p67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67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67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7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2" name="Google Shape;592;p67"/>
          <p:cNvGrpSpPr/>
          <p:nvPr/>
        </p:nvGrpSpPr>
        <p:grpSpPr>
          <a:xfrm>
            <a:off x="2871624" y="3960160"/>
            <a:ext cx="1040553" cy="431082"/>
            <a:chOff x="7493876" y="2774731"/>
            <a:chExt cx="1481958" cy="894622"/>
          </a:xfrm>
        </p:grpSpPr>
        <p:sp>
          <p:nvSpPr>
            <p:cNvPr id="593" name="Google Shape;593;p67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7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5" name="Google Shape;595;p67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6" name="Google Shape;596;p67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7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7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67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0" name="Google Shape;600;p67"/>
          <p:cNvSpPr txBox="1"/>
          <p:nvPr/>
        </p:nvSpPr>
        <p:spPr>
          <a:xfrm>
            <a:off x="5230869" y="1617895"/>
            <a:ext cx="5216134" cy="157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0" marL="23336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DCP server formulates DHCP ACK containing client’s IP address, IP address of first-hop router for client, name &amp; IP address of DNS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6363" lvl="0" marL="233363" marR="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1" name="Google Shape;601;p67"/>
          <p:cNvCxnSpPr/>
          <p:nvPr/>
        </p:nvCxnSpPr>
        <p:spPr>
          <a:xfrm>
            <a:off x="2859144" y="3132369"/>
            <a:ext cx="555747" cy="244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2" name="Google Shape;602;p67"/>
          <p:cNvCxnSpPr/>
          <p:nvPr/>
        </p:nvCxnSpPr>
        <p:spPr>
          <a:xfrm flipH="1" rot="10800000">
            <a:off x="3490474" y="3393498"/>
            <a:ext cx="460375" cy="5715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3" name="Google Shape;603;p67"/>
          <p:cNvSpPr/>
          <p:nvPr/>
        </p:nvSpPr>
        <p:spPr>
          <a:xfrm>
            <a:off x="5224518" y="3389545"/>
            <a:ext cx="520165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0" marL="23336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encapsulated DHCP server reply forwarded to client, demuxing up to DHCP at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4" name="Google Shape;604;p67"/>
          <p:cNvGrpSpPr/>
          <p:nvPr/>
        </p:nvGrpSpPr>
        <p:grpSpPr>
          <a:xfrm>
            <a:off x="2165586" y="2754545"/>
            <a:ext cx="857070" cy="627924"/>
            <a:chOff x="4417" y="878"/>
            <a:chExt cx="617" cy="466"/>
          </a:xfrm>
        </p:grpSpPr>
        <p:pic>
          <p:nvPicPr>
            <p:cNvPr descr="laptop_keyboard" id="605" name="Google Shape;605;p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9064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6" name="Google Shape;606;p67"/>
            <p:cNvSpPr/>
            <p:nvPr/>
          </p:nvSpPr>
          <p:spPr>
            <a:xfrm>
              <a:off x="4595" y="888"/>
              <a:ext cx="424" cy="29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607" name="Google Shape;607;p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8" name="Google Shape;608;p67"/>
            <p:cNvSpPr/>
            <p:nvPr/>
          </p:nvSpPr>
          <p:spPr>
            <a:xfrm>
              <a:off x="4672" y="879"/>
              <a:ext cx="359" cy="5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7"/>
            <p:cNvSpPr/>
            <p:nvPr/>
          </p:nvSpPr>
          <p:spPr>
            <a:xfrm>
              <a:off x="4591" y="878"/>
              <a:ext cx="100" cy="23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7"/>
            <p:cNvSpPr/>
            <p:nvPr/>
          </p:nvSpPr>
          <p:spPr>
            <a:xfrm>
              <a:off x="4921" y="920"/>
              <a:ext cx="108" cy="26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7"/>
            <p:cNvSpPr/>
            <p:nvPr/>
          </p:nvSpPr>
          <p:spPr>
            <a:xfrm>
              <a:off x="4590" y="1097"/>
              <a:ext cx="394" cy="8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7"/>
            <p:cNvSpPr/>
            <p:nvPr/>
          </p:nvSpPr>
          <p:spPr>
            <a:xfrm>
              <a:off x="4933" y="922"/>
              <a:ext cx="101" cy="266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7"/>
            <p:cNvSpPr/>
            <p:nvPr/>
          </p:nvSpPr>
          <p:spPr>
            <a:xfrm>
              <a:off x="4590" y="1109"/>
              <a:ext cx="351" cy="88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4" name="Google Shape;614;p67"/>
            <p:cNvGrpSpPr/>
            <p:nvPr/>
          </p:nvGrpSpPr>
          <p:grpSpPr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615" name="Google Shape;615;p67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67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67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67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67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67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1" name="Google Shape;621;p67"/>
            <p:cNvSpPr/>
            <p:nvPr/>
          </p:nvSpPr>
          <p:spPr>
            <a:xfrm>
              <a:off x="4788" y="1211"/>
              <a:ext cx="144" cy="11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7"/>
            <p:cNvSpPr/>
            <p:nvPr/>
          </p:nvSpPr>
          <p:spPr>
            <a:xfrm>
              <a:off x="4420" y="1220"/>
              <a:ext cx="369" cy="10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7"/>
            <p:cNvSpPr/>
            <p:nvPr/>
          </p:nvSpPr>
          <p:spPr>
            <a:xfrm>
              <a:off x="4420" y="1201"/>
              <a:ext cx="4" cy="21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7"/>
            <p:cNvSpPr/>
            <p:nvPr/>
          </p:nvSpPr>
          <p:spPr>
            <a:xfrm>
              <a:off x="4421" y="1114"/>
              <a:ext cx="171" cy="88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7"/>
            <p:cNvSpPr/>
            <p:nvPr/>
          </p:nvSpPr>
          <p:spPr>
            <a:xfrm>
              <a:off x="4432" y="1205"/>
              <a:ext cx="350" cy="10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7"/>
            <p:cNvSpPr/>
            <p:nvPr/>
          </p:nvSpPr>
          <p:spPr>
            <a:xfrm flipH="1" rot="10800000">
              <a:off x="4782" y="1198"/>
              <a:ext cx="142" cy="10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Google Shape;627;p67"/>
          <p:cNvSpPr txBox="1"/>
          <p:nvPr/>
        </p:nvSpPr>
        <p:spPr>
          <a:xfrm>
            <a:off x="2755956" y="4426183"/>
            <a:ext cx="20256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 with DHCP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built into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8" name="Google Shape;628;p67"/>
          <p:cNvGrpSpPr/>
          <p:nvPr/>
        </p:nvGrpSpPr>
        <p:grpSpPr>
          <a:xfrm>
            <a:off x="546156" y="3778483"/>
            <a:ext cx="1081088" cy="1166812"/>
            <a:chOff x="42" y="744"/>
            <a:chExt cx="681" cy="735"/>
          </a:xfrm>
        </p:grpSpPr>
        <p:grpSp>
          <p:nvGrpSpPr>
            <p:cNvPr id="629" name="Google Shape;629;p67"/>
            <p:cNvGrpSpPr/>
            <p:nvPr/>
          </p:nvGrpSpPr>
          <p:grpSpPr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630" name="Google Shape;630;p67"/>
              <p:cNvGrpSpPr/>
              <p:nvPr/>
            </p:nvGrpSpPr>
            <p:grpSpPr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31" name="Google Shape;631;p67"/>
                <p:cNvGrpSpPr/>
                <p:nvPr/>
              </p:nvGrpSpPr>
              <p:grpSpPr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632" name="Google Shape;632;p67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3" name="Google Shape;633;p67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34" name="Google Shape;634;p67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67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6" name="Google Shape;636;p67"/>
              <p:cNvGrpSpPr/>
              <p:nvPr/>
            </p:nvGrpSpPr>
            <p:grpSpPr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637" name="Google Shape;637;p67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38" name="Google Shape;638;p67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9" name="Google Shape;639;p67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40" name="Google Shape;640;p67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41" name="Google Shape;641;p67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2" name="Google Shape;642;p67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643" name="Google Shape;643;p67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644" name="Google Shape;644;p67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67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46" name="Google Shape;646;p67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647" name="Google Shape;647;p67"/>
                <p:cNvGrpSpPr/>
                <p:nvPr/>
              </p:nvGrpSpPr>
              <p:grpSpPr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648" name="Google Shape;648;p67"/>
                  <p:cNvGrpSpPr/>
                  <p:nvPr/>
                </p:nvGrpSpPr>
                <p:grpSpPr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649" name="Google Shape;649;p67"/>
                    <p:cNvGrpSpPr/>
                    <p:nvPr/>
                  </p:nvGrpSpPr>
                  <p:grpSpPr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650" name="Google Shape;650;p67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651" name="Google Shape;651;p67"/>
                      <p:cNvSpPr txBox="1"/>
                      <p:nvPr/>
                    </p:nvSpPr>
                    <p:spPr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b="0" i="0" lang="en-US" sz="1000" u="none" cap="none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DHCP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652" name="Google Shape;652;p67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653" name="Google Shape;653;p67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654" name="Google Shape;654;p67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CC99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655" name="Google Shape;655;p67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6" name="Google Shape;656;p67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3333C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57" name="Google Shape;657;p67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67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67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60" name="Google Shape;660;p67"/>
            <p:cNvSpPr/>
            <p:nvPr/>
          </p:nvSpPr>
          <p:spPr>
            <a:xfrm>
              <a:off x="384" y="744"/>
              <a:ext cx="240" cy="735"/>
            </a:xfrm>
            <a:prstGeom prst="downArrow">
              <a:avLst>
                <a:gd fmla="val 54167" name="adj1"/>
                <a:gd fmla="val 49170" name="adj2"/>
              </a:avLst>
            </a:prstGeom>
            <a:gradFill>
              <a:gsLst>
                <a:gs pos="0">
                  <a:srgbClr val="FF0000">
                    <a:alpha val="23921"/>
                  </a:srgbClr>
                </a:gs>
                <a:gs pos="100000">
                  <a:srgbClr val="FF0000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67"/>
          <p:cNvGrpSpPr/>
          <p:nvPr/>
        </p:nvGrpSpPr>
        <p:grpSpPr>
          <a:xfrm>
            <a:off x="642994" y="4864333"/>
            <a:ext cx="1081087" cy="244475"/>
            <a:chOff x="504" y="3523"/>
            <a:chExt cx="681" cy="154"/>
          </a:xfrm>
        </p:grpSpPr>
        <p:grpSp>
          <p:nvGrpSpPr>
            <p:cNvPr id="662" name="Google Shape;662;p67"/>
            <p:cNvGrpSpPr/>
            <p:nvPr/>
          </p:nvGrpSpPr>
          <p:grpSpPr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663" name="Google Shape;663;p67"/>
              <p:cNvGrpSpPr/>
              <p:nvPr/>
            </p:nvGrpSpPr>
            <p:grpSpPr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664" name="Google Shape;664;p67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665" name="Google Shape;665;p67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6" name="Google Shape;666;p67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67" name="Google Shape;667;p67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668" name="Google Shape;668;p67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69" name="Google Shape;669;p67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670" name="Google Shape;670;p67"/>
              <p:cNvSpPr/>
              <p:nvPr/>
            </p:nvSpPr>
            <p:spPr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67"/>
              <p:cNvSpPr/>
              <p:nvPr/>
            </p:nvSpPr>
            <p:spPr>
              <a:xfrm>
                <a:off x="723" y="3473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2" name="Google Shape;672;p67"/>
            <p:cNvSpPr/>
            <p:nvPr/>
          </p:nvSpPr>
          <p:spPr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7"/>
            <p:cNvSpPr/>
            <p:nvPr/>
          </p:nvSpPr>
          <p:spPr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7"/>
            <p:cNvSpPr/>
            <p:nvPr/>
          </p:nvSpPr>
          <p:spPr>
            <a:xfrm>
              <a:off x="504" y="3529"/>
              <a:ext cx="681" cy="13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67"/>
          <p:cNvGrpSpPr/>
          <p:nvPr/>
        </p:nvGrpSpPr>
        <p:grpSpPr>
          <a:xfrm>
            <a:off x="1671694" y="3695933"/>
            <a:ext cx="1316037" cy="1314450"/>
            <a:chOff x="931" y="1941"/>
            <a:chExt cx="829" cy="828"/>
          </a:xfrm>
        </p:grpSpPr>
        <p:sp>
          <p:nvSpPr>
            <p:cNvPr id="676" name="Google Shape;676;p67"/>
            <p:cNvSpPr/>
            <p:nvPr/>
          </p:nvSpPr>
          <p:spPr>
            <a:xfrm>
              <a:off x="1424" y="1965"/>
              <a:ext cx="336" cy="801"/>
            </a:xfrm>
            <a:custGeom>
              <a:rect b="b" l="l" r="r" t="t"/>
              <a:pathLst>
                <a:path extrusionOk="0" h="801" w="55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65098"/>
                  </a:srgbClr>
                </a:gs>
                <a:gs pos="100000">
                  <a:srgbClr val="000099">
                    <a:alpha val="65098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7" name="Google Shape;677;p67"/>
            <p:cNvGrpSpPr/>
            <p:nvPr/>
          </p:nvGrpSpPr>
          <p:grpSpPr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678" name="Google Shape;678;p67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67"/>
              <p:cNvSpPr txBox="1"/>
              <p:nvPr/>
            </p:nvSpPr>
            <p:spPr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0" name="Google Shape;680;p67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1" name="Google Shape;681;p67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2" name="Google Shape;682;p67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3" name="Google Shape;683;p67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84" name="Google Shape;684;p67"/>
          <p:cNvGrpSpPr/>
          <p:nvPr/>
        </p:nvGrpSpPr>
        <p:grpSpPr>
          <a:xfrm>
            <a:off x="997006" y="3803883"/>
            <a:ext cx="544513" cy="244475"/>
            <a:chOff x="844" y="3337"/>
            <a:chExt cx="343" cy="154"/>
          </a:xfrm>
        </p:grpSpPr>
        <p:sp>
          <p:nvSpPr>
            <p:cNvPr id="685" name="Google Shape;685;p67"/>
            <p:cNvSpPr/>
            <p:nvPr/>
          </p:nvSpPr>
          <p:spPr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7"/>
            <p:cNvSpPr txBox="1"/>
            <p:nvPr/>
          </p:nvSpPr>
          <p:spPr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DHCP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Google Shape;687;p67"/>
          <p:cNvGrpSpPr/>
          <p:nvPr/>
        </p:nvGrpSpPr>
        <p:grpSpPr>
          <a:xfrm>
            <a:off x="1389119" y="1706795"/>
            <a:ext cx="976312" cy="1460500"/>
            <a:chOff x="651" y="681"/>
            <a:chExt cx="615" cy="920"/>
          </a:xfrm>
        </p:grpSpPr>
        <p:sp>
          <p:nvSpPr>
            <p:cNvPr id="688" name="Google Shape;688;p67"/>
            <p:cNvSpPr/>
            <p:nvPr/>
          </p:nvSpPr>
          <p:spPr>
            <a:xfrm>
              <a:off x="662" y="698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65098"/>
                  </a:srgbClr>
                </a:gs>
                <a:gs pos="100000">
                  <a:srgbClr val="000099">
                    <a:alpha val="65098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9" name="Google Shape;689;p67"/>
            <p:cNvGrpSpPr/>
            <p:nvPr/>
          </p:nvGrpSpPr>
          <p:grpSpPr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690" name="Google Shape;690;p67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l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67"/>
              <p:cNvSpPr txBox="1"/>
              <p:nvPr/>
            </p:nvSpPr>
            <p:spPr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2" name="Google Shape;692;p67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3" name="Google Shape;693;p67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4" name="Google Shape;694;p67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5" name="Google Shape;695;p67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96" name="Google Shape;696;p67"/>
          <p:cNvGrpSpPr/>
          <p:nvPr/>
        </p:nvGrpSpPr>
        <p:grpSpPr>
          <a:xfrm>
            <a:off x="265169" y="1595670"/>
            <a:ext cx="1081087" cy="1217613"/>
            <a:chOff x="1404" y="3105"/>
            <a:chExt cx="681" cy="767"/>
          </a:xfrm>
        </p:grpSpPr>
        <p:grpSp>
          <p:nvGrpSpPr>
            <p:cNvPr id="697" name="Google Shape;697;p67"/>
            <p:cNvGrpSpPr/>
            <p:nvPr/>
          </p:nvGrpSpPr>
          <p:grpSpPr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698" name="Google Shape;698;p67"/>
              <p:cNvGrpSpPr/>
              <p:nvPr/>
            </p:nvGrpSpPr>
            <p:grpSpPr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699" name="Google Shape;699;p67"/>
                <p:cNvGrpSpPr/>
                <p:nvPr/>
              </p:nvGrpSpPr>
              <p:grpSpPr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700" name="Google Shape;700;p67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1" name="Google Shape;701;p67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702" name="Google Shape;702;p67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3" name="Google Shape;703;p67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04" name="Google Shape;704;p67"/>
              <p:cNvGrpSpPr/>
              <p:nvPr/>
            </p:nvGrpSpPr>
            <p:grpSpPr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705" name="Google Shape;705;p67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706" name="Google Shape;706;p67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07" name="Google Shape;707;p67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708" name="Google Shape;708;p67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709" name="Google Shape;709;p67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10" name="Google Shape;710;p67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711" name="Google Shape;711;p67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712" name="Google Shape;712;p67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3" name="Google Shape;713;p67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714" name="Google Shape;714;p67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715" name="Google Shape;715;p67"/>
                <p:cNvGrpSpPr/>
                <p:nvPr/>
              </p:nvGrpSpPr>
              <p:grpSpPr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716" name="Google Shape;716;p67"/>
                  <p:cNvGrpSpPr/>
                  <p:nvPr/>
                </p:nvGrpSpPr>
                <p:grpSpPr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717" name="Google Shape;717;p67"/>
                    <p:cNvGrpSpPr/>
                    <p:nvPr/>
                  </p:nvGrpSpPr>
                  <p:grpSpPr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718" name="Google Shape;718;p67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19" name="Google Shape;719;p67"/>
                      <p:cNvSpPr txBox="1"/>
                      <p:nvPr/>
                    </p:nvSpPr>
                    <p:spPr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b="0" i="0" lang="en-US" sz="1000" u="none" cap="none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DHCP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720" name="Google Shape;720;p67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721" name="Google Shape;721;p67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722" name="Google Shape;722;p67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CC99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723" name="Google Shape;723;p67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24" name="Google Shape;724;p67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3333C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725" name="Google Shape;725;p67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p67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p67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728" name="Google Shape;728;p67"/>
            <p:cNvSpPr/>
            <p:nvPr/>
          </p:nvSpPr>
          <p:spPr>
            <a:xfrm rot="10800000">
              <a:off x="1727" y="3105"/>
              <a:ext cx="240" cy="767"/>
            </a:xfrm>
            <a:prstGeom prst="downArrow">
              <a:avLst>
                <a:gd fmla="val 54167" name="adj1"/>
                <a:gd fmla="val 51311" name="adj2"/>
              </a:avLst>
            </a:prstGeom>
            <a:gradFill>
              <a:gsLst>
                <a:gs pos="0">
                  <a:srgbClr val="FF0000">
                    <a:alpha val="23921"/>
                  </a:srgbClr>
                </a:gs>
                <a:gs pos="100000">
                  <a:srgbClr val="FF0000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9" name="Google Shape;729;p67"/>
            <p:cNvGrpSpPr/>
            <p:nvPr/>
          </p:nvGrpSpPr>
          <p:grpSpPr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730" name="Google Shape;730;p67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67"/>
              <p:cNvSpPr txBox="1"/>
              <p:nvPr/>
            </p:nvSpPr>
            <p:spPr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2" name="Google Shape;732;p67"/>
          <p:cNvSpPr/>
          <p:nvPr/>
        </p:nvSpPr>
        <p:spPr>
          <a:xfrm>
            <a:off x="5219756" y="4689708"/>
            <a:ext cx="5201653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0" marL="23336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now knows its IP address, name and IP address of DNS server, IP address of its first-hop 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3" name="Google Shape;733;p67"/>
          <p:cNvGrpSpPr/>
          <p:nvPr/>
        </p:nvGrpSpPr>
        <p:grpSpPr>
          <a:xfrm>
            <a:off x="2900419" y="3789595"/>
            <a:ext cx="423862" cy="647700"/>
            <a:chOff x="4140" y="429"/>
            <a:chExt cx="1425" cy="2396"/>
          </a:xfrm>
        </p:grpSpPr>
        <p:sp>
          <p:nvSpPr>
            <p:cNvPr id="734" name="Google Shape;734;p67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67"/>
            <p:cNvSpPr/>
            <p:nvPr/>
          </p:nvSpPr>
          <p:spPr>
            <a:xfrm>
              <a:off x="4204" y="429"/>
              <a:ext cx="1051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67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7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7"/>
            <p:cNvSpPr/>
            <p:nvPr/>
          </p:nvSpPr>
          <p:spPr>
            <a:xfrm>
              <a:off x="4209" y="693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9" name="Google Shape;739;p67"/>
            <p:cNvGrpSpPr/>
            <p:nvPr/>
          </p:nvGrpSpPr>
          <p:grpSpPr>
            <a:xfrm>
              <a:off x="4748" y="670"/>
              <a:ext cx="582" cy="141"/>
              <a:chOff x="613" y="2570"/>
              <a:chExt cx="726" cy="135"/>
            </a:xfrm>
          </p:grpSpPr>
          <p:sp>
            <p:nvSpPr>
              <p:cNvPr id="740" name="Google Shape;740;p67"/>
              <p:cNvSpPr/>
              <p:nvPr/>
            </p:nvSpPr>
            <p:spPr>
              <a:xfrm>
                <a:off x="613" y="2570"/>
                <a:ext cx="726" cy="135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67"/>
              <p:cNvSpPr/>
              <p:nvPr/>
            </p:nvSpPr>
            <p:spPr>
              <a:xfrm>
                <a:off x="627" y="2587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2" name="Google Shape;742;p67"/>
            <p:cNvSpPr/>
            <p:nvPr/>
          </p:nvSpPr>
          <p:spPr>
            <a:xfrm>
              <a:off x="4225" y="1016"/>
              <a:ext cx="592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3" name="Google Shape;743;p67"/>
            <p:cNvGrpSpPr/>
            <p:nvPr/>
          </p:nvGrpSpPr>
          <p:grpSpPr>
            <a:xfrm>
              <a:off x="4749" y="993"/>
              <a:ext cx="582" cy="135"/>
              <a:chOff x="616" y="2567"/>
              <a:chExt cx="726" cy="140"/>
            </a:xfrm>
          </p:grpSpPr>
          <p:sp>
            <p:nvSpPr>
              <p:cNvPr id="744" name="Google Shape;744;p67"/>
              <p:cNvSpPr/>
              <p:nvPr/>
            </p:nvSpPr>
            <p:spPr>
              <a:xfrm>
                <a:off x="616" y="2567"/>
                <a:ext cx="726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67"/>
              <p:cNvSpPr/>
              <p:nvPr/>
            </p:nvSpPr>
            <p:spPr>
              <a:xfrm>
                <a:off x="629" y="2585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6" name="Google Shape;746;p67"/>
            <p:cNvSpPr/>
            <p:nvPr/>
          </p:nvSpPr>
          <p:spPr>
            <a:xfrm>
              <a:off x="4215" y="1357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7"/>
            <p:cNvSpPr/>
            <p:nvPr/>
          </p:nvSpPr>
          <p:spPr>
            <a:xfrm>
              <a:off x="4225" y="1656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8" name="Google Shape;748;p67"/>
            <p:cNvGrpSpPr/>
            <p:nvPr/>
          </p:nvGrpSpPr>
          <p:grpSpPr>
            <a:xfrm>
              <a:off x="4733" y="1627"/>
              <a:ext cx="587" cy="153"/>
              <a:chOff x="611" y="2568"/>
              <a:chExt cx="731" cy="141"/>
            </a:xfrm>
          </p:grpSpPr>
          <p:sp>
            <p:nvSpPr>
              <p:cNvPr id="749" name="Google Shape;749;p67"/>
              <p:cNvSpPr/>
              <p:nvPr/>
            </p:nvSpPr>
            <p:spPr>
              <a:xfrm>
                <a:off x="611" y="2568"/>
                <a:ext cx="731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67"/>
              <p:cNvSpPr/>
              <p:nvPr/>
            </p:nvSpPr>
            <p:spPr>
              <a:xfrm>
                <a:off x="624" y="2584"/>
                <a:ext cx="698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1" name="Google Shape;751;p67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2" name="Google Shape;752;p67"/>
            <p:cNvGrpSpPr/>
            <p:nvPr/>
          </p:nvGrpSpPr>
          <p:grpSpPr>
            <a:xfrm>
              <a:off x="4737" y="1328"/>
              <a:ext cx="582" cy="147"/>
              <a:chOff x="612" y="2569"/>
              <a:chExt cx="725" cy="147"/>
            </a:xfrm>
          </p:grpSpPr>
          <p:sp>
            <p:nvSpPr>
              <p:cNvPr id="753" name="Google Shape;753;p67"/>
              <p:cNvSpPr/>
              <p:nvPr/>
            </p:nvSpPr>
            <p:spPr>
              <a:xfrm>
                <a:off x="612" y="2569"/>
                <a:ext cx="725" cy="14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67"/>
              <p:cNvSpPr/>
              <p:nvPr/>
            </p:nvSpPr>
            <p:spPr>
              <a:xfrm>
                <a:off x="626" y="2586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5" name="Google Shape;755;p67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67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67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67"/>
            <p:cNvSpPr/>
            <p:nvPr/>
          </p:nvSpPr>
          <p:spPr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7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7"/>
            <p:cNvSpPr/>
            <p:nvPr/>
          </p:nvSpPr>
          <p:spPr>
            <a:xfrm>
              <a:off x="4140" y="2678"/>
              <a:ext cx="1201" cy="147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7"/>
            <p:cNvSpPr/>
            <p:nvPr/>
          </p:nvSpPr>
          <p:spPr>
            <a:xfrm>
              <a:off x="4204" y="2713"/>
              <a:ext cx="1073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7"/>
            <p:cNvSpPr/>
            <p:nvPr/>
          </p:nvSpPr>
          <p:spPr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7"/>
            <p:cNvSpPr/>
            <p:nvPr/>
          </p:nvSpPr>
          <p:spPr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7"/>
            <p:cNvSpPr/>
            <p:nvPr/>
          </p:nvSpPr>
          <p:spPr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7"/>
            <p:cNvSpPr/>
            <p:nvPr/>
          </p:nvSpPr>
          <p:spPr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6" name="Google Shape;766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1" name="Google Shape;771;p6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72" name="Google Shape;772;p6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6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IP addressing: last words…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68"/>
          <p:cNvSpPr txBox="1"/>
          <p:nvPr/>
        </p:nvSpPr>
        <p:spPr>
          <a:xfrm>
            <a:off x="117497" y="1508319"/>
            <a:ext cx="5815260" cy="509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how does an ISP get block of addresses?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A: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ICANN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nternet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orporation for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ssigned 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ames and 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umbers http://www.icann.org/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5746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allocates IP addresses, through </a:t>
            </a:r>
            <a:r>
              <a:rPr b="0" i="0" lang="en-US" sz="24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5 regional registries (RRs)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(who may then allocate to local registries)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5746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manages DNS root zone, including delegation of individual TLD (.com, .edu, …) management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63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68"/>
          <p:cNvSpPr txBox="1"/>
          <p:nvPr/>
        </p:nvSpPr>
        <p:spPr>
          <a:xfrm>
            <a:off x="6379150" y="1499284"/>
            <a:ext cx="5040009" cy="3634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Q: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there enough 32-bit IP addresses?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8" lvl="0" marL="4048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ICANN allocated last chunk of IPv4 addresses to RRs in 2011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8" lvl="0" marL="4048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 (next) helps IPv4 address space exhaustion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638" lvl="0" marL="404813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IPv6 has 128-bit address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68"/>
          <p:cNvSpPr txBox="1"/>
          <p:nvPr/>
        </p:nvSpPr>
        <p:spPr>
          <a:xfrm flipH="1">
            <a:off x="6907787" y="4792391"/>
            <a:ext cx="4511372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"Who the hell knew how much address space we needed?"  Vint Cerf (reflecting on decision to make IPv4 address 32 bits long)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7" name="Google Shape;77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3" name="Google Shape;783;p69"/>
          <p:cNvCxnSpPr/>
          <p:nvPr/>
        </p:nvCxnSpPr>
        <p:spPr>
          <a:xfrm>
            <a:off x="-8308" y="85481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4" name="Google Shape;784;p69"/>
          <p:cNvSpPr txBox="1"/>
          <p:nvPr/>
        </p:nvSpPr>
        <p:spPr>
          <a:xfrm>
            <a:off x="310548" y="1868852"/>
            <a:ext cx="5951700" cy="4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4.5 Introduction to Network Layer Protocols</a:t>
            </a:r>
            <a:endParaRPr>
              <a:solidFill>
                <a:schemeClr val="accent3"/>
              </a:solidFill>
            </a:endParaRPr>
          </a:p>
          <a:p>
            <a:pPr indent="-238695" lvl="2" marL="1143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•"/>
            </a:pPr>
            <a:r>
              <a:rPr lang="en-US" sz="2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DHCP</a:t>
            </a:r>
            <a:endParaRPr>
              <a:solidFill>
                <a:schemeClr val="accent3"/>
              </a:solidFill>
            </a:endParaRPr>
          </a:p>
          <a:p>
            <a:pPr indent="-238695" lvl="2" marL="1143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ICMP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4.6 IPv6 Addressing</a:t>
            </a:r>
            <a:endParaRPr>
              <a:solidFill>
                <a:schemeClr val="accent3"/>
              </a:solidFill>
            </a:endParaRPr>
          </a:p>
          <a:p>
            <a:pPr indent="45720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4.7 Introduction to Routing Algorithms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69"/>
          <p:cNvSpPr/>
          <p:nvPr/>
        </p:nvSpPr>
        <p:spPr>
          <a:xfrm>
            <a:off x="393111" y="1126730"/>
            <a:ext cx="63401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– 4 Network Layer and Internet Protocol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6" name="Google Shape;78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1" name="Google Shape;791;p7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2" name="Google Shape;792;p7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7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ICMP: Internet Control Message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77"/>
          <p:cNvSpPr txBox="1"/>
          <p:nvPr/>
        </p:nvSpPr>
        <p:spPr>
          <a:xfrm>
            <a:off x="147218" y="1463643"/>
            <a:ext cx="5574709" cy="5190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471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by hosts and routers to communicate network-layer information.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use of ICMP is for error reporting.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Eg: “Destination network unreachable”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ICMP messages – carried as IP payloads.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ICMP is often considered part of IP, but architecturally it lies just above IP.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ICMP messages have a type and a code field.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10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10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77"/>
          <p:cNvSpPr txBox="1"/>
          <p:nvPr/>
        </p:nvSpPr>
        <p:spPr>
          <a:xfrm>
            <a:off x="5959276" y="1701034"/>
            <a:ext cx="4487051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       0         echo reply (ping)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   0         dest. network unreachable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   1         dest host unreachable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   2         dest protocol unreachable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   3         dest port unreachable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   6         dest network unknown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    7         dest host unknown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      0         source quench (congestion 	      control - not used)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       0         echo request (ping)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       0         route advertisement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     0         router discovery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     0         TTL expired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     0         bad IP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6" name="Google Shape;796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8200" y="2076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1" name="Google Shape;801;p7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2" name="Google Shape;802;p7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7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ICMP: Internet Control Message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78"/>
          <p:cNvSpPr txBox="1"/>
          <p:nvPr/>
        </p:nvSpPr>
        <p:spPr>
          <a:xfrm>
            <a:off x="147218" y="1463643"/>
            <a:ext cx="7264964" cy="5190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1313" lvl="0" marL="471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 – Network diagnostics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3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Utilities traceroute and ping – use ICMP.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examples of ICMP messages: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1" marL="8143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quench message (congestion)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1" marL="8143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problem (bad IP header)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1" marL="8143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exceeded message (TTL)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1" marL="8143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unreachable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1" marL="8143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Redirection message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8911" lvl="1" marL="8143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11" lvl="1" marL="8143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11" lvl="1" marL="8143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1" lvl="1" marL="8143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3510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5" name="Google Shape;80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9867" y="4627594"/>
            <a:ext cx="695325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6" name="Google Shape;806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c619ce2e70_1_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2" name="Google Shape;812;g2c619ce2e70_1_0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3" name="Google Shape;813;g2c619ce2e70_1_0"/>
          <p:cNvSpPr txBox="1"/>
          <p:nvPr/>
        </p:nvSpPr>
        <p:spPr>
          <a:xfrm>
            <a:off x="310548" y="1868852"/>
            <a:ext cx="5951700" cy="4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4.5 Introduction to Network Layer Protocols</a:t>
            </a:r>
            <a:endParaRPr>
              <a:solidFill>
                <a:schemeClr val="accent3"/>
              </a:solidFill>
            </a:endParaRPr>
          </a:p>
          <a:p>
            <a:pPr indent="-238695" lvl="2" marL="1143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•"/>
            </a:pPr>
            <a:r>
              <a:rPr lang="en-US" sz="2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DHCP</a:t>
            </a:r>
            <a:endParaRPr>
              <a:solidFill>
                <a:schemeClr val="accent3"/>
              </a:solidFill>
            </a:endParaRPr>
          </a:p>
          <a:p>
            <a:pPr indent="-238695" lvl="2" marL="1143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•"/>
            </a:pPr>
            <a:r>
              <a:rPr lang="en-US" sz="2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ICMP</a:t>
            </a:r>
            <a:endParaRPr sz="21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4.6 IPv6 Addressing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4.7 Introduction to Routing Algorithms</a:t>
            </a:r>
            <a:endParaRPr sz="24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g2c619ce2e70_1_0"/>
          <p:cNvSpPr/>
          <p:nvPr/>
        </p:nvSpPr>
        <p:spPr>
          <a:xfrm>
            <a:off x="393111" y="1126730"/>
            <a:ext cx="634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– 4 Network Layer and Internet Protocol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5" name="Google Shape;815;g2c619ce2e7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0" name="Google Shape;820;p8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1" name="Google Shape;821;p8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8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Introduction to IPv6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80"/>
          <p:cNvSpPr txBox="1"/>
          <p:nvPr/>
        </p:nvSpPr>
        <p:spPr>
          <a:xfrm>
            <a:off x="2819400" y="3352800"/>
            <a:ext cx="1841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80"/>
          <p:cNvSpPr/>
          <p:nvPr/>
        </p:nvSpPr>
        <p:spPr>
          <a:xfrm>
            <a:off x="267737" y="1442464"/>
            <a:ext cx="7213718" cy="4847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471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128 bits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340 undecillion address (340 + 33 digits)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IPv6 address space is 2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96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times of the IPv4 address.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3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Made up of eight 16-bit blocks (octet)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Separated by ‘:’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Hexadecimal, each hexadecimal character – 4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8910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01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Discard leading Zero(es)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0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two of more blocks contain consecutive zeroes, omit them all and replace with double colon sign ::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5" name="Google Shape;82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6364" y="2063294"/>
            <a:ext cx="3310201" cy="4542466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80"/>
          <p:cNvSpPr txBox="1"/>
          <p:nvPr/>
        </p:nvSpPr>
        <p:spPr>
          <a:xfrm>
            <a:off x="1445984" y="4149861"/>
            <a:ext cx="61029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340,282,366,920,938,463,374,607,431,768,211,456</a:t>
            </a:r>
            <a:endParaRPr b="1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7" name="Google Shape;827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2" name="Google Shape;832;p8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3" name="Google Shape;833;p8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81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Introduction to IPv6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81"/>
          <p:cNvSpPr txBox="1"/>
          <p:nvPr/>
        </p:nvSpPr>
        <p:spPr>
          <a:xfrm>
            <a:off x="2957950" y="2369125"/>
            <a:ext cx="1841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6" name="Google Shape;836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636" y="1535369"/>
            <a:ext cx="7194002" cy="791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2344" y="2765512"/>
            <a:ext cx="6992463" cy="3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2344" y="3373336"/>
            <a:ext cx="5026420" cy="627919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81"/>
          <p:cNvSpPr/>
          <p:nvPr/>
        </p:nvSpPr>
        <p:spPr>
          <a:xfrm>
            <a:off x="288794" y="2641985"/>
            <a:ext cx="23139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Colon hexadecimal notation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81"/>
          <p:cNvSpPr/>
          <p:nvPr/>
        </p:nvSpPr>
        <p:spPr>
          <a:xfrm>
            <a:off x="531661" y="3510931"/>
            <a:ext cx="18281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 compression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81"/>
          <p:cNvSpPr/>
          <p:nvPr/>
        </p:nvSpPr>
        <p:spPr>
          <a:xfrm>
            <a:off x="815823" y="4379580"/>
            <a:ext cx="14905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CIDR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2" name="Google Shape;842;p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92344" y="4305781"/>
            <a:ext cx="2463329" cy="479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38000" y="5056659"/>
            <a:ext cx="4597684" cy="38314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81"/>
          <p:cNvSpPr/>
          <p:nvPr/>
        </p:nvSpPr>
        <p:spPr>
          <a:xfrm>
            <a:off x="815823" y="5025796"/>
            <a:ext cx="780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81"/>
          <p:cNvSpPr/>
          <p:nvPr/>
        </p:nvSpPr>
        <p:spPr>
          <a:xfrm>
            <a:off x="815822" y="6028340"/>
            <a:ext cx="7809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6" name="Google Shape;846;p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35736" y="5049724"/>
            <a:ext cx="4386806" cy="36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8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38000" y="6014532"/>
            <a:ext cx="4597684" cy="38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8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71488" y="5789869"/>
            <a:ext cx="3218368" cy="383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8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171488" y="6204123"/>
            <a:ext cx="2825819" cy="38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8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5" name="Google Shape;855;p8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6" name="Google Shape;856;p8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8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IPv6 Addressing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82"/>
          <p:cNvSpPr txBox="1"/>
          <p:nvPr/>
        </p:nvSpPr>
        <p:spPr>
          <a:xfrm>
            <a:off x="393111" y="1567158"/>
            <a:ext cx="897517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the unabbreviated colon hex notation for the following IPv6 addresses: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address with 64 0s followed by 64 1s.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address with 128 0s.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address with 128 1s.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address with 128 alternative 1s and 0s.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0000:0000:0000:0000:FFFF:FFFF:FFFF:FFFF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0000:0000:0000:0000:0000:0000:0000:0000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FFFF:FFFF:FFFF:FFFF:FFFF:FFFF:FFFF:FFFF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AAAA:AAAA:AAAA:AAAA:AAAA:AAAA:AAAA:AAAA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9" name="Google Shape;859;p82"/>
          <p:cNvPicPr preferRelativeResize="0"/>
          <p:nvPr/>
        </p:nvPicPr>
        <p:blipFill rotWithShape="1">
          <a:blip r:embed="rId3">
            <a:alphaModFix/>
          </a:blip>
          <a:srcRect b="4401" l="13249" r="13670" t="3677"/>
          <a:stretch/>
        </p:blipFill>
        <p:spPr>
          <a:xfrm>
            <a:off x="9229995" y="2550441"/>
            <a:ext cx="2156547" cy="301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5" name="Google Shape;865;p8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6" name="Google Shape;866;p8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8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IPv6 Addressing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8" name="Google Shape;868;p83"/>
          <p:cNvPicPr preferRelativeResize="0"/>
          <p:nvPr/>
        </p:nvPicPr>
        <p:blipFill rotWithShape="1">
          <a:blip r:embed="rId3">
            <a:alphaModFix/>
          </a:blip>
          <a:srcRect b="4401" l="13249" r="13670" t="3677"/>
          <a:stretch/>
        </p:blipFill>
        <p:spPr>
          <a:xfrm>
            <a:off x="9229995" y="2550441"/>
            <a:ext cx="2156547" cy="3017822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83"/>
          <p:cNvSpPr txBox="1"/>
          <p:nvPr/>
        </p:nvSpPr>
        <p:spPr>
          <a:xfrm>
            <a:off x="227904" y="1513221"/>
            <a:ext cx="88392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shows the zero contraction version of addresses in previous example.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:: FFFF:FFFF:FFFF:FFFF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::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FFFF:FFFF:FFFF:FFFF:FFFF:FFFF:FFFF:FFFF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AAAA:AAAA:AAAA:AAAA:AAAA:AAAA:AAAA:AAAA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0" name="Google Shape;870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61"/>
          <p:cNvCxnSpPr/>
          <p:nvPr/>
        </p:nvCxnSpPr>
        <p:spPr>
          <a:xfrm>
            <a:off x="-8308" y="85481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61"/>
          <p:cNvSpPr txBox="1"/>
          <p:nvPr/>
        </p:nvSpPr>
        <p:spPr>
          <a:xfrm>
            <a:off x="310548" y="1868852"/>
            <a:ext cx="5951707" cy="4736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4.5 Introduction to Network Layer Protocols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695" lvl="2" marL="1143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695" lvl="2" marL="1143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ICMP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4.6 IPv6 Addressing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4.7 Introduction to Routing Algorithms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1"/>
          <p:cNvSpPr/>
          <p:nvPr/>
        </p:nvSpPr>
        <p:spPr>
          <a:xfrm>
            <a:off x="393111" y="1126730"/>
            <a:ext cx="63401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– 4 Network Layer and Internet Protocol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5" name="Google Shape;875;p8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6" name="Google Shape;876;p8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8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IPv6 Addressing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84"/>
          <p:cNvSpPr txBox="1"/>
          <p:nvPr/>
        </p:nvSpPr>
        <p:spPr>
          <a:xfrm>
            <a:off x="289200" y="1502479"/>
            <a:ext cx="88392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abbreviations for the following addresses: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0000:0000:FFFF:0000:0000:0000:0000:0000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1234:2346:0000:0000:0000:0000:0000:1111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0000:0001:0000:0000:0000:0000:1200:1000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0000:0000:0000:0000:0000:FFFF:24.123.12.6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84"/>
          <p:cNvSpPr txBox="1"/>
          <p:nvPr/>
        </p:nvSpPr>
        <p:spPr>
          <a:xfrm>
            <a:off x="289200" y="3810803"/>
            <a:ext cx="649952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0:0:FFFF::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1234:2346::1111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0:1::1200:1000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::FFFF:24.123.12.6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0" name="Google Shape;880;p84"/>
          <p:cNvPicPr preferRelativeResize="0"/>
          <p:nvPr/>
        </p:nvPicPr>
        <p:blipFill rotWithShape="1">
          <a:blip r:embed="rId3">
            <a:alphaModFix/>
          </a:blip>
          <a:srcRect b="4401" l="13249" r="13670" t="3677"/>
          <a:stretch/>
        </p:blipFill>
        <p:spPr>
          <a:xfrm>
            <a:off x="9229995" y="2550441"/>
            <a:ext cx="2156547" cy="301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6" name="Google Shape;886;p8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7" name="Google Shape;887;p8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8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IPv6 Addressing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85"/>
          <p:cNvSpPr txBox="1"/>
          <p:nvPr/>
        </p:nvSpPr>
        <p:spPr>
          <a:xfrm>
            <a:off x="269467" y="1612528"/>
            <a:ext cx="88392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Decompress the following addresses and show the complete unabbreviated IPv6 address: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1111::2222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::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0:1::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AAAA:A:AA::1234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1111:0000:0000:0000:0000:0000:0000:2222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0000:0000:0000:0000:0000:0000:0000:0000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0000:0001:0000:0000:0000:0000:0000:0000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AAAA:000A:00AA:0000:0000:0000:0000:1234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0" name="Google Shape;890;p85"/>
          <p:cNvPicPr preferRelativeResize="0"/>
          <p:nvPr/>
        </p:nvPicPr>
        <p:blipFill rotWithShape="1">
          <a:blip r:embed="rId3">
            <a:alphaModFix/>
          </a:blip>
          <a:srcRect b="4401" l="13249" r="13670" t="3677"/>
          <a:stretch/>
        </p:blipFill>
        <p:spPr>
          <a:xfrm>
            <a:off x="9229995" y="2550441"/>
            <a:ext cx="2156547" cy="301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6" name="Google Shape;896;p8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7" name="Google Shape;897;p8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8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Three Address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86"/>
          <p:cNvSpPr txBox="1"/>
          <p:nvPr/>
        </p:nvSpPr>
        <p:spPr>
          <a:xfrm>
            <a:off x="655549" y="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00" name="Google Shape;900;p86"/>
          <p:cNvSpPr txBox="1"/>
          <p:nvPr/>
        </p:nvSpPr>
        <p:spPr>
          <a:xfrm>
            <a:off x="2652624" y="3319462"/>
            <a:ext cx="1841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86"/>
          <p:cNvSpPr/>
          <p:nvPr/>
        </p:nvSpPr>
        <p:spPr>
          <a:xfrm>
            <a:off x="267737" y="1442464"/>
            <a:ext cx="5662008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0" marL="471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IPv6, a destination address belong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1" marL="9286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Unicast Address (one-to-one)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a single interface (computer or router)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3" lvl="1" marL="9286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Multicast Address (one-to-many)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also defines a group of computers, each member of the group receives a copy.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1" marL="9286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Anycast Address (one-to-nearest)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a group of computers that all share a single address.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3" lvl="1" marL="9286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Broadcast Address (one-to-all)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– 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2" name="Google Shape;902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776" y="1565205"/>
            <a:ext cx="2486223" cy="4419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3" name="Google Shape;903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8" name="Google Shape;908;p8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9" name="Google Shape;909;p8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8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Address Space Allocation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87"/>
          <p:cNvSpPr txBox="1"/>
          <p:nvPr/>
        </p:nvSpPr>
        <p:spPr>
          <a:xfrm>
            <a:off x="655549" y="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12" name="Google Shape;912;p87"/>
          <p:cNvSpPr txBox="1"/>
          <p:nvPr/>
        </p:nvSpPr>
        <p:spPr>
          <a:xfrm>
            <a:off x="2652624" y="3319462"/>
            <a:ext cx="1841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3" name="Google Shape;913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35" y="1632656"/>
            <a:ext cx="10225653" cy="1258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60" y="2891017"/>
            <a:ext cx="4028241" cy="196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2891017"/>
            <a:ext cx="4355988" cy="2130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" name="Google Shape;921;p10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2" name="Google Shape;922;p10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0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IPv6 Protocol: Rationale for Change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03"/>
          <p:cNvSpPr txBox="1"/>
          <p:nvPr/>
        </p:nvSpPr>
        <p:spPr>
          <a:xfrm>
            <a:off x="279780" y="1637912"/>
            <a:ext cx="9279855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1313" lvl="1" marL="4714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Larger address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1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Better header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1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options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1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Allowance for extension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1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for resource allocation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3" lvl="1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for more security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8910" lvl="1" marL="471488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entirely to reduce processing time at each hop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options: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allowed, but outside of header, indicated by “Next Header”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ICMPv6: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version of ICMP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fragmentation/reassembly: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5" name="Google Shape;925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0" name="Google Shape;930;p10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1" name="Google Shape;931;p10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10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IPv6 Datagram Format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3" name="Google Shape;933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45" y="1513221"/>
            <a:ext cx="5846619" cy="180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545" y="3984881"/>
            <a:ext cx="6511636" cy="251723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4"/>
          <p:cNvSpPr txBox="1"/>
          <p:nvPr/>
        </p:nvSpPr>
        <p:spPr>
          <a:xfrm>
            <a:off x="6815675" y="5744437"/>
            <a:ext cx="43607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 of the base header</a:t>
            </a:r>
            <a:endParaRPr b="1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6" name="Google Shape;936;p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5675" y="2671017"/>
            <a:ext cx="5237884" cy="1718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2" name="Google Shape;942;p10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3" name="Google Shape;943;p10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0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Transition from IPv4 to IPv6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05"/>
          <p:cNvSpPr txBox="1"/>
          <p:nvPr>
            <p:ph idx="1" type="body"/>
          </p:nvPr>
        </p:nvSpPr>
        <p:spPr>
          <a:xfrm>
            <a:off x="542511" y="1407238"/>
            <a:ext cx="8781598" cy="1193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not all routers can be upgraded simultaneously</a:t>
            </a:r>
            <a:endParaRPr/>
          </a:p>
          <a:p>
            <a:pPr indent="-228600" lvl="1" marL="685800" rtl="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“flag days”</a:t>
            </a:r>
            <a:endParaRPr/>
          </a:p>
          <a:p>
            <a:pPr indent="-228600" lvl="1" marL="685800" rtl="0" algn="l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will network operate with mixed IPv4 and IPv6 routers? </a:t>
            </a:r>
            <a:endParaRPr/>
          </a:p>
        </p:txBody>
      </p:sp>
      <p:grpSp>
        <p:nvGrpSpPr>
          <p:cNvPr id="946" name="Google Shape;946;p105"/>
          <p:cNvGrpSpPr/>
          <p:nvPr/>
        </p:nvGrpSpPr>
        <p:grpSpPr>
          <a:xfrm>
            <a:off x="2588799" y="4315653"/>
            <a:ext cx="6629400" cy="2227263"/>
            <a:chOff x="2588799" y="4315653"/>
            <a:chExt cx="6629400" cy="2227263"/>
          </a:xfrm>
        </p:grpSpPr>
        <p:grpSp>
          <p:nvGrpSpPr>
            <p:cNvPr id="947" name="Google Shape;947;p105"/>
            <p:cNvGrpSpPr/>
            <p:nvPr/>
          </p:nvGrpSpPr>
          <p:grpSpPr>
            <a:xfrm>
              <a:off x="3387311" y="5349116"/>
              <a:ext cx="4854575" cy="473075"/>
              <a:chOff x="1163" y="3504"/>
              <a:chExt cx="3058" cy="298"/>
            </a:xfrm>
          </p:grpSpPr>
          <p:sp>
            <p:nvSpPr>
              <p:cNvPr id="948" name="Google Shape;948;p105"/>
              <p:cNvSpPr/>
              <p:nvPr/>
            </p:nvSpPr>
            <p:spPr>
              <a:xfrm>
                <a:off x="1163" y="3505"/>
                <a:ext cx="3058" cy="295"/>
              </a:xfrm>
              <a:prstGeom prst="rect">
                <a:avLst/>
              </a:prstGeom>
              <a:gradFill>
                <a:gsLst>
                  <a:gs pos="0">
                    <a:srgbClr val="CC0000">
                      <a:alpha val="40000"/>
                    </a:srgbClr>
                  </a:gs>
                  <a:gs pos="100000">
                    <a:srgbClr val="CC0000">
                      <a:alpha val="36862"/>
                    </a:srgbClr>
                  </a:gs>
                </a:gsLst>
                <a:lin ang="5400000" scaled="0"/>
              </a:gradFill>
              <a:ln cap="flat" cmpd="sng" w="9525">
                <a:solidFill>
                  <a:srgbClr val="CC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49" name="Google Shape;949;p105"/>
              <p:cNvCxnSpPr/>
              <p:nvPr/>
            </p:nvCxnSpPr>
            <p:spPr>
              <a:xfrm>
                <a:off x="2022" y="3504"/>
                <a:ext cx="0" cy="295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0" name="Google Shape;950;p105"/>
              <p:cNvCxnSpPr/>
              <p:nvPr/>
            </p:nvCxnSpPr>
            <p:spPr>
              <a:xfrm>
                <a:off x="1781" y="3507"/>
                <a:ext cx="0" cy="295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1" name="Google Shape;951;p105"/>
              <p:cNvCxnSpPr/>
              <p:nvPr/>
            </p:nvCxnSpPr>
            <p:spPr>
              <a:xfrm>
                <a:off x="1532" y="3504"/>
                <a:ext cx="0" cy="295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2" name="Google Shape;952;p105"/>
              <p:cNvCxnSpPr/>
              <p:nvPr/>
            </p:nvCxnSpPr>
            <p:spPr>
              <a:xfrm>
                <a:off x="1187" y="3504"/>
                <a:ext cx="0" cy="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3" name="Google Shape;953;p105"/>
              <p:cNvCxnSpPr/>
              <p:nvPr/>
            </p:nvCxnSpPr>
            <p:spPr>
              <a:xfrm>
                <a:off x="1187" y="3742"/>
                <a:ext cx="0" cy="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4" name="Google Shape;954;p105"/>
              <p:cNvCxnSpPr/>
              <p:nvPr/>
            </p:nvCxnSpPr>
            <p:spPr>
              <a:xfrm>
                <a:off x="1283" y="3504"/>
                <a:ext cx="0" cy="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5" name="Google Shape;955;p105"/>
              <p:cNvCxnSpPr/>
              <p:nvPr/>
            </p:nvCxnSpPr>
            <p:spPr>
              <a:xfrm>
                <a:off x="1283" y="3742"/>
                <a:ext cx="0" cy="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6" name="Google Shape;956;p105"/>
              <p:cNvCxnSpPr/>
              <p:nvPr/>
            </p:nvCxnSpPr>
            <p:spPr>
              <a:xfrm>
                <a:off x="1379" y="3504"/>
                <a:ext cx="0" cy="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7" name="Google Shape;957;p105"/>
              <p:cNvCxnSpPr/>
              <p:nvPr/>
            </p:nvCxnSpPr>
            <p:spPr>
              <a:xfrm>
                <a:off x="1379" y="3742"/>
                <a:ext cx="0" cy="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8" name="Google Shape;958;p105"/>
              <p:cNvCxnSpPr/>
              <p:nvPr/>
            </p:nvCxnSpPr>
            <p:spPr>
              <a:xfrm>
                <a:off x="1475" y="3504"/>
                <a:ext cx="0" cy="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9" name="Google Shape;959;p105"/>
              <p:cNvCxnSpPr/>
              <p:nvPr/>
            </p:nvCxnSpPr>
            <p:spPr>
              <a:xfrm>
                <a:off x="1475" y="3742"/>
                <a:ext cx="0" cy="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0" name="Google Shape;960;p105"/>
              <p:cNvCxnSpPr/>
              <p:nvPr/>
            </p:nvCxnSpPr>
            <p:spPr>
              <a:xfrm>
                <a:off x="1327" y="3506"/>
                <a:ext cx="0" cy="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1" name="Google Shape;961;p105"/>
              <p:cNvCxnSpPr/>
              <p:nvPr/>
            </p:nvCxnSpPr>
            <p:spPr>
              <a:xfrm>
                <a:off x="1327" y="3744"/>
                <a:ext cx="0" cy="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2" name="Google Shape;962;p105"/>
              <p:cNvCxnSpPr/>
              <p:nvPr/>
            </p:nvCxnSpPr>
            <p:spPr>
              <a:xfrm>
                <a:off x="1213" y="3508"/>
                <a:ext cx="0" cy="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3" name="Google Shape;963;p105"/>
              <p:cNvCxnSpPr/>
              <p:nvPr/>
            </p:nvCxnSpPr>
            <p:spPr>
              <a:xfrm>
                <a:off x="1213" y="3746"/>
                <a:ext cx="0" cy="56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64" name="Google Shape;964;p105"/>
            <p:cNvSpPr txBox="1"/>
            <p:nvPr/>
          </p:nvSpPr>
          <p:spPr>
            <a:xfrm>
              <a:off x="2882486" y="4547428"/>
              <a:ext cx="20066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IPv4 source, dest addr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05"/>
            <p:cNvSpPr txBox="1"/>
            <p:nvPr/>
          </p:nvSpPr>
          <p:spPr>
            <a:xfrm>
              <a:off x="2588799" y="4315653"/>
              <a:ext cx="1652587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IPv4 header fields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6" name="Google Shape;966;p105"/>
            <p:cNvCxnSpPr/>
            <p:nvPr/>
          </p:nvCxnSpPr>
          <p:spPr>
            <a:xfrm>
              <a:off x="4141374" y="4806191"/>
              <a:ext cx="0" cy="738187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7" name="Google Shape;967;p105"/>
            <p:cNvCxnSpPr/>
            <p:nvPr/>
          </p:nvCxnSpPr>
          <p:spPr>
            <a:xfrm>
              <a:off x="4146136" y="4801428"/>
              <a:ext cx="381000" cy="738188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8" name="Google Shape;968;p105"/>
            <p:cNvCxnSpPr/>
            <p:nvPr/>
          </p:nvCxnSpPr>
          <p:spPr>
            <a:xfrm>
              <a:off x="3546061" y="4558541"/>
              <a:ext cx="0" cy="976312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9" name="Google Shape;969;p105"/>
            <p:cNvSpPr txBox="1"/>
            <p:nvPr/>
          </p:nvSpPr>
          <p:spPr>
            <a:xfrm>
              <a:off x="4949411" y="6176203"/>
              <a:ext cx="16700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IPv4 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0" name="Google Shape;970;p105"/>
            <p:cNvCxnSpPr/>
            <p:nvPr/>
          </p:nvCxnSpPr>
          <p:spPr>
            <a:xfrm>
              <a:off x="6570249" y="6365116"/>
              <a:ext cx="16954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71" name="Google Shape;971;p105"/>
            <p:cNvCxnSpPr/>
            <p:nvPr/>
          </p:nvCxnSpPr>
          <p:spPr>
            <a:xfrm rot="10800000">
              <a:off x="3380961" y="6365116"/>
              <a:ext cx="16065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72" name="Google Shape;972;p105"/>
            <p:cNvSpPr txBox="1"/>
            <p:nvPr/>
          </p:nvSpPr>
          <p:spPr>
            <a:xfrm>
              <a:off x="5670136" y="5826953"/>
              <a:ext cx="16700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 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3" name="Google Shape;973;p105"/>
            <p:cNvCxnSpPr/>
            <p:nvPr/>
          </p:nvCxnSpPr>
          <p:spPr>
            <a:xfrm>
              <a:off x="7306849" y="5996816"/>
              <a:ext cx="857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74" name="Google Shape;974;p105"/>
            <p:cNvCxnSpPr/>
            <p:nvPr/>
          </p:nvCxnSpPr>
          <p:spPr>
            <a:xfrm rot="10800000">
              <a:off x="4808124" y="5996816"/>
              <a:ext cx="9255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75" name="Google Shape;975;p105"/>
            <p:cNvSpPr/>
            <p:nvPr/>
          </p:nvSpPr>
          <p:spPr>
            <a:xfrm>
              <a:off x="4776374" y="5384041"/>
              <a:ext cx="3422650" cy="40163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6" name="Google Shape;976;p105"/>
            <p:cNvGrpSpPr/>
            <p:nvPr/>
          </p:nvGrpSpPr>
          <p:grpSpPr>
            <a:xfrm>
              <a:off x="5838411" y="4414078"/>
              <a:ext cx="3379788" cy="1109663"/>
              <a:chOff x="2868" y="2782"/>
              <a:chExt cx="2129" cy="699"/>
            </a:xfrm>
          </p:grpSpPr>
          <p:sp>
            <p:nvSpPr>
              <p:cNvPr id="977" name="Google Shape;977;p105"/>
              <p:cNvSpPr txBox="1"/>
              <p:nvPr/>
            </p:nvSpPr>
            <p:spPr>
              <a:xfrm>
                <a:off x="4204" y="2782"/>
                <a:ext cx="793" cy="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IPv4 payload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8" name="Google Shape;978;p105"/>
              <p:cNvCxnSpPr/>
              <p:nvPr/>
            </p:nvCxnSpPr>
            <p:spPr>
              <a:xfrm flipH="1">
                <a:off x="2868" y="2979"/>
                <a:ext cx="1532" cy="502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979" name="Google Shape;979;p105"/>
          <p:cNvGrpSpPr/>
          <p:nvPr/>
        </p:nvGrpSpPr>
        <p:grpSpPr>
          <a:xfrm>
            <a:off x="4792249" y="4318828"/>
            <a:ext cx="3402012" cy="1476375"/>
            <a:chOff x="2280" y="1247"/>
            <a:chExt cx="2143" cy="930"/>
          </a:xfrm>
        </p:grpSpPr>
        <p:sp>
          <p:nvSpPr>
            <p:cNvPr id="980" name="Google Shape;980;p105"/>
            <p:cNvSpPr/>
            <p:nvPr/>
          </p:nvSpPr>
          <p:spPr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1" name="Google Shape;981;p105"/>
            <p:cNvCxnSpPr/>
            <p:nvPr/>
          </p:nvCxnSpPr>
          <p:spPr>
            <a:xfrm>
              <a:off x="2333" y="1918"/>
              <a:ext cx="0" cy="2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2" name="Google Shape;982;p105"/>
            <p:cNvCxnSpPr/>
            <p:nvPr/>
          </p:nvCxnSpPr>
          <p:spPr>
            <a:xfrm>
              <a:off x="2307" y="1917"/>
              <a:ext cx="0" cy="2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3" name="Google Shape;983;p105"/>
            <p:cNvCxnSpPr/>
            <p:nvPr/>
          </p:nvCxnSpPr>
          <p:spPr>
            <a:xfrm>
              <a:off x="2381" y="1918"/>
              <a:ext cx="0" cy="2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4" name="Google Shape;984;p105"/>
            <p:cNvCxnSpPr/>
            <p:nvPr/>
          </p:nvCxnSpPr>
          <p:spPr>
            <a:xfrm>
              <a:off x="2407" y="1916"/>
              <a:ext cx="0" cy="2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5" name="Google Shape;985;p105"/>
            <p:cNvCxnSpPr/>
            <p:nvPr/>
          </p:nvCxnSpPr>
          <p:spPr>
            <a:xfrm>
              <a:off x="2441" y="1916"/>
              <a:ext cx="0" cy="2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6" name="Google Shape;986;p105"/>
            <p:cNvCxnSpPr/>
            <p:nvPr/>
          </p:nvCxnSpPr>
          <p:spPr>
            <a:xfrm>
              <a:off x="2483" y="1916"/>
              <a:ext cx="0" cy="2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7" name="Google Shape;987;p105"/>
            <p:cNvCxnSpPr/>
            <p:nvPr/>
          </p:nvCxnSpPr>
          <p:spPr>
            <a:xfrm>
              <a:off x="2679" y="1923"/>
              <a:ext cx="0" cy="2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8" name="Google Shape;988;p105"/>
            <p:cNvCxnSpPr/>
            <p:nvPr/>
          </p:nvCxnSpPr>
          <p:spPr>
            <a:xfrm>
              <a:off x="2915" y="1923"/>
              <a:ext cx="0" cy="2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9" name="Google Shape;989;p105"/>
            <p:cNvSpPr txBox="1"/>
            <p:nvPr/>
          </p:nvSpPr>
          <p:spPr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UDP/TCP payload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05"/>
            <p:cNvSpPr txBox="1"/>
            <p:nvPr/>
          </p:nvSpPr>
          <p:spPr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 source dest addr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05"/>
            <p:cNvSpPr txBox="1"/>
            <p:nvPr/>
          </p:nvSpPr>
          <p:spPr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 header fields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2" name="Google Shape;992;p105"/>
            <p:cNvCxnSpPr/>
            <p:nvPr/>
          </p:nvCxnSpPr>
          <p:spPr>
            <a:xfrm>
              <a:off x="2602" y="1543"/>
              <a:ext cx="3" cy="442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3" name="Google Shape;993;p105"/>
            <p:cNvCxnSpPr/>
            <p:nvPr/>
          </p:nvCxnSpPr>
          <p:spPr>
            <a:xfrm>
              <a:off x="2594" y="1546"/>
              <a:ext cx="174" cy="44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4" name="Google Shape;994;p105"/>
            <p:cNvCxnSpPr/>
            <p:nvPr/>
          </p:nvCxnSpPr>
          <p:spPr>
            <a:xfrm>
              <a:off x="2386" y="1399"/>
              <a:ext cx="0" cy="549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5" name="Google Shape;995;p105"/>
            <p:cNvCxnSpPr/>
            <p:nvPr/>
          </p:nvCxnSpPr>
          <p:spPr>
            <a:xfrm>
              <a:off x="3334" y="1720"/>
              <a:ext cx="0" cy="252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96" name="Google Shape;996;p105"/>
          <p:cNvSpPr txBox="1"/>
          <p:nvPr/>
        </p:nvSpPr>
        <p:spPr>
          <a:xfrm>
            <a:off x="415330" y="2618555"/>
            <a:ext cx="9088888" cy="1396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tunneling: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IPv6 datagram carried as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payload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IPv4 datagram among IPv4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routers (“packet within a packet”)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tunneling used extensively in other contexts (4G/5G)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7" name="Google Shape;997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2" name="Google Shape;1002;p10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3" name="Google Shape;1003;p10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10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Tunneling and Encapsulation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106"/>
          <p:cNvSpPr txBox="1"/>
          <p:nvPr/>
        </p:nvSpPr>
        <p:spPr>
          <a:xfrm>
            <a:off x="264813" y="1836433"/>
            <a:ext cx="27595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Ethernet connecting two IPv6 routers: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6" name="Google Shape;1006;p106"/>
          <p:cNvGrpSpPr/>
          <p:nvPr/>
        </p:nvGrpSpPr>
        <p:grpSpPr>
          <a:xfrm>
            <a:off x="3650819" y="1764992"/>
            <a:ext cx="5834767" cy="995120"/>
            <a:chOff x="3663591" y="1108282"/>
            <a:chExt cx="5834767" cy="995120"/>
          </a:xfrm>
        </p:grpSpPr>
        <p:sp>
          <p:nvSpPr>
            <p:cNvPr id="1007" name="Google Shape;1007;p106"/>
            <p:cNvSpPr/>
            <p:nvPr/>
          </p:nvSpPr>
          <p:spPr>
            <a:xfrm>
              <a:off x="5385352" y="1616420"/>
              <a:ext cx="2405062" cy="66675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06"/>
            <p:cNvSpPr txBox="1"/>
            <p:nvPr/>
          </p:nvSpPr>
          <p:spPr>
            <a:xfrm>
              <a:off x="5480234" y="1110007"/>
              <a:ext cx="2471780" cy="510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Ethernet connects two IPv6 routers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9" name="Google Shape;1009;p106"/>
            <p:cNvGrpSpPr/>
            <p:nvPr/>
          </p:nvGrpSpPr>
          <p:grpSpPr>
            <a:xfrm>
              <a:off x="3663591" y="1108282"/>
              <a:ext cx="1764058" cy="965200"/>
              <a:chOff x="3670217" y="2254595"/>
              <a:chExt cx="1764058" cy="965200"/>
            </a:xfrm>
          </p:grpSpPr>
          <p:sp>
            <p:nvSpPr>
              <p:cNvPr id="1010" name="Google Shape;1010;p106"/>
              <p:cNvSpPr txBox="1"/>
              <p:nvPr/>
            </p:nvSpPr>
            <p:spPr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106"/>
              <p:cNvSpPr txBox="1"/>
              <p:nvPr/>
            </p:nvSpPr>
            <p:spPr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12" name="Google Shape;1012;p106"/>
              <p:cNvCxnSpPr/>
              <p:nvPr/>
            </p:nvCxnSpPr>
            <p:spPr>
              <a:xfrm>
                <a:off x="4399515" y="2772120"/>
                <a:ext cx="32385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13" name="Google Shape;1013;p106"/>
              <p:cNvSpPr txBox="1"/>
              <p:nvPr/>
            </p:nvSpPr>
            <p:spPr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106"/>
              <p:cNvSpPr txBox="1"/>
              <p:nvPr/>
            </p:nvSpPr>
            <p:spPr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15" name="Google Shape;1015;p106"/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1016" name="Google Shape;1016;p106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rect b="b" l="l" r="r" t="t"/>
                  <a:pathLst>
                    <a:path extrusionOk="0" h="3099826" w="8166683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7" name="Google Shape;1017;p106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18" name="Google Shape;1018;p106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019" name="Google Shape;1019;p106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0" name="Google Shape;1020;p106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1" name="Google Shape;1021;p106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106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23" name="Google Shape;1023;p106"/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1024" name="Google Shape;1024;p106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rect b="b" l="l" r="r" t="t"/>
                  <a:pathLst>
                    <a:path extrusionOk="0" h="3099826" w="8166683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5" name="Google Shape;1025;p106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26" name="Google Shape;1026;p106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027" name="Google Shape;1027;p106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8" name="Google Shape;1028;p106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106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106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106"/>
            <p:cNvGrpSpPr/>
            <p:nvPr/>
          </p:nvGrpSpPr>
          <p:grpSpPr>
            <a:xfrm>
              <a:off x="7734300" y="1138202"/>
              <a:ext cx="1764058" cy="965200"/>
              <a:chOff x="3670217" y="2254595"/>
              <a:chExt cx="1764058" cy="965200"/>
            </a:xfrm>
          </p:grpSpPr>
          <p:sp>
            <p:nvSpPr>
              <p:cNvPr id="1032" name="Google Shape;1032;p106"/>
              <p:cNvSpPr txBox="1"/>
              <p:nvPr/>
            </p:nvSpPr>
            <p:spPr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106"/>
              <p:cNvSpPr txBox="1"/>
              <p:nvPr/>
            </p:nvSpPr>
            <p:spPr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34" name="Google Shape;1034;p106"/>
              <p:cNvCxnSpPr/>
              <p:nvPr/>
            </p:nvCxnSpPr>
            <p:spPr>
              <a:xfrm>
                <a:off x="4399515" y="2772120"/>
                <a:ext cx="32385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35" name="Google Shape;1035;p106"/>
              <p:cNvSpPr txBox="1"/>
              <p:nvPr/>
            </p:nvSpPr>
            <p:spPr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106"/>
              <p:cNvSpPr txBox="1"/>
              <p:nvPr/>
            </p:nvSpPr>
            <p:spPr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37" name="Google Shape;1037;p106"/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1038" name="Google Shape;1038;p106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rect b="b" l="l" r="r" t="t"/>
                  <a:pathLst>
                    <a:path extrusionOk="0" h="3099826" w="8166683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9" name="Google Shape;1039;p106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40" name="Google Shape;1040;p106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041" name="Google Shape;1041;p106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2" name="Google Shape;1042;p106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3" name="Google Shape;1043;p106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4" name="Google Shape;1044;p106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45" name="Google Shape;1045;p106"/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1046" name="Google Shape;1046;p106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rect b="b" l="l" r="r" t="t"/>
                  <a:pathLst>
                    <a:path extrusionOk="0" h="3099826" w="8166683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7" name="Google Shape;1047;p106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048" name="Google Shape;1048;p106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049" name="Google Shape;1049;p106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0" name="Google Shape;1050;p106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1" name="Google Shape;1051;p106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2" name="Google Shape;1052;p106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grpSp>
        <p:nvGrpSpPr>
          <p:cNvPr id="1053" name="Google Shape;1053;p106"/>
          <p:cNvGrpSpPr/>
          <p:nvPr/>
        </p:nvGrpSpPr>
        <p:grpSpPr>
          <a:xfrm>
            <a:off x="2621242" y="3333870"/>
            <a:ext cx="1748069" cy="467910"/>
            <a:chOff x="3229463" y="3119120"/>
            <a:chExt cx="1748069" cy="467910"/>
          </a:xfrm>
        </p:grpSpPr>
        <p:cxnSp>
          <p:nvCxnSpPr>
            <p:cNvPr id="1054" name="Google Shape;1054;p106"/>
            <p:cNvCxnSpPr/>
            <p:nvPr/>
          </p:nvCxnSpPr>
          <p:spPr>
            <a:xfrm flipH="1">
              <a:off x="4023360" y="3119120"/>
              <a:ext cx="954172" cy="18796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5" name="Google Shape;1055;p106"/>
            <p:cNvSpPr txBox="1"/>
            <p:nvPr/>
          </p:nvSpPr>
          <p:spPr>
            <a:xfrm>
              <a:off x="3229463" y="3311570"/>
              <a:ext cx="1516761" cy="275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Link-layer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6" name="Google Shape;1056;p106"/>
          <p:cNvGrpSpPr/>
          <p:nvPr/>
        </p:nvGrpSpPr>
        <p:grpSpPr>
          <a:xfrm>
            <a:off x="4185712" y="2585523"/>
            <a:ext cx="4886325" cy="951547"/>
            <a:chOff x="4672013" y="2614613"/>
            <a:chExt cx="4886325" cy="1157209"/>
          </a:xfrm>
        </p:grpSpPr>
        <p:grpSp>
          <p:nvGrpSpPr>
            <p:cNvPr id="1057" name="Google Shape;1057;p106"/>
            <p:cNvGrpSpPr/>
            <p:nvPr/>
          </p:nvGrpSpPr>
          <p:grpSpPr>
            <a:xfrm>
              <a:off x="4674002" y="3295572"/>
              <a:ext cx="4854575" cy="476250"/>
              <a:chOff x="1427882" y="4286172"/>
              <a:chExt cx="4854575" cy="476250"/>
            </a:xfrm>
          </p:grpSpPr>
          <p:sp>
            <p:nvSpPr>
              <p:cNvPr id="1058" name="Google Shape;1058;p106"/>
              <p:cNvSpPr/>
              <p:nvPr/>
            </p:nvSpPr>
            <p:spPr>
              <a:xfrm>
                <a:off x="1427882" y="4289347"/>
                <a:ext cx="4854575" cy="468313"/>
              </a:xfrm>
              <a:prstGeom prst="rect">
                <a:avLst/>
              </a:prstGeom>
              <a:gradFill>
                <a:gsLst>
                  <a:gs pos="0">
                    <a:srgbClr val="CC0000">
                      <a:alpha val="40000"/>
                    </a:srgbClr>
                  </a:gs>
                  <a:gs pos="100000">
                    <a:srgbClr val="CC0000">
                      <a:alpha val="36862"/>
                    </a:srgbClr>
                  </a:gs>
                </a:gsLst>
                <a:lin ang="5400000" scaled="0"/>
              </a:gradFill>
              <a:ln cap="flat" cmpd="sng" w="9525">
                <a:solidFill>
                  <a:srgbClr val="CC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59" name="Google Shape;1059;p106"/>
              <p:cNvCxnSpPr/>
              <p:nvPr/>
            </p:nvCxnSpPr>
            <p:spPr>
              <a:xfrm>
                <a:off x="2791545" y="4287759"/>
                <a:ext cx="0" cy="4683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0" name="Google Shape;1060;p106"/>
              <p:cNvCxnSpPr/>
              <p:nvPr/>
            </p:nvCxnSpPr>
            <p:spPr>
              <a:xfrm>
                <a:off x="2313707" y="4286172"/>
                <a:ext cx="0" cy="4683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1" name="Google Shape;1061;p106"/>
              <p:cNvCxnSpPr/>
              <p:nvPr/>
            </p:nvCxnSpPr>
            <p:spPr>
              <a:xfrm>
                <a:off x="1867620" y="4294109"/>
                <a:ext cx="0" cy="4683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062" name="Google Shape;1062;p106"/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cxnSp>
              <p:nvCxnSpPr>
                <p:cNvPr id="1063" name="Google Shape;1063;p106"/>
                <p:cNvCxnSpPr/>
                <p:nvPr/>
              </p:nvCxnSpPr>
              <p:spPr>
                <a:xfrm>
                  <a:off x="8743763" y="4053716"/>
                  <a:ext cx="8572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1064" name="Google Shape;1064;p106"/>
                <p:cNvSpPr/>
                <p:nvPr/>
              </p:nvSpPr>
              <p:spPr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065" name="Google Shape;1065;p106"/>
                <p:cNvCxnSpPr/>
                <p:nvPr/>
              </p:nvCxnSpPr>
              <p:spPr>
                <a:xfrm>
                  <a:off x="8174757" y="3751184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6" name="Google Shape;1066;p106"/>
                <p:cNvCxnSpPr/>
                <p:nvPr/>
              </p:nvCxnSpPr>
              <p:spPr>
                <a:xfrm>
                  <a:off x="8133482" y="3749596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7" name="Google Shape;1067;p106"/>
                <p:cNvCxnSpPr/>
                <p:nvPr/>
              </p:nvCxnSpPr>
              <p:spPr>
                <a:xfrm>
                  <a:off x="8250957" y="3751184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8" name="Google Shape;1068;p106"/>
                <p:cNvCxnSpPr/>
                <p:nvPr/>
              </p:nvCxnSpPr>
              <p:spPr>
                <a:xfrm>
                  <a:off x="8292232" y="3748009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9" name="Google Shape;1069;p106"/>
                <p:cNvCxnSpPr/>
                <p:nvPr/>
              </p:nvCxnSpPr>
              <p:spPr>
                <a:xfrm>
                  <a:off x="8346207" y="3748009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0" name="Google Shape;1070;p106"/>
                <p:cNvCxnSpPr/>
                <p:nvPr/>
              </p:nvCxnSpPr>
              <p:spPr>
                <a:xfrm>
                  <a:off x="8412882" y="3748009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1" name="Google Shape;1071;p106"/>
                <p:cNvCxnSpPr/>
                <p:nvPr/>
              </p:nvCxnSpPr>
              <p:spPr>
                <a:xfrm>
                  <a:off x="8724032" y="3759121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2" name="Google Shape;1072;p106"/>
                <p:cNvCxnSpPr/>
                <p:nvPr/>
              </p:nvCxnSpPr>
              <p:spPr>
                <a:xfrm>
                  <a:off x="9098682" y="3759121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73" name="Google Shape;1073;p106"/>
              <p:cNvSpPr/>
              <p:nvPr/>
            </p:nvSpPr>
            <p:spPr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106"/>
              <p:cNvSpPr txBox="1"/>
              <p:nvPr/>
            </p:nvSpPr>
            <p:spPr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 datagram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5" name="Google Shape;1075;p106"/>
            <p:cNvSpPr/>
            <p:nvPr/>
          </p:nvSpPr>
          <p:spPr>
            <a:xfrm>
              <a:off x="4672013" y="2614613"/>
              <a:ext cx="4886325" cy="685800"/>
            </a:xfrm>
            <a:custGeom>
              <a:rect b="b" l="l" r="r" t="t"/>
              <a:pathLst>
                <a:path extrusionOk="0" h="685800" w="4886325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rgbClr val="F5F7FC"/>
                </a:gs>
                <a:gs pos="100000">
                  <a:srgbClr val="D8D8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106"/>
          <p:cNvGrpSpPr/>
          <p:nvPr/>
        </p:nvGrpSpPr>
        <p:grpSpPr>
          <a:xfrm>
            <a:off x="6341219" y="2383547"/>
            <a:ext cx="838200" cy="376149"/>
            <a:chOff x="6827520" y="2412637"/>
            <a:chExt cx="838200" cy="376149"/>
          </a:xfrm>
        </p:grpSpPr>
        <p:sp>
          <p:nvSpPr>
            <p:cNvPr id="1077" name="Google Shape;1077;p106"/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5F7FC"/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78" name="Google Shape;1078;p106"/>
            <p:cNvGrpSpPr/>
            <p:nvPr/>
          </p:nvGrpSpPr>
          <p:grpSpPr>
            <a:xfrm>
              <a:off x="6827520" y="2412637"/>
              <a:ext cx="334944" cy="376149"/>
              <a:chOff x="335231" y="4406992"/>
              <a:chExt cx="1251280" cy="2136350"/>
            </a:xfrm>
          </p:grpSpPr>
          <p:sp>
            <p:nvSpPr>
              <p:cNvPr id="1079" name="Google Shape;1079;p106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rect b="b" l="l" r="r" t="t"/>
                <a:pathLst>
                  <a:path extrusionOk="0" h="2138362" w="966787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106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rect b="b" l="l" r="r" t="t"/>
                <a:pathLst>
                  <a:path extrusionOk="0" h="757496" w="1238250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106"/>
              <p:cNvSpPr/>
              <p:nvPr/>
            </p:nvSpPr>
            <p:spPr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82" name="Google Shape;1082;p106"/>
          <p:cNvSpPr txBox="1"/>
          <p:nvPr/>
        </p:nvSpPr>
        <p:spPr>
          <a:xfrm>
            <a:off x="4207619" y="3521830"/>
            <a:ext cx="4879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usual: datagram as payload in link-layer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3" name="Google Shape;1083;p106"/>
          <p:cNvGrpSpPr/>
          <p:nvPr/>
        </p:nvGrpSpPr>
        <p:grpSpPr>
          <a:xfrm>
            <a:off x="3658745" y="4219153"/>
            <a:ext cx="5834767" cy="1826360"/>
            <a:chOff x="4282206" y="4080603"/>
            <a:chExt cx="5834767" cy="1826360"/>
          </a:xfrm>
        </p:grpSpPr>
        <p:grpSp>
          <p:nvGrpSpPr>
            <p:cNvPr id="1084" name="Google Shape;1084;p106"/>
            <p:cNvGrpSpPr/>
            <p:nvPr/>
          </p:nvGrpSpPr>
          <p:grpSpPr>
            <a:xfrm>
              <a:off x="5980176" y="4080603"/>
              <a:ext cx="2432304" cy="1726090"/>
              <a:chOff x="5705856" y="2038443"/>
              <a:chExt cx="2432304" cy="1726090"/>
            </a:xfrm>
          </p:grpSpPr>
          <p:sp>
            <p:nvSpPr>
              <p:cNvPr id="1085" name="Google Shape;1085;p106"/>
              <p:cNvSpPr/>
              <p:nvPr/>
            </p:nvSpPr>
            <p:spPr>
              <a:xfrm rot="659626">
                <a:off x="5879224" y="2228808"/>
                <a:ext cx="2125934" cy="1345360"/>
              </a:xfrm>
              <a:custGeom>
                <a:rect b="b" l="l" r="r" t="t"/>
                <a:pathLst>
                  <a:path extrusionOk="0" h="11611" w="10003">
                    <a:moveTo>
                      <a:pt x="5770" y="126"/>
                    </a:moveTo>
                    <a:cubicBezTo>
                      <a:pt x="5196" y="245"/>
                      <a:pt x="4120" y="456"/>
                      <a:pt x="3456" y="756"/>
                    </a:cubicBezTo>
                    <a:cubicBezTo>
                      <a:pt x="2793" y="1055"/>
                      <a:pt x="2166" y="1460"/>
                      <a:pt x="1806" y="1896"/>
                    </a:cubicBezTo>
                    <a:cubicBezTo>
                      <a:pt x="1448" y="2331"/>
                      <a:pt x="1600" y="2977"/>
                      <a:pt x="1322" y="3397"/>
                    </a:cubicBezTo>
                    <a:cubicBezTo>
                      <a:pt x="1044" y="3816"/>
                      <a:pt x="354" y="3846"/>
                      <a:pt x="156" y="4417"/>
                    </a:cubicBezTo>
                    <a:cubicBezTo>
                      <a:pt x="-41" y="4987"/>
                      <a:pt x="-52" y="6057"/>
                      <a:pt x="121" y="6847"/>
                    </a:cubicBezTo>
                    <a:cubicBezTo>
                      <a:pt x="294" y="7637"/>
                      <a:pt x="660" y="8634"/>
                      <a:pt x="1194" y="9155"/>
                    </a:cubicBezTo>
                    <a:cubicBezTo>
                      <a:pt x="1728" y="9676"/>
                      <a:pt x="2691" y="9563"/>
                      <a:pt x="3328" y="9972"/>
                    </a:cubicBezTo>
                    <a:cubicBezTo>
                      <a:pt x="3965" y="10381"/>
                      <a:pt x="4455" y="11637"/>
                      <a:pt x="5017" y="11611"/>
                    </a:cubicBezTo>
                    <a:cubicBezTo>
                      <a:pt x="5579" y="11585"/>
                      <a:pt x="6246" y="10107"/>
                      <a:pt x="6703" y="9818"/>
                    </a:cubicBezTo>
                    <a:cubicBezTo>
                      <a:pt x="7160" y="9529"/>
                      <a:pt x="7465" y="10013"/>
                      <a:pt x="7761" y="9878"/>
                    </a:cubicBezTo>
                    <a:cubicBezTo>
                      <a:pt x="8057" y="9743"/>
                      <a:pt x="8317" y="9548"/>
                      <a:pt x="8496" y="9007"/>
                    </a:cubicBezTo>
                    <a:cubicBezTo>
                      <a:pt x="8675" y="8468"/>
                      <a:pt x="8604" y="7361"/>
                      <a:pt x="8855" y="6638"/>
                    </a:cubicBezTo>
                    <a:cubicBezTo>
                      <a:pt x="9106" y="5915"/>
                      <a:pt x="9957" y="5511"/>
                      <a:pt x="10001" y="4671"/>
                    </a:cubicBezTo>
                    <a:cubicBezTo>
                      <a:pt x="10047" y="3830"/>
                      <a:pt x="9402" y="2308"/>
                      <a:pt x="9124" y="1566"/>
                    </a:cubicBezTo>
                    <a:cubicBezTo>
                      <a:pt x="8846" y="823"/>
                      <a:pt x="8702" y="471"/>
                      <a:pt x="8334" y="216"/>
                    </a:cubicBezTo>
                    <a:cubicBezTo>
                      <a:pt x="7968" y="-39"/>
                      <a:pt x="7349" y="20"/>
                      <a:pt x="6918" y="5"/>
                    </a:cubicBezTo>
                    <a:cubicBezTo>
                      <a:pt x="6488" y="-9"/>
                      <a:pt x="6345" y="5"/>
                      <a:pt x="5770" y="126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86" name="Google Shape;1086;p106"/>
              <p:cNvGrpSpPr/>
              <p:nvPr/>
            </p:nvGrpSpPr>
            <p:grpSpPr>
              <a:xfrm>
                <a:off x="5705856" y="2321052"/>
                <a:ext cx="2432304" cy="1054608"/>
                <a:chOff x="5705856" y="2321052"/>
                <a:chExt cx="2432304" cy="1054608"/>
              </a:xfrm>
            </p:grpSpPr>
            <p:cxnSp>
              <p:nvCxnSpPr>
                <p:cNvPr id="1087" name="Google Shape;1087;p106"/>
                <p:cNvCxnSpPr/>
                <p:nvPr/>
              </p:nvCxnSpPr>
              <p:spPr>
                <a:xfrm>
                  <a:off x="5705856" y="2811780"/>
                  <a:ext cx="2432304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88" name="Google Shape;1088;p106"/>
                <p:cNvCxnSpPr>
                  <a:stCxn id="1089" idx="5"/>
                </p:cNvCxnSpPr>
                <p:nvPr/>
              </p:nvCxnSpPr>
              <p:spPr>
                <a:xfrm flipH="1" rot="10800000">
                  <a:off x="6858545" y="2397201"/>
                  <a:ext cx="83400" cy="885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90" name="Google Shape;1090;p106"/>
                <p:cNvCxnSpPr>
                  <a:stCxn id="1091" idx="2"/>
                </p:cNvCxnSpPr>
                <p:nvPr/>
              </p:nvCxnSpPr>
              <p:spPr>
                <a:xfrm flipH="1" rot="10800000">
                  <a:off x="6858272" y="2805810"/>
                  <a:ext cx="734400" cy="396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92" name="Google Shape;1092;p106"/>
                <p:cNvCxnSpPr>
                  <a:stCxn id="1093" idx="2"/>
                  <a:endCxn id="1094" idx="2"/>
                </p:cNvCxnSpPr>
                <p:nvPr/>
              </p:nvCxnSpPr>
              <p:spPr>
                <a:xfrm flipH="1" rot="10800000">
                  <a:off x="6218192" y="2413998"/>
                  <a:ext cx="714900" cy="387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95" name="Google Shape;1095;p106"/>
                <p:cNvCxnSpPr>
                  <a:stCxn id="1096" idx="4"/>
                </p:cNvCxnSpPr>
                <p:nvPr/>
              </p:nvCxnSpPr>
              <p:spPr>
                <a:xfrm>
                  <a:off x="6219784" y="2880798"/>
                  <a:ext cx="646200" cy="3210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097" name="Google Shape;1097;p106"/>
                <p:cNvCxnSpPr>
                  <a:endCxn id="1098" idx="2"/>
                </p:cNvCxnSpPr>
                <p:nvPr/>
              </p:nvCxnSpPr>
              <p:spPr>
                <a:xfrm>
                  <a:off x="6943685" y="2415978"/>
                  <a:ext cx="661200" cy="374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grpSp>
              <p:nvGrpSpPr>
                <p:cNvPr id="1099" name="Google Shape;1099;p106"/>
                <p:cNvGrpSpPr/>
                <p:nvPr/>
              </p:nvGrpSpPr>
              <p:grpSpPr>
                <a:xfrm>
                  <a:off x="5974080" y="2321052"/>
                  <a:ext cx="1878278" cy="1054608"/>
                  <a:chOff x="5974080" y="2321052"/>
                  <a:chExt cx="1878278" cy="1054608"/>
                </a:xfrm>
              </p:grpSpPr>
              <p:grpSp>
                <p:nvGrpSpPr>
                  <p:cNvPr id="1100" name="Google Shape;1100;p106"/>
                  <p:cNvGrpSpPr/>
                  <p:nvPr/>
                </p:nvGrpSpPr>
                <p:grpSpPr>
                  <a:xfrm>
                    <a:off x="5974080" y="2708148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1101" name="Google Shape;1101;p106"/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rect b="b" l="l" r="r" t="t"/>
                      <a:pathLst>
                        <a:path extrusionOk="0" h="3099826" w="8166683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E4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096" name="Google Shape;1096;p106"/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cap="flat" cmpd="sng" w="9525">
                      <a:solidFill>
                        <a:srgbClr val="E4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102" name="Google Shape;1102;p106"/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1103" name="Google Shape;1103;p106"/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rect b="b" l="l" r="r" t="t"/>
                        <a:pathLst>
                          <a:path extrusionOk="0" h="1049866" w="467301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04" name="Google Shape;1104;p106"/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rect b="b" l="l" r="r" t="t"/>
                        <a:pathLst>
                          <a:path extrusionOk="0" h="903890" w="1744718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05" name="Google Shape;1105;p106"/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rect b="b" l="l" r="r" t="t"/>
                        <a:pathLst>
                          <a:path extrusionOk="0" h="893380" w="1713187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93" name="Google Shape;1093;p106"/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rect b="b" l="l" r="r" t="t"/>
                        <a:pathLst>
                          <a:path extrusionOk="0" h="1418896" w="3725019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106" name="Google Shape;1106;p106"/>
                  <p:cNvGrpSpPr/>
                  <p:nvPr/>
                </p:nvGrpSpPr>
                <p:grpSpPr>
                  <a:xfrm>
                    <a:off x="7360920" y="2697480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1107" name="Google Shape;1107;p106"/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rect b="b" l="l" r="r" t="t"/>
                      <a:pathLst>
                        <a:path extrusionOk="0" h="3099826" w="8166683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E4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08" name="Google Shape;1108;p106"/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cap="flat" cmpd="sng" w="9525">
                      <a:solidFill>
                        <a:srgbClr val="E4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109" name="Google Shape;1109;p106"/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1110" name="Google Shape;1110;p106"/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rect b="b" l="l" r="r" t="t"/>
                        <a:pathLst>
                          <a:path extrusionOk="0" h="1049866" w="467301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11" name="Google Shape;1111;p106"/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rect b="b" l="l" r="r" t="t"/>
                        <a:pathLst>
                          <a:path extrusionOk="0" h="903890" w="1744718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12" name="Google Shape;1112;p106"/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rect b="b" l="l" r="r" t="t"/>
                        <a:pathLst>
                          <a:path extrusionOk="0" h="893380" w="1713187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98" name="Google Shape;1098;p106"/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rect b="b" l="l" r="r" t="t"/>
                        <a:pathLst>
                          <a:path extrusionOk="0" h="1418896" w="3725019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113" name="Google Shape;1113;p106"/>
                  <p:cNvGrpSpPr/>
                  <p:nvPr/>
                </p:nvGrpSpPr>
                <p:grpSpPr>
                  <a:xfrm>
                    <a:off x="6614160" y="3108960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1089" name="Google Shape;1089;p106"/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rect b="b" l="l" r="r" t="t"/>
                      <a:pathLst>
                        <a:path extrusionOk="0" h="3099826" w="8166683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E4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14" name="Google Shape;1114;p106"/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cap="flat" cmpd="sng" w="9525">
                      <a:solidFill>
                        <a:srgbClr val="E4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115" name="Google Shape;1115;p106"/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1116" name="Google Shape;1116;p106"/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rect b="b" l="l" r="r" t="t"/>
                        <a:pathLst>
                          <a:path extrusionOk="0" h="1049866" w="467301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17" name="Google Shape;1117;p106"/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rect b="b" l="l" r="r" t="t"/>
                        <a:pathLst>
                          <a:path extrusionOk="0" h="903890" w="1744718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18" name="Google Shape;1118;p106"/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rect b="b" l="l" r="r" t="t"/>
                        <a:pathLst>
                          <a:path extrusionOk="0" h="893380" w="1713187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91" name="Google Shape;1091;p106"/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rect b="b" l="l" r="r" t="t"/>
                        <a:pathLst>
                          <a:path extrusionOk="0" h="1418896" w="3725019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1119" name="Google Shape;1119;p106"/>
                  <p:cNvGrpSpPr/>
                  <p:nvPr/>
                </p:nvGrpSpPr>
                <p:grpSpPr>
                  <a:xfrm>
                    <a:off x="6688836" y="2321052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1120" name="Google Shape;1120;p106"/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rect b="b" l="l" r="r" t="t"/>
                      <a:pathLst>
                        <a:path extrusionOk="0" h="3099826" w="8166683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lt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cap="flat" cmpd="sng" w="9525">
                      <a:solidFill>
                        <a:srgbClr val="E4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    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21" name="Google Shape;1121;p106"/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cap="flat" cmpd="sng" w="9525">
                      <a:solidFill>
                        <a:srgbClr val="E400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 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1122" name="Google Shape;1122;p106"/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1123" name="Google Shape;1123;p106"/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rect b="b" l="l" r="r" t="t"/>
                        <a:pathLst>
                          <a:path extrusionOk="0" h="1049866" w="467301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24" name="Google Shape;1124;p106"/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rect b="b" l="l" r="r" t="t"/>
                        <a:pathLst>
                          <a:path extrusionOk="0" h="903890" w="1744718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125" name="Google Shape;1125;p106"/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rect b="b" l="l" r="r" t="t"/>
                        <a:pathLst>
                          <a:path extrusionOk="0" h="893380" w="1713187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094" name="Google Shape;1094;p106"/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rect b="b" l="l" r="r" t="t"/>
                        <a:pathLst>
                          <a:path extrusionOk="0" h="1418896" w="3725019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ctr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lt1"/>
                          </a:buClr>
                          <a:buSzPts val="1800"/>
                          <a:buFont typeface="Calibri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126" name="Google Shape;1126;p106"/>
            <p:cNvGrpSpPr/>
            <p:nvPr/>
          </p:nvGrpSpPr>
          <p:grpSpPr>
            <a:xfrm>
              <a:off x="4282206" y="4335896"/>
              <a:ext cx="1830222" cy="967204"/>
              <a:chOff x="3670217" y="2254595"/>
              <a:chExt cx="1830222" cy="967204"/>
            </a:xfrm>
          </p:grpSpPr>
          <p:sp>
            <p:nvSpPr>
              <p:cNvPr id="1127" name="Google Shape;1127;p106"/>
              <p:cNvSpPr txBox="1"/>
              <p:nvPr/>
            </p:nvSpPr>
            <p:spPr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106"/>
              <p:cNvSpPr txBox="1"/>
              <p:nvPr/>
            </p:nvSpPr>
            <p:spPr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29" name="Google Shape;1129;p106"/>
              <p:cNvCxnSpPr/>
              <p:nvPr/>
            </p:nvCxnSpPr>
            <p:spPr>
              <a:xfrm>
                <a:off x="4399515" y="2772120"/>
                <a:ext cx="32385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30" name="Google Shape;1130;p106"/>
              <p:cNvSpPr txBox="1"/>
              <p:nvPr/>
            </p:nvSpPr>
            <p:spPr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106"/>
              <p:cNvSpPr txBox="1"/>
              <p:nvPr/>
            </p:nvSpPr>
            <p:spPr>
              <a:xfrm>
                <a:off x="4631290" y="2883245"/>
                <a:ext cx="86914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IPv6/</a:t>
                </a:r>
                <a:r>
                  <a:rPr b="0" i="0" lang="en-US" sz="16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v4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32" name="Google Shape;1132;p106"/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1133" name="Google Shape;1133;p106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rect b="b" l="l" r="r" t="t"/>
                  <a:pathLst>
                    <a:path extrusionOk="0" h="3099826" w="8166683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4" name="Google Shape;1134;p106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35" name="Google Shape;1135;p106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136" name="Google Shape;1136;p106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7" name="Google Shape;1137;p106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8" name="Google Shape;1138;p106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9" name="Google Shape;1139;p106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40" name="Google Shape;1140;p106"/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1141" name="Google Shape;1141;p106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rect b="b" l="l" r="r" t="t"/>
                  <a:pathLst>
                    <a:path extrusionOk="0" h="3099826" w="8166683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2" name="Google Shape;1142;p106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43" name="Google Shape;1143;p106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144" name="Google Shape;1144;p106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5" name="Google Shape;1145;p106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6" name="Google Shape;1146;p106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7" name="Google Shape;1147;p106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148" name="Google Shape;1148;p106"/>
            <p:cNvGrpSpPr/>
            <p:nvPr/>
          </p:nvGrpSpPr>
          <p:grpSpPr>
            <a:xfrm>
              <a:off x="8298305" y="4365816"/>
              <a:ext cx="1818668" cy="965617"/>
              <a:chOff x="3615607" y="2254595"/>
              <a:chExt cx="1818668" cy="965617"/>
            </a:xfrm>
          </p:grpSpPr>
          <p:sp>
            <p:nvSpPr>
              <p:cNvPr id="1149" name="Google Shape;1149;p106"/>
              <p:cNvSpPr txBox="1"/>
              <p:nvPr/>
            </p:nvSpPr>
            <p:spPr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106"/>
              <p:cNvSpPr txBox="1"/>
              <p:nvPr/>
            </p:nvSpPr>
            <p:spPr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51" name="Google Shape;1151;p106"/>
              <p:cNvCxnSpPr/>
              <p:nvPr/>
            </p:nvCxnSpPr>
            <p:spPr>
              <a:xfrm>
                <a:off x="4399515" y="2772120"/>
                <a:ext cx="32385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52" name="Google Shape;1152;p106"/>
              <p:cNvSpPr txBox="1"/>
              <p:nvPr/>
            </p:nvSpPr>
            <p:spPr>
              <a:xfrm>
                <a:off x="3615607" y="2881658"/>
                <a:ext cx="86914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IPv6/</a:t>
                </a:r>
                <a:r>
                  <a:rPr b="0" i="0" lang="en-US" sz="16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v4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106"/>
              <p:cNvSpPr txBox="1"/>
              <p:nvPr/>
            </p:nvSpPr>
            <p:spPr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54" name="Google Shape;1154;p106"/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1155" name="Google Shape;1155;p106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rect b="b" l="l" r="r" t="t"/>
                  <a:pathLst>
                    <a:path extrusionOk="0" h="3099826" w="8166683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6" name="Google Shape;1156;p106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57" name="Google Shape;1157;p106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158" name="Google Shape;1158;p106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9" name="Google Shape;1159;p106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0" name="Google Shape;1160;p106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1" name="Google Shape;1161;p106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62" name="Google Shape;1162;p106"/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1163" name="Google Shape;1163;p106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rect b="b" l="l" r="r" t="t"/>
                  <a:pathLst>
                    <a:path extrusionOk="0" h="3099826" w="8166683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4" name="Google Shape;1164;p106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65" name="Google Shape;1165;p106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166" name="Google Shape;1166;p106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7" name="Google Shape;1167;p106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8" name="Google Shape;1168;p106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9" name="Google Shape;1169;p106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170" name="Google Shape;1170;p106"/>
            <p:cNvSpPr txBox="1"/>
            <p:nvPr/>
          </p:nvSpPr>
          <p:spPr>
            <a:xfrm>
              <a:off x="6655028" y="5568409"/>
              <a:ext cx="128291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IPv4 network</a:t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1" name="Google Shape;1171;p106"/>
          <p:cNvSpPr txBox="1"/>
          <p:nvPr/>
        </p:nvSpPr>
        <p:spPr>
          <a:xfrm>
            <a:off x="237599" y="4360830"/>
            <a:ext cx="25603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IPv4 network connecting two IPv6 routers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106"/>
          <p:cNvSpPr/>
          <p:nvPr/>
        </p:nvSpPr>
        <p:spPr>
          <a:xfrm>
            <a:off x="199499" y="1494910"/>
            <a:ext cx="10058400" cy="240792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3" name="Google Shape;1173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8" name="Google Shape;1178;p10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9" name="Google Shape;1179;p10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107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Tunneling and Encapsulation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107"/>
          <p:cNvSpPr txBox="1"/>
          <p:nvPr/>
        </p:nvSpPr>
        <p:spPr>
          <a:xfrm>
            <a:off x="237103" y="1753303"/>
            <a:ext cx="275952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Ethernet connecting two IPv6 routers: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2" name="Google Shape;1182;p107"/>
          <p:cNvGrpSpPr/>
          <p:nvPr/>
        </p:nvGrpSpPr>
        <p:grpSpPr>
          <a:xfrm>
            <a:off x="3623109" y="1681862"/>
            <a:ext cx="5834767" cy="995120"/>
            <a:chOff x="3663591" y="1108282"/>
            <a:chExt cx="5834767" cy="995120"/>
          </a:xfrm>
        </p:grpSpPr>
        <p:sp>
          <p:nvSpPr>
            <p:cNvPr id="1183" name="Google Shape;1183;p107"/>
            <p:cNvSpPr/>
            <p:nvPr/>
          </p:nvSpPr>
          <p:spPr>
            <a:xfrm>
              <a:off x="5385352" y="1616420"/>
              <a:ext cx="2405062" cy="66675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07"/>
            <p:cNvSpPr txBox="1"/>
            <p:nvPr/>
          </p:nvSpPr>
          <p:spPr>
            <a:xfrm>
              <a:off x="5480234" y="1110007"/>
              <a:ext cx="2471780" cy="510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Ethernet connects two IPv6 routers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5" name="Google Shape;1185;p107"/>
            <p:cNvGrpSpPr/>
            <p:nvPr/>
          </p:nvGrpSpPr>
          <p:grpSpPr>
            <a:xfrm>
              <a:off x="3663591" y="1108282"/>
              <a:ext cx="1764058" cy="965200"/>
              <a:chOff x="3670217" y="2254595"/>
              <a:chExt cx="1764058" cy="965200"/>
            </a:xfrm>
          </p:grpSpPr>
          <p:sp>
            <p:nvSpPr>
              <p:cNvPr id="1186" name="Google Shape;1186;p107"/>
              <p:cNvSpPr txBox="1"/>
              <p:nvPr/>
            </p:nvSpPr>
            <p:spPr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107"/>
              <p:cNvSpPr txBox="1"/>
              <p:nvPr/>
            </p:nvSpPr>
            <p:spPr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88" name="Google Shape;1188;p107"/>
              <p:cNvCxnSpPr/>
              <p:nvPr/>
            </p:nvCxnSpPr>
            <p:spPr>
              <a:xfrm>
                <a:off x="4399515" y="2772120"/>
                <a:ext cx="32385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89" name="Google Shape;1189;p107"/>
              <p:cNvSpPr txBox="1"/>
              <p:nvPr/>
            </p:nvSpPr>
            <p:spPr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107"/>
              <p:cNvSpPr txBox="1"/>
              <p:nvPr/>
            </p:nvSpPr>
            <p:spPr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91" name="Google Shape;1191;p107"/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1192" name="Google Shape;1192;p107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rect b="b" l="l" r="r" t="t"/>
                  <a:pathLst>
                    <a:path extrusionOk="0" h="3099826" w="8166683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3" name="Google Shape;1193;p107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94" name="Google Shape;1194;p107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195" name="Google Shape;1195;p107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6" name="Google Shape;1196;p107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7" name="Google Shape;1197;p107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8" name="Google Shape;1198;p107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99" name="Google Shape;1199;p107"/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1200" name="Google Shape;1200;p107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rect b="b" l="l" r="r" t="t"/>
                  <a:pathLst>
                    <a:path extrusionOk="0" h="3099826" w="8166683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107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02" name="Google Shape;1202;p107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203" name="Google Shape;1203;p107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4" name="Google Shape;1204;p107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5" name="Google Shape;1205;p107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6" name="Google Shape;1206;p107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207" name="Google Shape;1207;p107"/>
            <p:cNvGrpSpPr/>
            <p:nvPr/>
          </p:nvGrpSpPr>
          <p:grpSpPr>
            <a:xfrm>
              <a:off x="7734300" y="1138202"/>
              <a:ext cx="1764058" cy="965200"/>
              <a:chOff x="3670217" y="2254595"/>
              <a:chExt cx="1764058" cy="965200"/>
            </a:xfrm>
          </p:grpSpPr>
          <p:sp>
            <p:nvSpPr>
              <p:cNvPr id="1208" name="Google Shape;1208;p107"/>
              <p:cNvSpPr txBox="1"/>
              <p:nvPr/>
            </p:nvSpPr>
            <p:spPr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107"/>
              <p:cNvSpPr txBox="1"/>
              <p:nvPr/>
            </p:nvSpPr>
            <p:spPr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10" name="Google Shape;1210;p107"/>
              <p:cNvCxnSpPr/>
              <p:nvPr/>
            </p:nvCxnSpPr>
            <p:spPr>
              <a:xfrm>
                <a:off x="4399515" y="2772120"/>
                <a:ext cx="32385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11" name="Google Shape;1211;p107"/>
              <p:cNvSpPr txBox="1"/>
              <p:nvPr/>
            </p:nvSpPr>
            <p:spPr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107"/>
              <p:cNvSpPr txBox="1"/>
              <p:nvPr/>
            </p:nvSpPr>
            <p:spPr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13" name="Google Shape;1213;p107"/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1214" name="Google Shape;1214;p107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rect b="b" l="l" r="r" t="t"/>
                  <a:pathLst>
                    <a:path extrusionOk="0" h="3099826" w="8166683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5" name="Google Shape;1215;p107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16" name="Google Shape;1216;p107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217" name="Google Shape;1217;p107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8" name="Google Shape;1218;p107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9" name="Google Shape;1219;p107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0" name="Google Shape;1220;p107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21" name="Google Shape;1221;p107"/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1222" name="Google Shape;1222;p107"/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rect b="b" l="l" r="r" t="t"/>
                  <a:pathLst>
                    <a:path extrusionOk="0" h="3099826" w="8166683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lt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3" name="Google Shape;1223;p107"/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cap="flat" cmpd="sng" w="9525">
                  <a:solidFill>
                    <a:srgbClr val="0000A8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rPr b="0" i="0" lang="en-US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           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24" name="Google Shape;1224;p107"/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225" name="Google Shape;1225;p107"/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rect b="b" l="l" r="r" t="t"/>
                    <a:pathLst>
                      <a:path extrusionOk="0" h="1049866" w="467301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6" name="Google Shape;1226;p107"/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rect b="b" l="l" r="r" t="t"/>
                    <a:pathLst>
                      <a:path extrusionOk="0" h="903890" w="1744718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7" name="Google Shape;1227;p107"/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rect b="b" l="l" r="r" t="t"/>
                    <a:pathLst>
                      <a:path extrusionOk="0" h="893380" w="1713187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8" name="Google Shape;1228;p107"/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rect b="b" l="l" r="r" t="t"/>
                    <a:pathLst>
                      <a:path extrusionOk="0" h="1418896" w="3725019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8DA9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ts val="1800"/>
                      <a:buFont typeface="Calibri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1229" name="Google Shape;1229;p107"/>
          <p:cNvSpPr txBox="1"/>
          <p:nvPr/>
        </p:nvSpPr>
        <p:spPr>
          <a:xfrm>
            <a:off x="209889" y="4277700"/>
            <a:ext cx="256031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IPv4 tunnel connecting two IPv6 routers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0" name="Google Shape;1230;p107"/>
          <p:cNvGrpSpPr/>
          <p:nvPr/>
        </p:nvGrpSpPr>
        <p:grpSpPr>
          <a:xfrm>
            <a:off x="5352796" y="4393041"/>
            <a:ext cx="2430462" cy="573088"/>
            <a:chOff x="6003967" y="4337621"/>
            <a:chExt cx="2430462" cy="573088"/>
          </a:xfrm>
        </p:grpSpPr>
        <p:sp>
          <p:nvSpPr>
            <p:cNvPr id="1231" name="Google Shape;1231;p107"/>
            <p:cNvSpPr/>
            <p:nvPr/>
          </p:nvSpPr>
          <p:spPr>
            <a:xfrm>
              <a:off x="6003967" y="4844034"/>
              <a:ext cx="2405062" cy="66675"/>
            </a:xfrm>
            <a:prstGeom prst="rect">
              <a:avLst/>
            </a:prstGeom>
            <a:solidFill>
              <a:srgbClr val="CC0000"/>
            </a:solidFill>
            <a:ln cap="flat" cmpd="sng" w="952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07"/>
            <p:cNvSpPr txBox="1"/>
            <p:nvPr/>
          </p:nvSpPr>
          <p:spPr>
            <a:xfrm>
              <a:off x="6115092" y="4337621"/>
              <a:ext cx="2319337" cy="5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IPv4 tunnel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b="0" i="1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connecting IPv6 routers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3" name="Google Shape;1233;p107"/>
          <p:cNvGrpSpPr/>
          <p:nvPr/>
        </p:nvGrpSpPr>
        <p:grpSpPr>
          <a:xfrm>
            <a:off x="3631035" y="4391316"/>
            <a:ext cx="1764058" cy="963613"/>
            <a:chOff x="3670217" y="2254595"/>
            <a:chExt cx="1764058" cy="963613"/>
          </a:xfrm>
        </p:grpSpPr>
        <p:sp>
          <p:nvSpPr>
            <p:cNvPr id="1234" name="Google Shape;1234;p107"/>
            <p:cNvSpPr txBox="1"/>
            <p:nvPr/>
          </p:nvSpPr>
          <p:spPr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07"/>
            <p:cNvSpPr txBox="1"/>
            <p:nvPr/>
          </p:nvSpPr>
          <p:spPr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6" name="Google Shape;1236;p107"/>
            <p:cNvCxnSpPr/>
            <p:nvPr/>
          </p:nvCxnSpPr>
          <p:spPr>
            <a:xfrm>
              <a:off x="4399515" y="2772120"/>
              <a:ext cx="32385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7" name="Google Shape;1237;p107"/>
            <p:cNvSpPr txBox="1"/>
            <p:nvPr/>
          </p:nvSpPr>
          <p:spPr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8" name="Google Shape;1238;p107"/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1239" name="Google Shape;1239;p107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107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1" name="Google Shape;1241;p107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242" name="Google Shape;1242;p107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p107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4" name="Google Shape;1244;p107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107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46" name="Google Shape;1246;p107"/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1247" name="Google Shape;1247;p107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107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49" name="Google Shape;1249;p107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250" name="Google Shape;1250;p107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107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p107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p107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254" name="Google Shape;1254;p107"/>
          <p:cNvGrpSpPr/>
          <p:nvPr/>
        </p:nvGrpSpPr>
        <p:grpSpPr>
          <a:xfrm>
            <a:off x="7701744" y="4421236"/>
            <a:ext cx="1764058" cy="965200"/>
            <a:chOff x="3670217" y="2254595"/>
            <a:chExt cx="1764058" cy="965200"/>
          </a:xfrm>
        </p:grpSpPr>
        <p:sp>
          <p:nvSpPr>
            <p:cNvPr id="1255" name="Google Shape;1255;p107"/>
            <p:cNvSpPr txBox="1"/>
            <p:nvPr/>
          </p:nvSpPr>
          <p:spPr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07"/>
            <p:cNvSpPr txBox="1"/>
            <p:nvPr/>
          </p:nvSpPr>
          <p:spPr>
            <a:xfrm>
              <a:off x="4888228" y="2259358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7" name="Google Shape;1257;p107"/>
            <p:cNvCxnSpPr/>
            <p:nvPr/>
          </p:nvCxnSpPr>
          <p:spPr>
            <a:xfrm>
              <a:off x="4399515" y="2772120"/>
              <a:ext cx="32385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8" name="Google Shape;1258;p107"/>
            <p:cNvSpPr txBox="1"/>
            <p:nvPr/>
          </p:nvSpPr>
          <p:spPr>
            <a:xfrm>
              <a:off x="4783690" y="2883245"/>
              <a:ext cx="5905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59" name="Google Shape;1259;p107"/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1260" name="Google Shape;1260;p107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107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62" name="Google Shape;1262;p107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263" name="Google Shape;1263;p107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107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107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107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67" name="Google Shape;1267;p107"/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1268" name="Google Shape;1268;p107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107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70" name="Google Shape;1270;p107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271" name="Google Shape;1271;p107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107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107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4" name="Google Shape;1274;p107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275" name="Google Shape;1275;p107"/>
          <p:cNvGrpSpPr/>
          <p:nvPr/>
        </p:nvGrpSpPr>
        <p:grpSpPr>
          <a:xfrm>
            <a:off x="2593532" y="3250740"/>
            <a:ext cx="1748069" cy="467910"/>
            <a:chOff x="3229463" y="3119120"/>
            <a:chExt cx="1748069" cy="467910"/>
          </a:xfrm>
        </p:grpSpPr>
        <p:cxnSp>
          <p:nvCxnSpPr>
            <p:cNvPr id="1276" name="Google Shape;1276;p107"/>
            <p:cNvCxnSpPr/>
            <p:nvPr/>
          </p:nvCxnSpPr>
          <p:spPr>
            <a:xfrm flipH="1">
              <a:off x="4023360" y="3119120"/>
              <a:ext cx="954172" cy="18796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7" name="Google Shape;1277;p107"/>
            <p:cNvSpPr txBox="1"/>
            <p:nvPr/>
          </p:nvSpPr>
          <p:spPr>
            <a:xfrm>
              <a:off x="3229463" y="3311570"/>
              <a:ext cx="1516761" cy="275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Link-layer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8" name="Google Shape;1278;p107"/>
          <p:cNvGrpSpPr/>
          <p:nvPr/>
        </p:nvGrpSpPr>
        <p:grpSpPr>
          <a:xfrm>
            <a:off x="4158002" y="2502393"/>
            <a:ext cx="4886325" cy="951547"/>
            <a:chOff x="4672013" y="2614613"/>
            <a:chExt cx="4886325" cy="1157209"/>
          </a:xfrm>
        </p:grpSpPr>
        <p:grpSp>
          <p:nvGrpSpPr>
            <p:cNvPr id="1279" name="Google Shape;1279;p107"/>
            <p:cNvGrpSpPr/>
            <p:nvPr/>
          </p:nvGrpSpPr>
          <p:grpSpPr>
            <a:xfrm>
              <a:off x="4674002" y="3295572"/>
              <a:ext cx="4854575" cy="476250"/>
              <a:chOff x="1427882" y="4286172"/>
              <a:chExt cx="4854575" cy="476250"/>
            </a:xfrm>
          </p:grpSpPr>
          <p:sp>
            <p:nvSpPr>
              <p:cNvPr id="1280" name="Google Shape;1280;p107"/>
              <p:cNvSpPr/>
              <p:nvPr/>
            </p:nvSpPr>
            <p:spPr>
              <a:xfrm>
                <a:off x="1427882" y="4289347"/>
                <a:ext cx="4854575" cy="468313"/>
              </a:xfrm>
              <a:prstGeom prst="rect">
                <a:avLst/>
              </a:prstGeom>
              <a:gradFill>
                <a:gsLst>
                  <a:gs pos="0">
                    <a:srgbClr val="CC0000">
                      <a:alpha val="40000"/>
                    </a:srgbClr>
                  </a:gs>
                  <a:gs pos="100000">
                    <a:srgbClr val="CC0000">
                      <a:alpha val="36862"/>
                    </a:srgbClr>
                  </a:gs>
                </a:gsLst>
                <a:lin ang="5400000" scaled="0"/>
              </a:gradFill>
              <a:ln cap="flat" cmpd="sng" w="9525">
                <a:solidFill>
                  <a:srgbClr val="CC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81" name="Google Shape;1281;p107"/>
              <p:cNvCxnSpPr/>
              <p:nvPr/>
            </p:nvCxnSpPr>
            <p:spPr>
              <a:xfrm>
                <a:off x="2791545" y="4287759"/>
                <a:ext cx="0" cy="4683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2" name="Google Shape;1282;p107"/>
              <p:cNvCxnSpPr/>
              <p:nvPr/>
            </p:nvCxnSpPr>
            <p:spPr>
              <a:xfrm>
                <a:off x="2313707" y="4286172"/>
                <a:ext cx="0" cy="4683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3" name="Google Shape;1283;p107"/>
              <p:cNvCxnSpPr/>
              <p:nvPr/>
            </p:nvCxnSpPr>
            <p:spPr>
              <a:xfrm>
                <a:off x="1867620" y="4294109"/>
                <a:ext cx="0" cy="4683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284" name="Google Shape;1284;p107"/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cxnSp>
              <p:nvCxnSpPr>
                <p:cNvPr id="1285" name="Google Shape;1285;p107"/>
                <p:cNvCxnSpPr/>
                <p:nvPr/>
              </p:nvCxnSpPr>
              <p:spPr>
                <a:xfrm>
                  <a:off x="8743763" y="4053716"/>
                  <a:ext cx="8572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1286" name="Google Shape;1286;p107"/>
                <p:cNvSpPr/>
                <p:nvPr/>
              </p:nvSpPr>
              <p:spPr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87" name="Google Shape;1287;p107"/>
                <p:cNvCxnSpPr/>
                <p:nvPr/>
              </p:nvCxnSpPr>
              <p:spPr>
                <a:xfrm>
                  <a:off x="8174757" y="3751184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88" name="Google Shape;1288;p107"/>
                <p:cNvCxnSpPr/>
                <p:nvPr/>
              </p:nvCxnSpPr>
              <p:spPr>
                <a:xfrm>
                  <a:off x="8133482" y="3749596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89" name="Google Shape;1289;p107"/>
                <p:cNvCxnSpPr/>
                <p:nvPr/>
              </p:nvCxnSpPr>
              <p:spPr>
                <a:xfrm>
                  <a:off x="8250957" y="3751184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90" name="Google Shape;1290;p107"/>
                <p:cNvCxnSpPr/>
                <p:nvPr/>
              </p:nvCxnSpPr>
              <p:spPr>
                <a:xfrm>
                  <a:off x="8292232" y="3748009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91" name="Google Shape;1291;p107"/>
                <p:cNvCxnSpPr/>
                <p:nvPr/>
              </p:nvCxnSpPr>
              <p:spPr>
                <a:xfrm>
                  <a:off x="8346207" y="3748009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92" name="Google Shape;1292;p107"/>
                <p:cNvCxnSpPr/>
                <p:nvPr/>
              </p:nvCxnSpPr>
              <p:spPr>
                <a:xfrm>
                  <a:off x="8412882" y="3748009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93" name="Google Shape;1293;p107"/>
                <p:cNvCxnSpPr/>
                <p:nvPr/>
              </p:nvCxnSpPr>
              <p:spPr>
                <a:xfrm>
                  <a:off x="8724032" y="3759121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94" name="Google Shape;1294;p107"/>
                <p:cNvCxnSpPr/>
                <p:nvPr/>
              </p:nvCxnSpPr>
              <p:spPr>
                <a:xfrm>
                  <a:off x="9098682" y="3759121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95" name="Google Shape;1295;p107"/>
              <p:cNvSpPr/>
              <p:nvPr/>
            </p:nvSpPr>
            <p:spPr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107"/>
              <p:cNvSpPr txBox="1"/>
              <p:nvPr/>
            </p:nvSpPr>
            <p:spPr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 datagram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7" name="Google Shape;1297;p107"/>
            <p:cNvSpPr/>
            <p:nvPr/>
          </p:nvSpPr>
          <p:spPr>
            <a:xfrm>
              <a:off x="4672013" y="2614613"/>
              <a:ext cx="4886325" cy="685800"/>
            </a:xfrm>
            <a:custGeom>
              <a:rect b="b" l="l" r="r" t="t"/>
              <a:pathLst>
                <a:path extrusionOk="0" h="685800" w="4886325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rgbClr val="F5F7FC"/>
                </a:gs>
                <a:gs pos="100000">
                  <a:srgbClr val="D8D8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8" name="Google Shape;1298;p107"/>
          <p:cNvGrpSpPr/>
          <p:nvPr/>
        </p:nvGrpSpPr>
        <p:grpSpPr>
          <a:xfrm>
            <a:off x="6313509" y="2300417"/>
            <a:ext cx="838200" cy="376149"/>
            <a:chOff x="6827520" y="2412637"/>
            <a:chExt cx="838200" cy="376149"/>
          </a:xfrm>
        </p:grpSpPr>
        <p:sp>
          <p:nvSpPr>
            <p:cNvPr id="1299" name="Google Shape;1299;p107"/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5F7FC"/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0" name="Google Shape;1300;p107"/>
            <p:cNvGrpSpPr/>
            <p:nvPr/>
          </p:nvGrpSpPr>
          <p:grpSpPr>
            <a:xfrm>
              <a:off x="6827520" y="2412637"/>
              <a:ext cx="334944" cy="376149"/>
              <a:chOff x="335231" y="4406992"/>
              <a:chExt cx="1251280" cy="2136350"/>
            </a:xfrm>
          </p:grpSpPr>
          <p:sp>
            <p:nvSpPr>
              <p:cNvPr id="1301" name="Google Shape;1301;p107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rect b="b" l="l" r="r" t="t"/>
                <a:pathLst>
                  <a:path extrusionOk="0" h="2138362" w="966787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107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rect b="b" l="l" r="r" t="t"/>
                <a:pathLst>
                  <a:path extrusionOk="0" h="757496" w="1238250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107"/>
              <p:cNvSpPr/>
              <p:nvPr/>
            </p:nvSpPr>
            <p:spPr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04" name="Google Shape;1304;p107"/>
          <p:cNvSpPr txBox="1"/>
          <p:nvPr/>
        </p:nvSpPr>
        <p:spPr>
          <a:xfrm>
            <a:off x="4179909" y="3438700"/>
            <a:ext cx="4879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usual: datagram as payload in link-layer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5" name="Google Shape;1305;p107"/>
          <p:cNvGrpSpPr/>
          <p:nvPr/>
        </p:nvGrpSpPr>
        <p:grpSpPr>
          <a:xfrm>
            <a:off x="2183428" y="6026410"/>
            <a:ext cx="2306635" cy="467910"/>
            <a:chOff x="2670897" y="3119120"/>
            <a:chExt cx="2306635" cy="467910"/>
          </a:xfrm>
        </p:grpSpPr>
        <p:cxnSp>
          <p:nvCxnSpPr>
            <p:cNvPr id="1306" name="Google Shape;1306;p107"/>
            <p:cNvCxnSpPr/>
            <p:nvPr/>
          </p:nvCxnSpPr>
          <p:spPr>
            <a:xfrm flipH="1">
              <a:off x="4023360" y="3119120"/>
              <a:ext cx="954172" cy="187960"/>
            </a:xfrm>
            <a:prstGeom prst="straightConnector1">
              <a:avLst/>
            </a:prstGeom>
            <a:noFill/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7" name="Google Shape;1307;p107"/>
            <p:cNvSpPr txBox="1"/>
            <p:nvPr/>
          </p:nvSpPr>
          <p:spPr>
            <a:xfrm>
              <a:off x="2670897" y="3311570"/>
              <a:ext cx="1348447" cy="2754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IPv4 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8" name="Google Shape;1308;p107"/>
          <p:cNvGrpSpPr/>
          <p:nvPr/>
        </p:nvGrpSpPr>
        <p:grpSpPr>
          <a:xfrm>
            <a:off x="3859869" y="5278062"/>
            <a:ext cx="5332920" cy="956237"/>
            <a:chOff x="4225418" y="2614613"/>
            <a:chExt cx="5332920" cy="1162913"/>
          </a:xfrm>
        </p:grpSpPr>
        <p:grpSp>
          <p:nvGrpSpPr>
            <p:cNvPr id="1309" name="Google Shape;1309;p107"/>
            <p:cNvGrpSpPr/>
            <p:nvPr/>
          </p:nvGrpSpPr>
          <p:grpSpPr>
            <a:xfrm>
              <a:off x="4225418" y="3289252"/>
              <a:ext cx="5303159" cy="488274"/>
              <a:chOff x="979298" y="4279852"/>
              <a:chExt cx="5303159" cy="488274"/>
            </a:xfrm>
          </p:grpSpPr>
          <p:sp>
            <p:nvSpPr>
              <p:cNvPr id="1310" name="Google Shape;1310;p107"/>
              <p:cNvSpPr/>
              <p:nvPr/>
            </p:nvSpPr>
            <p:spPr>
              <a:xfrm>
                <a:off x="979298" y="4289347"/>
                <a:ext cx="5303159" cy="468314"/>
              </a:xfrm>
              <a:prstGeom prst="rect">
                <a:avLst/>
              </a:prstGeom>
              <a:gradFill>
                <a:gsLst>
                  <a:gs pos="0">
                    <a:srgbClr val="CC0000">
                      <a:alpha val="40000"/>
                    </a:srgbClr>
                  </a:gs>
                  <a:gs pos="100000">
                    <a:srgbClr val="CC0000">
                      <a:alpha val="36862"/>
                    </a:srgbClr>
                  </a:gs>
                </a:gsLst>
                <a:lin ang="5400000" scaled="0"/>
              </a:gradFill>
              <a:ln cap="flat" cmpd="sng" w="9525">
                <a:solidFill>
                  <a:srgbClr val="CC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11" name="Google Shape;1311;p107"/>
              <p:cNvCxnSpPr/>
              <p:nvPr/>
            </p:nvCxnSpPr>
            <p:spPr>
              <a:xfrm>
                <a:off x="2791545" y="4287759"/>
                <a:ext cx="0" cy="4683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2" name="Google Shape;1312;p107"/>
              <p:cNvCxnSpPr/>
              <p:nvPr/>
            </p:nvCxnSpPr>
            <p:spPr>
              <a:xfrm>
                <a:off x="2313707" y="4286172"/>
                <a:ext cx="0" cy="468313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3" name="Google Shape;1313;p107"/>
              <p:cNvCxnSpPr/>
              <p:nvPr/>
            </p:nvCxnSpPr>
            <p:spPr>
              <a:xfrm>
                <a:off x="2129045" y="4299810"/>
                <a:ext cx="0" cy="468314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14" name="Google Shape;1314;p107"/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cxnSp>
              <p:nvCxnSpPr>
                <p:cNvPr id="1315" name="Google Shape;1315;p107"/>
                <p:cNvCxnSpPr/>
                <p:nvPr/>
              </p:nvCxnSpPr>
              <p:spPr>
                <a:xfrm>
                  <a:off x="8743763" y="4053716"/>
                  <a:ext cx="85725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1316" name="Google Shape;1316;p107"/>
                <p:cNvSpPr/>
                <p:nvPr/>
              </p:nvSpPr>
              <p:spPr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17" name="Google Shape;1317;p107"/>
                <p:cNvCxnSpPr/>
                <p:nvPr/>
              </p:nvCxnSpPr>
              <p:spPr>
                <a:xfrm>
                  <a:off x="8174757" y="3751184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18" name="Google Shape;1318;p107"/>
                <p:cNvCxnSpPr/>
                <p:nvPr/>
              </p:nvCxnSpPr>
              <p:spPr>
                <a:xfrm>
                  <a:off x="8133482" y="3749596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19" name="Google Shape;1319;p107"/>
                <p:cNvCxnSpPr/>
                <p:nvPr/>
              </p:nvCxnSpPr>
              <p:spPr>
                <a:xfrm>
                  <a:off x="8250957" y="3751184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0" name="Google Shape;1320;p107"/>
                <p:cNvCxnSpPr/>
                <p:nvPr/>
              </p:nvCxnSpPr>
              <p:spPr>
                <a:xfrm>
                  <a:off x="8292232" y="3748009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1" name="Google Shape;1321;p107"/>
                <p:cNvCxnSpPr/>
                <p:nvPr/>
              </p:nvCxnSpPr>
              <p:spPr>
                <a:xfrm>
                  <a:off x="8346207" y="3748009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2" name="Google Shape;1322;p107"/>
                <p:cNvCxnSpPr/>
                <p:nvPr/>
              </p:nvCxnSpPr>
              <p:spPr>
                <a:xfrm>
                  <a:off x="8412882" y="3748009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3" name="Google Shape;1323;p107"/>
                <p:cNvCxnSpPr/>
                <p:nvPr/>
              </p:nvCxnSpPr>
              <p:spPr>
                <a:xfrm>
                  <a:off x="8724032" y="3759121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4" name="Google Shape;1324;p107"/>
                <p:cNvCxnSpPr/>
                <p:nvPr/>
              </p:nvCxnSpPr>
              <p:spPr>
                <a:xfrm>
                  <a:off x="9098682" y="3759121"/>
                  <a:ext cx="0" cy="4032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325" name="Google Shape;1325;p107"/>
              <p:cNvSpPr/>
              <p:nvPr/>
            </p:nvSpPr>
            <p:spPr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107"/>
              <p:cNvSpPr txBox="1"/>
              <p:nvPr/>
            </p:nvSpPr>
            <p:spPr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IPv6 datagram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27" name="Google Shape;1327;p107"/>
              <p:cNvCxnSpPr/>
              <p:nvPr/>
            </p:nvCxnSpPr>
            <p:spPr>
              <a:xfrm>
                <a:off x="1141962" y="4285554"/>
                <a:ext cx="0" cy="468314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8" name="Google Shape;1328;p107"/>
              <p:cNvCxnSpPr/>
              <p:nvPr/>
            </p:nvCxnSpPr>
            <p:spPr>
              <a:xfrm>
                <a:off x="1214646" y="4294108"/>
                <a:ext cx="0" cy="468314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9" name="Google Shape;1329;p107"/>
              <p:cNvCxnSpPr/>
              <p:nvPr/>
            </p:nvCxnSpPr>
            <p:spPr>
              <a:xfrm>
                <a:off x="1024733" y="4279852"/>
                <a:ext cx="0" cy="468314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0" name="Google Shape;1330;p107"/>
              <p:cNvCxnSpPr/>
              <p:nvPr/>
            </p:nvCxnSpPr>
            <p:spPr>
              <a:xfrm>
                <a:off x="1749220" y="4299812"/>
                <a:ext cx="0" cy="468314"/>
              </a:xfrm>
              <a:prstGeom prst="straightConnector1">
                <a:avLst/>
              </a:prstGeom>
              <a:noFill/>
              <a:ln cap="flat" cmpd="sng" w="9525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31" name="Google Shape;1331;p107"/>
            <p:cNvSpPr/>
            <p:nvPr/>
          </p:nvSpPr>
          <p:spPr>
            <a:xfrm>
              <a:off x="4672013" y="2614613"/>
              <a:ext cx="4886325" cy="685800"/>
            </a:xfrm>
            <a:custGeom>
              <a:rect b="b" l="l" r="r" t="t"/>
              <a:pathLst>
                <a:path extrusionOk="0" h="685800" w="4886325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rgbClr val="F5F7FC"/>
                </a:gs>
                <a:gs pos="100000">
                  <a:srgbClr val="D8D8D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2" name="Google Shape;1332;p107"/>
          <p:cNvSpPr txBox="1"/>
          <p:nvPr/>
        </p:nvSpPr>
        <p:spPr>
          <a:xfrm>
            <a:off x="4328371" y="6214370"/>
            <a:ext cx="53739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tunneling: IPv6 datagram as payload in a IPv4 datagram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3" name="Google Shape;1333;p107"/>
          <p:cNvGrpSpPr/>
          <p:nvPr/>
        </p:nvGrpSpPr>
        <p:grpSpPr>
          <a:xfrm>
            <a:off x="6252549" y="5020757"/>
            <a:ext cx="838200" cy="376149"/>
            <a:chOff x="6827520" y="2412637"/>
            <a:chExt cx="838200" cy="376149"/>
          </a:xfrm>
        </p:grpSpPr>
        <p:sp>
          <p:nvSpPr>
            <p:cNvPr id="1334" name="Google Shape;1334;p107"/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5F7FC"/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35" name="Google Shape;1335;p107"/>
            <p:cNvGrpSpPr/>
            <p:nvPr/>
          </p:nvGrpSpPr>
          <p:grpSpPr>
            <a:xfrm>
              <a:off x="6827520" y="2412637"/>
              <a:ext cx="334944" cy="376149"/>
              <a:chOff x="335231" y="4406992"/>
              <a:chExt cx="1251280" cy="2136350"/>
            </a:xfrm>
          </p:grpSpPr>
          <p:sp>
            <p:nvSpPr>
              <p:cNvPr id="1336" name="Google Shape;1336;p107"/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rect b="b" l="l" r="r" t="t"/>
                <a:pathLst>
                  <a:path extrusionOk="0" h="2138362" w="966787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107"/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rect b="b" l="l" r="r" t="t"/>
                <a:pathLst>
                  <a:path extrusionOk="0" h="757496" w="1238250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107"/>
              <p:cNvSpPr/>
              <p:nvPr/>
            </p:nvSpPr>
            <p:spPr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9" name="Google Shape;1339;p107"/>
          <p:cNvSpPr/>
          <p:nvPr/>
        </p:nvSpPr>
        <p:spPr>
          <a:xfrm>
            <a:off x="171789" y="1411780"/>
            <a:ext cx="10058400" cy="240792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0" name="Google Shape;1340;p107"/>
          <p:cNvGrpSpPr/>
          <p:nvPr/>
        </p:nvGrpSpPr>
        <p:grpSpPr>
          <a:xfrm>
            <a:off x="4592108" y="5019966"/>
            <a:ext cx="3924175" cy="366887"/>
            <a:chOff x="5243279" y="4964546"/>
            <a:chExt cx="3924175" cy="366887"/>
          </a:xfrm>
        </p:grpSpPr>
        <p:sp>
          <p:nvSpPr>
            <p:cNvPr id="1341" name="Google Shape;1341;p107"/>
            <p:cNvSpPr txBox="1"/>
            <p:nvPr/>
          </p:nvSpPr>
          <p:spPr>
            <a:xfrm>
              <a:off x="5243279" y="4964546"/>
              <a:ext cx="8691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IPv6/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v4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07"/>
            <p:cNvSpPr txBox="1"/>
            <p:nvPr/>
          </p:nvSpPr>
          <p:spPr>
            <a:xfrm>
              <a:off x="8298305" y="4992879"/>
              <a:ext cx="8691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IPv6/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v4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43" name="Google Shape;1343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8" name="Google Shape;1348;p108"/>
          <p:cNvCxnSpPr/>
          <p:nvPr/>
        </p:nvCxnSpPr>
        <p:spPr>
          <a:xfrm>
            <a:off x="-8308" y="1164055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9" name="Google Shape;1349;p10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Google Shape;1350;p108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Tunneling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1" name="Google Shape;1351;p108"/>
          <p:cNvGrpSpPr/>
          <p:nvPr/>
        </p:nvGrpSpPr>
        <p:grpSpPr>
          <a:xfrm>
            <a:off x="5204973" y="3406757"/>
            <a:ext cx="1176337" cy="3330575"/>
            <a:chOff x="3507" y="2128"/>
            <a:chExt cx="741" cy="2098"/>
          </a:xfrm>
        </p:grpSpPr>
        <p:cxnSp>
          <p:nvCxnSpPr>
            <p:cNvPr id="1352" name="Google Shape;1352;p108"/>
            <p:cNvCxnSpPr/>
            <p:nvPr/>
          </p:nvCxnSpPr>
          <p:spPr>
            <a:xfrm>
              <a:off x="3627" y="2128"/>
              <a:ext cx="43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53" name="Google Shape;1353;p108"/>
            <p:cNvSpPr txBox="1"/>
            <p:nvPr/>
          </p:nvSpPr>
          <p:spPr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C-to-D: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 inside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4" name="Google Shape;1354;p108"/>
            <p:cNvCxnSpPr/>
            <p:nvPr/>
          </p:nvCxnSpPr>
          <p:spPr>
            <a:xfrm>
              <a:off x="3883" y="3640"/>
              <a:ext cx="0" cy="1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grpSp>
          <p:nvGrpSpPr>
            <p:cNvPr id="1355" name="Google Shape;1355;p108"/>
            <p:cNvGrpSpPr/>
            <p:nvPr/>
          </p:nvGrpSpPr>
          <p:grpSpPr>
            <a:xfrm>
              <a:off x="3558" y="2220"/>
              <a:ext cx="583" cy="1388"/>
              <a:chOff x="478" y="2082"/>
              <a:chExt cx="583" cy="1388"/>
            </a:xfrm>
          </p:grpSpPr>
          <p:sp>
            <p:nvSpPr>
              <p:cNvPr id="1356" name="Google Shape;1356;p108"/>
              <p:cNvSpPr/>
              <p:nvPr/>
            </p:nvSpPr>
            <p:spPr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57" name="Google Shape;1357;p108"/>
              <p:cNvGrpSpPr/>
              <p:nvPr/>
            </p:nvGrpSpPr>
            <p:grpSpPr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1358" name="Google Shape;1358;p108"/>
                <p:cNvSpPr/>
                <p:nvPr/>
              </p:nvSpPr>
              <p:spPr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bl" dir="189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p108"/>
                <p:cNvSpPr txBox="1"/>
                <p:nvPr/>
              </p:nvSpPr>
              <p:spPr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Flow: X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Src: A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Dest: F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60" name="Google Shape;1360;p108"/>
              <p:cNvSpPr txBox="1"/>
              <p:nvPr/>
            </p:nvSpPr>
            <p:spPr>
              <a:xfrm>
                <a:off x="49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src:B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dest: 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1" name="Google Shape;1361;p108"/>
          <p:cNvSpPr txBox="1"/>
          <p:nvPr/>
        </p:nvSpPr>
        <p:spPr>
          <a:xfrm>
            <a:off x="557920" y="2617619"/>
            <a:ext cx="19080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physical view: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2" name="Google Shape;1362;p108"/>
          <p:cNvCxnSpPr/>
          <p:nvPr/>
        </p:nvCxnSpPr>
        <p:spPr>
          <a:xfrm>
            <a:off x="4352319" y="2901145"/>
            <a:ext cx="2750903" cy="0"/>
          </a:xfrm>
          <a:prstGeom prst="straightConnector1">
            <a:avLst/>
          </a:prstGeom>
          <a:noFill/>
          <a:ln cap="flat" cmpd="sng" w="19050">
            <a:solidFill>
              <a:srgbClr val="CC000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3" name="Google Shape;1363;p108"/>
          <p:cNvSpPr txBox="1"/>
          <p:nvPr/>
        </p:nvSpPr>
        <p:spPr>
          <a:xfrm>
            <a:off x="4727333" y="3024970"/>
            <a:ext cx="5905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IPv4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108"/>
          <p:cNvSpPr txBox="1"/>
          <p:nvPr/>
        </p:nvSpPr>
        <p:spPr>
          <a:xfrm>
            <a:off x="6089363" y="3026557"/>
            <a:ext cx="5905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IPv4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108"/>
          <p:cNvSpPr txBox="1"/>
          <p:nvPr/>
        </p:nvSpPr>
        <p:spPr>
          <a:xfrm>
            <a:off x="7237125" y="2394732"/>
            <a:ext cx="336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6" name="Google Shape;1366;p108"/>
          <p:cNvCxnSpPr/>
          <p:nvPr/>
        </p:nvCxnSpPr>
        <p:spPr>
          <a:xfrm>
            <a:off x="7776875" y="2891620"/>
            <a:ext cx="32385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7" name="Google Shape;1367;p108"/>
          <p:cNvSpPr txBox="1"/>
          <p:nvPr/>
        </p:nvSpPr>
        <p:spPr>
          <a:xfrm>
            <a:off x="7018368" y="3013857"/>
            <a:ext cx="8691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IPv6/</a:t>
            </a:r>
            <a:r>
              <a:rPr b="0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v4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108"/>
          <p:cNvSpPr txBox="1"/>
          <p:nvPr/>
        </p:nvSpPr>
        <p:spPr>
          <a:xfrm>
            <a:off x="8121363" y="3017032"/>
            <a:ext cx="5905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IPv6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108"/>
          <p:cNvSpPr txBox="1"/>
          <p:nvPr/>
        </p:nvSpPr>
        <p:spPr>
          <a:xfrm>
            <a:off x="8254334" y="2401082"/>
            <a:ext cx="323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108"/>
          <p:cNvSpPr txBox="1"/>
          <p:nvPr/>
        </p:nvSpPr>
        <p:spPr>
          <a:xfrm>
            <a:off x="4842858" y="2388382"/>
            <a:ext cx="349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108"/>
          <p:cNvSpPr txBox="1"/>
          <p:nvPr/>
        </p:nvSpPr>
        <p:spPr>
          <a:xfrm>
            <a:off x="6230650" y="2391557"/>
            <a:ext cx="349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2" name="Google Shape;1372;p108"/>
          <p:cNvGrpSpPr/>
          <p:nvPr/>
        </p:nvGrpSpPr>
        <p:grpSpPr>
          <a:xfrm>
            <a:off x="4649669" y="2719461"/>
            <a:ext cx="735192" cy="352789"/>
            <a:chOff x="7493876" y="2774731"/>
            <a:chExt cx="1481958" cy="894622"/>
          </a:xfrm>
        </p:grpSpPr>
        <p:sp>
          <p:nvSpPr>
            <p:cNvPr id="1373" name="Google Shape;1373;p10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0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75" name="Google Shape;1375;p10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76" name="Google Shape;1376;p10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10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10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10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FFB3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0" name="Google Shape;1380;p108"/>
          <p:cNvGrpSpPr/>
          <p:nvPr/>
        </p:nvGrpSpPr>
        <p:grpSpPr>
          <a:xfrm>
            <a:off x="2589560" y="2366641"/>
            <a:ext cx="1845462" cy="967204"/>
            <a:chOff x="3670217" y="2254595"/>
            <a:chExt cx="1845462" cy="967204"/>
          </a:xfrm>
        </p:grpSpPr>
        <p:sp>
          <p:nvSpPr>
            <p:cNvPr id="1381" name="Google Shape;1381;p108"/>
            <p:cNvSpPr txBox="1"/>
            <p:nvPr/>
          </p:nvSpPr>
          <p:spPr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08"/>
            <p:cNvSpPr txBox="1"/>
            <p:nvPr/>
          </p:nvSpPr>
          <p:spPr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83" name="Google Shape;1383;p108"/>
            <p:cNvCxnSpPr/>
            <p:nvPr/>
          </p:nvCxnSpPr>
          <p:spPr>
            <a:xfrm>
              <a:off x="4399515" y="2772120"/>
              <a:ext cx="32385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84" name="Google Shape;1384;p108"/>
            <p:cNvSpPr txBox="1"/>
            <p:nvPr/>
          </p:nvSpPr>
          <p:spPr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08"/>
            <p:cNvSpPr txBox="1"/>
            <p:nvPr/>
          </p:nvSpPr>
          <p:spPr>
            <a:xfrm>
              <a:off x="4646530" y="2883245"/>
              <a:ext cx="8691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IPv6/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v4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86" name="Google Shape;1386;p108"/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1387" name="Google Shape;1387;p108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108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89" name="Google Shape;1389;p108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390" name="Google Shape;1390;p108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1" name="Google Shape;1391;p108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2" name="Google Shape;1392;p108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3" name="Google Shape;1393;p108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94" name="Google Shape;1394;p108"/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1395" name="Google Shape;1395;p108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108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97" name="Google Shape;1397;p108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398" name="Google Shape;1398;p108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108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108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108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402" name="Google Shape;1402;p108"/>
          <p:cNvGrpSpPr/>
          <p:nvPr/>
        </p:nvGrpSpPr>
        <p:grpSpPr>
          <a:xfrm>
            <a:off x="7068423" y="2727694"/>
            <a:ext cx="731126" cy="344556"/>
            <a:chOff x="7493876" y="2774731"/>
            <a:chExt cx="1481958" cy="894622"/>
          </a:xfrm>
        </p:grpSpPr>
        <p:sp>
          <p:nvSpPr>
            <p:cNvPr id="1403" name="Google Shape;1403;p10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0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5" name="Google Shape;1405;p10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06" name="Google Shape;1406;p10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10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10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10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0" name="Google Shape;1410;p108"/>
          <p:cNvGrpSpPr/>
          <p:nvPr/>
        </p:nvGrpSpPr>
        <p:grpSpPr>
          <a:xfrm>
            <a:off x="8074260" y="2727694"/>
            <a:ext cx="731126" cy="344556"/>
            <a:chOff x="7493876" y="2774731"/>
            <a:chExt cx="1481958" cy="894622"/>
          </a:xfrm>
        </p:grpSpPr>
        <p:sp>
          <p:nvSpPr>
            <p:cNvPr id="1411" name="Google Shape;1411;p10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0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13" name="Google Shape;1413;p10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4" name="Google Shape;1414;p10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10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10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10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8" name="Google Shape;1418;p108"/>
          <p:cNvGrpSpPr/>
          <p:nvPr/>
        </p:nvGrpSpPr>
        <p:grpSpPr>
          <a:xfrm>
            <a:off x="6034846" y="2719461"/>
            <a:ext cx="735192" cy="352789"/>
            <a:chOff x="7493876" y="2774731"/>
            <a:chExt cx="1481958" cy="894622"/>
          </a:xfrm>
        </p:grpSpPr>
        <p:sp>
          <p:nvSpPr>
            <p:cNvPr id="1419" name="Google Shape;1419;p108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0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rgbClr val="E4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1" name="Google Shape;1421;p10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22" name="Google Shape;1422;p10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10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10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10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FFB3D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6" name="Google Shape;1426;p108"/>
          <p:cNvSpPr/>
          <p:nvPr/>
        </p:nvSpPr>
        <p:spPr>
          <a:xfrm>
            <a:off x="4304694" y="1741814"/>
            <a:ext cx="2751341" cy="76275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108"/>
          <p:cNvSpPr txBox="1"/>
          <p:nvPr/>
        </p:nvSpPr>
        <p:spPr>
          <a:xfrm>
            <a:off x="769608" y="1514216"/>
            <a:ext cx="17098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logical view: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108"/>
          <p:cNvSpPr txBox="1"/>
          <p:nvPr/>
        </p:nvSpPr>
        <p:spPr>
          <a:xfrm>
            <a:off x="4596744" y="1258336"/>
            <a:ext cx="2319337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IPv4 tunnel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connecting IPv6 routers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9" name="Google Shape;1429;p108"/>
          <p:cNvGrpSpPr/>
          <p:nvPr/>
        </p:nvGrpSpPr>
        <p:grpSpPr>
          <a:xfrm>
            <a:off x="2582934" y="1246832"/>
            <a:ext cx="1860702" cy="967204"/>
            <a:chOff x="3670217" y="2254595"/>
            <a:chExt cx="1860702" cy="967204"/>
          </a:xfrm>
        </p:grpSpPr>
        <p:sp>
          <p:nvSpPr>
            <p:cNvPr id="1430" name="Google Shape;1430;p108"/>
            <p:cNvSpPr txBox="1"/>
            <p:nvPr/>
          </p:nvSpPr>
          <p:spPr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08"/>
            <p:cNvSpPr txBox="1"/>
            <p:nvPr/>
          </p:nvSpPr>
          <p:spPr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2" name="Google Shape;1432;p108"/>
            <p:cNvCxnSpPr/>
            <p:nvPr/>
          </p:nvCxnSpPr>
          <p:spPr>
            <a:xfrm>
              <a:off x="4399515" y="2772120"/>
              <a:ext cx="32385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3" name="Google Shape;1433;p108"/>
            <p:cNvSpPr txBox="1"/>
            <p:nvPr/>
          </p:nvSpPr>
          <p:spPr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08"/>
            <p:cNvSpPr txBox="1"/>
            <p:nvPr/>
          </p:nvSpPr>
          <p:spPr>
            <a:xfrm>
              <a:off x="4661770" y="2883245"/>
              <a:ext cx="8691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IPv6/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v4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5" name="Google Shape;1435;p108"/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1436" name="Google Shape;1436;p108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108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8" name="Google Shape;1438;p108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39" name="Google Shape;1439;p108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0" name="Google Shape;1440;p108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1" name="Google Shape;1441;p108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2" name="Google Shape;1442;p108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3" name="Google Shape;1443;p108"/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1444" name="Google Shape;1444;p108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108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46" name="Google Shape;1446;p108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47" name="Google Shape;1447;p108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8" name="Google Shape;1448;p108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9" name="Google Shape;1449;p108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0" name="Google Shape;1450;p108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451" name="Google Shape;1451;p108"/>
          <p:cNvGrpSpPr/>
          <p:nvPr/>
        </p:nvGrpSpPr>
        <p:grpSpPr>
          <a:xfrm>
            <a:off x="7040993" y="1276752"/>
            <a:ext cx="1788188" cy="965617"/>
            <a:chOff x="3646087" y="2254595"/>
            <a:chExt cx="1788188" cy="965617"/>
          </a:xfrm>
        </p:grpSpPr>
        <p:sp>
          <p:nvSpPr>
            <p:cNvPr id="1452" name="Google Shape;1452;p108"/>
            <p:cNvSpPr txBox="1"/>
            <p:nvPr/>
          </p:nvSpPr>
          <p:spPr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08"/>
            <p:cNvSpPr txBox="1"/>
            <p:nvPr/>
          </p:nvSpPr>
          <p:spPr>
            <a:xfrm>
              <a:off x="4888228" y="2259358"/>
              <a:ext cx="33655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4" name="Google Shape;1454;p108"/>
            <p:cNvCxnSpPr/>
            <p:nvPr/>
          </p:nvCxnSpPr>
          <p:spPr>
            <a:xfrm>
              <a:off x="4399515" y="2772120"/>
              <a:ext cx="32385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55" name="Google Shape;1455;p108"/>
            <p:cNvSpPr txBox="1"/>
            <p:nvPr/>
          </p:nvSpPr>
          <p:spPr>
            <a:xfrm>
              <a:off x="3646087" y="2881658"/>
              <a:ext cx="869149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IPv6/</a:t>
              </a:r>
              <a:r>
                <a:rPr b="0" i="0" lang="en-US" sz="16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v4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08"/>
            <p:cNvSpPr txBox="1"/>
            <p:nvPr/>
          </p:nvSpPr>
          <p:spPr>
            <a:xfrm>
              <a:off x="4783690" y="2883245"/>
              <a:ext cx="5905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57" name="Google Shape;1457;p108"/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1458" name="Google Shape;1458;p108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108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60" name="Google Shape;1460;p108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61" name="Google Shape;1461;p108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2" name="Google Shape;1462;p108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3" name="Google Shape;1463;p108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4" name="Google Shape;1464;p108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65" name="Google Shape;1465;p108"/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1466" name="Google Shape;1466;p108"/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rect b="b" l="l" r="r" t="t"/>
                <a:pathLst>
                  <a:path extrusionOk="0" h="3099826" w="8166683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lt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7" name="Google Shape;1467;p108"/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cap="flat" cmpd="sng" w="9525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68" name="Google Shape;1468;p108"/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69" name="Google Shape;1469;p108"/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rect b="b" l="l" r="r" t="t"/>
                  <a:pathLst>
                    <a:path extrusionOk="0" h="1049866" w="467301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0" name="Google Shape;1470;p108"/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rect b="b" l="l" r="r" t="t"/>
                  <a:pathLst>
                    <a:path extrusionOk="0" h="903890" w="1744718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1" name="Google Shape;1471;p108"/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rect b="b" l="l" r="r" t="t"/>
                  <a:pathLst>
                    <a:path extrusionOk="0" h="893380" w="1713187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2" name="Google Shape;1472;p108"/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rect b="b" l="l" r="r" t="t"/>
                  <a:pathLst>
                    <a:path extrusionOk="0" h="1418896" w="3725019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8DA9D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473" name="Google Shape;1473;p108"/>
          <p:cNvGrpSpPr/>
          <p:nvPr/>
        </p:nvGrpSpPr>
        <p:grpSpPr>
          <a:xfrm>
            <a:off x="2987553" y="3443587"/>
            <a:ext cx="817562" cy="2981325"/>
            <a:chOff x="1611" y="2132"/>
            <a:chExt cx="515" cy="1878"/>
          </a:xfrm>
        </p:grpSpPr>
        <p:grpSp>
          <p:nvGrpSpPr>
            <p:cNvPr id="1474" name="Google Shape;1474;p108"/>
            <p:cNvGrpSpPr/>
            <p:nvPr/>
          </p:nvGrpSpPr>
          <p:grpSpPr>
            <a:xfrm>
              <a:off x="1634" y="2200"/>
              <a:ext cx="476" cy="908"/>
              <a:chOff x="652" y="2144"/>
              <a:chExt cx="476" cy="908"/>
            </a:xfrm>
          </p:grpSpPr>
          <p:sp>
            <p:nvSpPr>
              <p:cNvPr id="1475" name="Google Shape;1475;p108"/>
              <p:cNvSpPr/>
              <p:nvPr/>
            </p:nvSpPr>
            <p:spPr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B5E7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108"/>
              <p:cNvSpPr txBox="1"/>
              <p:nvPr/>
            </p:nvSpPr>
            <p:spPr>
              <a:xfrm>
                <a:off x="667" y="2162"/>
                <a:ext cx="461" cy="8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flow: X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src: 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dest: F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77" name="Google Shape;1477;p108"/>
            <p:cNvCxnSpPr/>
            <p:nvPr/>
          </p:nvCxnSpPr>
          <p:spPr>
            <a:xfrm>
              <a:off x="1661" y="2132"/>
              <a:ext cx="43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78" name="Google Shape;1478;p108"/>
            <p:cNvSpPr txBox="1"/>
            <p:nvPr/>
          </p:nvSpPr>
          <p:spPr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A-to-B: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9" name="Google Shape;1479;p108"/>
            <p:cNvCxnSpPr/>
            <p:nvPr/>
          </p:nvCxnSpPr>
          <p:spPr>
            <a:xfrm>
              <a:off x="1856" y="3230"/>
              <a:ext cx="0" cy="49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1480" name="Google Shape;1480;p108"/>
          <p:cNvGrpSpPr/>
          <p:nvPr/>
        </p:nvGrpSpPr>
        <p:grpSpPr>
          <a:xfrm>
            <a:off x="3971803" y="3435650"/>
            <a:ext cx="1176337" cy="3319462"/>
            <a:chOff x="2231" y="2127"/>
            <a:chExt cx="741" cy="2091"/>
          </a:xfrm>
        </p:grpSpPr>
        <p:grpSp>
          <p:nvGrpSpPr>
            <p:cNvPr id="1481" name="Google Shape;1481;p108"/>
            <p:cNvGrpSpPr/>
            <p:nvPr/>
          </p:nvGrpSpPr>
          <p:grpSpPr>
            <a:xfrm>
              <a:off x="2262" y="2194"/>
              <a:ext cx="583" cy="1388"/>
              <a:chOff x="478" y="2082"/>
              <a:chExt cx="583" cy="1388"/>
            </a:xfrm>
          </p:grpSpPr>
          <p:sp>
            <p:nvSpPr>
              <p:cNvPr id="1482" name="Google Shape;1482;p108"/>
              <p:cNvSpPr/>
              <p:nvPr/>
            </p:nvSpPr>
            <p:spPr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83" name="Google Shape;1483;p108"/>
              <p:cNvGrpSpPr/>
              <p:nvPr/>
            </p:nvGrpSpPr>
            <p:grpSpPr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1484" name="Google Shape;1484;p108"/>
                <p:cNvSpPr/>
                <p:nvPr/>
              </p:nvSpPr>
              <p:spPr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bl" dir="189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5" name="Google Shape;1485;p108"/>
                <p:cNvSpPr txBox="1"/>
                <p:nvPr/>
              </p:nvSpPr>
              <p:spPr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Flow: X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Src: A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Dest: F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486" name="Google Shape;1486;p108"/>
              <p:cNvSpPr txBox="1"/>
              <p:nvPr/>
            </p:nvSpPr>
            <p:spPr>
              <a:xfrm>
                <a:off x="48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src:B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dest: 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87" name="Google Shape;1487;p108"/>
            <p:cNvCxnSpPr/>
            <p:nvPr/>
          </p:nvCxnSpPr>
          <p:spPr>
            <a:xfrm>
              <a:off x="2345" y="2127"/>
              <a:ext cx="43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88" name="Google Shape;1488;p108"/>
            <p:cNvSpPr txBox="1"/>
            <p:nvPr/>
          </p:nvSpPr>
          <p:spPr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B-to-C: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 inside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9" name="Google Shape;1489;p108"/>
            <p:cNvCxnSpPr/>
            <p:nvPr/>
          </p:nvCxnSpPr>
          <p:spPr>
            <a:xfrm>
              <a:off x="2588" y="3604"/>
              <a:ext cx="0" cy="1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</p:grpSp>
      <p:grpSp>
        <p:nvGrpSpPr>
          <p:cNvPr id="1490" name="Google Shape;1490;p108"/>
          <p:cNvGrpSpPr/>
          <p:nvPr/>
        </p:nvGrpSpPr>
        <p:grpSpPr>
          <a:xfrm>
            <a:off x="7590033" y="3438825"/>
            <a:ext cx="881062" cy="2998787"/>
            <a:chOff x="4251" y="2129"/>
            <a:chExt cx="555" cy="1889"/>
          </a:xfrm>
        </p:grpSpPr>
        <p:cxnSp>
          <p:nvCxnSpPr>
            <p:cNvPr id="1491" name="Google Shape;1491;p108"/>
            <p:cNvCxnSpPr/>
            <p:nvPr/>
          </p:nvCxnSpPr>
          <p:spPr>
            <a:xfrm>
              <a:off x="4292" y="2129"/>
              <a:ext cx="43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92" name="Google Shape;1492;p108"/>
            <p:cNvSpPr txBox="1"/>
            <p:nvPr/>
          </p:nvSpPr>
          <p:spPr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E-to-F: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3" name="Google Shape;1493;p108"/>
            <p:cNvCxnSpPr/>
            <p:nvPr/>
          </p:nvCxnSpPr>
          <p:spPr>
            <a:xfrm>
              <a:off x="4540" y="3238"/>
              <a:ext cx="0" cy="49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grpSp>
          <p:nvGrpSpPr>
            <p:cNvPr id="1494" name="Google Shape;1494;p108"/>
            <p:cNvGrpSpPr/>
            <p:nvPr/>
          </p:nvGrpSpPr>
          <p:grpSpPr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1495" name="Google Shape;1495;p108"/>
              <p:cNvSpPr/>
              <p:nvPr/>
            </p:nvSpPr>
            <p:spPr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B5E7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108"/>
              <p:cNvSpPr txBox="1"/>
              <p:nvPr/>
            </p:nvSpPr>
            <p:spPr>
              <a:xfrm>
                <a:off x="643" y="2169"/>
                <a:ext cx="461" cy="8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flow: X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src: 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dest: F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97" name="Google Shape;1497;p108"/>
          <p:cNvGrpSpPr/>
          <p:nvPr/>
        </p:nvGrpSpPr>
        <p:grpSpPr>
          <a:xfrm>
            <a:off x="6408933" y="3437237"/>
            <a:ext cx="1176337" cy="3330575"/>
            <a:chOff x="3507" y="2128"/>
            <a:chExt cx="741" cy="2098"/>
          </a:xfrm>
        </p:grpSpPr>
        <p:cxnSp>
          <p:nvCxnSpPr>
            <p:cNvPr id="1498" name="Google Shape;1498;p108"/>
            <p:cNvCxnSpPr/>
            <p:nvPr/>
          </p:nvCxnSpPr>
          <p:spPr>
            <a:xfrm>
              <a:off x="3627" y="2128"/>
              <a:ext cx="43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99" name="Google Shape;1499;p108"/>
            <p:cNvSpPr txBox="1"/>
            <p:nvPr/>
          </p:nvSpPr>
          <p:spPr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D-to-E: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IPv6 inside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IPv4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00" name="Google Shape;1500;p108"/>
            <p:cNvCxnSpPr/>
            <p:nvPr/>
          </p:nvCxnSpPr>
          <p:spPr>
            <a:xfrm>
              <a:off x="3883" y="3640"/>
              <a:ext cx="0" cy="1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grpSp>
          <p:nvGrpSpPr>
            <p:cNvPr id="1501" name="Google Shape;1501;p108"/>
            <p:cNvGrpSpPr/>
            <p:nvPr/>
          </p:nvGrpSpPr>
          <p:grpSpPr>
            <a:xfrm>
              <a:off x="3558" y="2220"/>
              <a:ext cx="583" cy="1388"/>
              <a:chOff x="478" y="2082"/>
              <a:chExt cx="583" cy="1388"/>
            </a:xfrm>
          </p:grpSpPr>
          <p:sp>
            <p:nvSpPr>
              <p:cNvPr id="1502" name="Google Shape;1502;p108"/>
              <p:cNvSpPr/>
              <p:nvPr/>
            </p:nvSpPr>
            <p:spPr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03" name="Google Shape;1503;p108"/>
              <p:cNvGrpSpPr/>
              <p:nvPr/>
            </p:nvGrpSpPr>
            <p:grpSpPr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1504" name="Google Shape;1504;p108"/>
                <p:cNvSpPr/>
                <p:nvPr/>
              </p:nvSpPr>
              <p:spPr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bl" dir="18900000" dist="381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5" name="Google Shape;1505;p108"/>
                <p:cNvSpPr txBox="1"/>
                <p:nvPr/>
              </p:nvSpPr>
              <p:spPr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Flow: X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Src: A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Dest: F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data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06" name="Google Shape;1506;p108"/>
              <p:cNvSpPr txBox="1"/>
              <p:nvPr/>
            </p:nvSpPr>
            <p:spPr>
              <a:xfrm>
                <a:off x="48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src:B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dest: 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07" name="Google Shape;1507;p108"/>
          <p:cNvSpPr/>
          <p:nvPr/>
        </p:nvSpPr>
        <p:spPr>
          <a:xfrm>
            <a:off x="4320224" y="1661454"/>
            <a:ext cx="45719" cy="210509"/>
          </a:xfrm>
          <a:prstGeom prst="rect">
            <a:avLst/>
          </a:prstGeom>
          <a:solidFill>
            <a:srgbClr val="CC0001"/>
          </a:solidFill>
          <a:ln cap="flat" cmpd="sng" w="12700">
            <a:solidFill>
              <a:srgbClr val="CC000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108"/>
          <p:cNvSpPr/>
          <p:nvPr/>
        </p:nvSpPr>
        <p:spPr>
          <a:xfrm>
            <a:off x="7054982" y="1678997"/>
            <a:ext cx="45719" cy="210509"/>
          </a:xfrm>
          <a:prstGeom prst="rect">
            <a:avLst/>
          </a:prstGeom>
          <a:solidFill>
            <a:srgbClr val="CC0001"/>
          </a:solidFill>
          <a:ln cap="flat" cmpd="sng" w="12700">
            <a:solidFill>
              <a:srgbClr val="CC000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p108"/>
          <p:cNvSpPr/>
          <p:nvPr/>
        </p:nvSpPr>
        <p:spPr>
          <a:xfrm>
            <a:off x="4327898" y="2777592"/>
            <a:ext cx="45719" cy="210509"/>
          </a:xfrm>
          <a:prstGeom prst="rect">
            <a:avLst/>
          </a:prstGeom>
          <a:solidFill>
            <a:srgbClr val="CC0001"/>
          </a:solidFill>
          <a:ln cap="flat" cmpd="sng" w="12700">
            <a:solidFill>
              <a:srgbClr val="CC000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108"/>
          <p:cNvSpPr/>
          <p:nvPr/>
        </p:nvSpPr>
        <p:spPr>
          <a:xfrm>
            <a:off x="7042922" y="2801714"/>
            <a:ext cx="45719" cy="210509"/>
          </a:xfrm>
          <a:prstGeom prst="rect">
            <a:avLst/>
          </a:prstGeom>
          <a:solidFill>
            <a:srgbClr val="CC0001"/>
          </a:solidFill>
          <a:ln cap="flat" cmpd="sng" w="12700">
            <a:solidFill>
              <a:srgbClr val="CC000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1" name="Google Shape;1511;p108"/>
          <p:cNvGrpSpPr/>
          <p:nvPr/>
        </p:nvGrpSpPr>
        <p:grpSpPr>
          <a:xfrm>
            <a:off x="204472" y="3539720"/>
            <a:ext cx="8091447" cy="2055959"/>
            <a:chOff x="-2159111" y="3797410"/>
            <a:chExt cx="8091447" cy="2055959"/>
          </a:xfrm>
        </p:grpSpPr>
        <p:grpSp>
          <p:nvGrpSpPr>
            <p:cNvPr id="1512" name="Google Shape;1512;p108"/>
            <p:cNvGrpSpPr/>
            <p:nvPr/>
          </p:nvGrpSpPr>
          <p:grpSpPr>
            <a:xfrm>
              <a:off x="-2159111" y="3797410"/>
              <a:ext cx="8091447" cy="2055959"/>
              <a:chOff x="1300369" y="3385930"/>
              <a:chExt cx="8091447" cy="2055959"/>
            </a:xfrm>
          </p:grpSpPr>
          <p:grpSp>
            <p:nvGrpSpPr>
              <p:cNvPr id="1513" name="Google Shape;1513;p108"/>
              <p:cNvGrpSpPr/>
              <p:nvPr/>
            </p:nvGrpSpPr>
            <p:grpSpPr>
              <a:xfrm>
                <a:off x="1300369" y="3385930"/>
                <a:ext cx="8091447" cy="2055959"/>
                <a:chOff x="1300369" y="3385930"/>
                <a:chExt cx="8091447" cy="2055959"/>
              </a:xfrm>
            </p:grpSpPr>
            <p:sp>
              <p:nvSpPr>
                <p:cNvPr id="1514" name="Google Shape;1514;p108"/>
                <p:cNvSpPr/>
                <p:nvPr/>
              </p:nvSpPr>
              <p:spPr>
                <a:xfrm>
                  <a:off x="4108174" y="3670852"/>
                  <a:ext cx="715617" cy="530087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08"/>
                <p:cNvSpPr/>
                <p:nvPr/>
              </p:nvSpPr>
              <p:spPr>
                <a:xfrm>
                  <a:off x="5044440" y="3385930"/>
                  <a:ext cx="1023731" cy="669235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08"/>
                <p:cNvSpPr/>
                <p:nvPr/>
              </p:nvSpPr>
              <p:spPr>
                <a:xfrm>
                  <a:off x="7533861" y="3432312"/>
                  <a:ext cx="974035" cy="669235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" name="Google Shape;1517;p108"/>
                <p:cNvSpPr/>
                <p:nvPr/>
              </p:nvSpPr>
              <p:spPr>
                <a:xfrm>
                  <a:off x="8676199" y="3678803"/>
                  <a:ext cx="715617" cy="542677"/>
                </a:xfrm>
                <a:prstGeom prst="ellipse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8" name="Google Shape;1518;p108"/>
                <p:cNvSpPr txBox="1"/>
                <p:nvPr/>
              </p:nvSpPr>
              <p:spPr>
                <a:xfrm>
                  <a:off x="1300369" y="4426226"/>
                  <a:ext cx="1933161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Note source and destination addresses!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19" name="Google Shape;1519;p108"/>
                <p:cNvCxnSpPr>
                  <a:stCxn id="1514" idx="2"/>
                  <a:endCxn id="1518" idx="3"/>
                </p:cNvCxnSpPr>
                <p:nvPr/>
              </p:nvCxnSpPr>
              <p:spPr>
                <a:xfrm flipH="1">
                  <a:off x="3233674" y="3935896"/>
                  <a:ext cx="874500" cy="998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20" name="Google Shape;1520;p108"/>
                <p:cNvCxnSpPr>
                  <a:endCxn id="1518" idx="3"/>
                </p:cNvCxnSpPr>
                <p:nvPr/>
              </p:nvCxnSpPr>
              <p:spPr>
                <a:xfrm flipH="1">
                  <a:off x="3233530" y="3690857"/>
                  <a:ext cx="1769100" cy="1243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21" name="Google Shape;1521;p108"/>
                <p:cNvCxnSpPr>
                  <a:stCxn id="1516" idx="2"/>
                  <a:endCxn id="1518" idx="3"/>
                </p:cNvCxnSpPr>
                <p:nvPr/>
              </p:nvCxnSpPr>
              <p:spPr>
                <a:xfrm flipH="1">
                  <a:off x="3233661" y="3766930"/>
                  <a:ext cx="4300200" cy="1167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22" name="Google Shape;1522;p108"/>
              <p:cNvCxnSpPr>
                <a:stCxn id="1517" idx="2"/>
                <a:endCxn id="1518" idx="3"/>
              </p:cNvCxnSpPr>
              <p:nvPr/>
            </p:nvCxnSpPr>
            <p:spPr>
              <a:xfrm flipH="1">
                <a:off x="3233599" y="3950142"/>
                <a:ext cx="5442600" cy="98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523" name="Google Shape;1523;p108"/>
            <p:cNvSpPr/>
            <p:nvPr/>
          </p:nvSpPr>
          <p:spPr>
            <a:xfrm>
              <a:off x="2880360" y="3803100"/>
              <a:ext cx="1023731" cy="669235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24" name="Google Shape;1524;p108"/>
            <p:cNvCxnSpPr>
              <a:endCxn id="1518" idx="3"/>
            </p:cNvCxnSpPr>
            <p:nvPr/>
          </p:nvCxnSpPr>
          <p:spPr>
            <a:xfrm flipH="1">
              <a:off x="-225950" y="4267338"/>
              <a:ext cx="3182400" cy="1078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525" name="Google Shape;1525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619ce2e70_1_9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g2c619ce2e70_1_93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g2c619ce2e70_1_93"/>
          <p:cNvSpPr txBox="1"/>
          <p:nvPr/>
        </p:nvSpPr>
        <p:spPr>
          <a:xfrm>
            <a:off x="310551" y="1868850"/>
            <a:ext cx="7981200" cy="4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4.5 Introduction to Network Layer Protocols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695" lvl="2" marL="1143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DHCP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8695" lvl="2" marL="11430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ICMP</a:t>
            </a:r>
            <a:endParaRPr b="0" i="0" sz="21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4.6 IPv6 Addressing</a:t>
            </a:r>
            <a:endParaRPr>
              <a:solidFill>
                <a:schemeClr val="accent3"/>
              </a:solidFill>
            </a:endParaRPr>
          </a:p>
          <a:p>
            <a:pPr indent="45720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4.7 Introduction to Routing Algorithms</a:t>
            </a:r>
            <a:endParaRPr sz="21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2c619ce2e70_1_93"/>
          <p:cNvSpPr/>
          <p:nvPr/>
        </p:nvSpPr>
        <p:spPr>
          <a:xfrm>
            <a:off x="393111" y="1126730"/>
            <a:ext cx="634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– 4 Network Layer and Internet Protocol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2c619ce2e70_1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0" name="Google Shape;1530;p10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1" name="Google Shape;1531;p10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109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IPv6 Adoption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109"/>
          <p:cNvSpPr txBox="1"/>
          <p:nvPr/>
        </p:nvSpPr>
        <p:spPr>
          <a:xfrm>
            <a:off x="371880" y="1761989"/>
            <a:ext cx="74225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https://www.akamai.com/us/en/resources/our-thinking/state-of-the-internet-report/state-of-the-internet-ipv6-adoption-visualization.jsp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4" name="Google Shape;1534;p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2c619ce2e70_1_16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0" name="Google Shape;1540;g2c619ce2e70_1_16"/>
          <p:cNvCxnSpPr/>
          <p:nvPr/>
        </p:nvCxnSpPr>
        <p:spPr>
          <a:xfrm>
            <a:off x="-8308" y="8548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1" name="Google Shape;1541;g2c619ce2e70_1_16"/>
          <p:cNvSpPr txBox="1"/>
          <p:nvPr/>
        </p:nvSpPr>
        <p:spPr>
          <a:xfrm>
            <a:off x="310548" y="1868852"/>
            <a:ext cx="5951700" cy="47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4.5 Introduction to Network Layer Protocols</a:t>
            </a:r>
            <a:endParaRPr>
              <a:solidFill>
                <a:schemeClr val="accent3"/>
              </a:solidFill>
            </a:endParaRPr>
          </a:p>
          <a:p>
            <a:pPr indent="-238695" lvl="2" marL="1143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•"/>
            </a:pPr>
            <a:r>
              <a:rPr lang="en-US" sz="2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DHCP</a:t>
            </a:r>
            <a:endParaRPr>
              <a:solidFill>
                <a:schemeClr val="accent3"/>
              </a:solidFill>
            </a:endParaRPr>
          </a:p>
          <a:p>
            <a:pPr indent="-238695" lvl="2" marL="1143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•"/>
            </a:pPr>
            <a:r>
              <a:rPr lang="en-US" sz="21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ICMP</a:t>
            </a:r>
            <a:endParaRPr sz="21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4.6 IPv6 Addressing</a:t>
            </a:r>
            <a:endParaRPr>
              <a:solidFill>
                <a:schemeClr val="accent3"/>
              </a:solidFill>
            </a:endParaRPr>
          </a:p>
          <a:p>
            <a:pPr indent="457200" lvl="0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4.7 Introduction to Routing Algorithms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g2c619ce2e70_1_16"/>
          <p:cNvSpPr/>
          <p:nvPr/>
        </p:nvSpPr>
        <p:spPr>
          <a:xfrm>
            <a:off x="393111" y="1126730"/>
            <a:ext cx="634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– 4 Network Layer and Internet Protocol</a:t>
            </a:r>
            <a:endParaRPr b="1" i="0" sz="2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3" name="Google Shape;1543;g2c619ce2e70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21ddd074c4a_0_29"/>
          <p:cNvSpPr txBox="1"/>
          <p:nvPr>
            <p:ph idx="1" type="body"/>
          </p:nvPr>
        </p:nvSpPr>
        <p:spPr>
          <a:xfrm>
            <a:off x="313300" y="1213225"/>
            <a:ext cx="6332100" cy="4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00">
                <a:solidFill>
                  <a:srgbClr val="C00000"/>
                </a:solidFill>
              </a:rPr>
              <a:t>Routing protocol goal: </a:t>
            </a:r>
            <a:r>
              <a:rPr lang="en-US" sz="2400"/>
              <a:t>determine “good” paths (equivalently, routes), from sending hosts to receiving host, through network of routers</a:t>
            </a:r>
            <a:endParaRPr sz="2400"/>
          </a:p>
          <a:p>
            <a:pPr indent="-265112" lvl="0" marL="4079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solidFill>
                  <a:srgbClr val="C00000"/>
                </a:solidFill>
              </a:rPr>
              <a:t>path: </a:t>
            </a:r>
            <a:r>
              <a:rPr lang="en-US" sz="2600"/>
              <a:t>sequence of routers packets traverse from given initial source host to final destination host</a:t>
            </a:r>
            <a:endParaRPr sz="2600"/>
          </a:p>
          <a:p>
            <a:pPr indent="-265112" lvl="0" marL="4079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solidFill>
                  <a:srgbClr val="C00000"/>
                </a:solidFill>
              </a:rPr>
              <a:t>“good”: </a:t>
            </a:r>
            <a:r>
              <a:rPr lang="en-US" sz="2600"/>
              <a:t>least “cost”, “fastest”, “least congested”</a:t>
            </a:r>
            <a:endParaRPr sz="2600"/>
          </a:p>
          <a:p>
            <a:pPr indent="-265112" lvl="0" marL="4079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routing: a “top-10” networking challenge!</a:t>
            </a:r>
            <a:endParaRPr sz="2600"/>
          </a:p>
          <a:p>
            <a:pPr indent="-444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50" name="Google Shape;1550;g21ddd074c4a_0_29"/>
          <p:cNvSpPr/>
          <p:nvPr/>
        </p:nvSpPr>
        <p:spPr>
          <a:xfrm>
            <a:off x="9058928" y="2960084"/>
            <a:ext cx="1123614" cy="1336674"/>
          </a:xfrm>
          <a:custGeom>
            <a:rect b="b" l="l" r="r" t="t"/>
            <a:pathLst>
              <a:path extrusionOk="0" h="1800235" w="1549812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1" name="Google Shape;1551;g21ddd074c4a_0_29"/>
          <p:cNvSpPr/>
          <p:nvPr/>
        </p:nvSpPr>
        <p:spPr>
          <a:xfrm>
            <a:off x="7347816" y="1720341"/>
            <a:ext cx="1736724" cy="1317705"/>
          </a:xfrm>
          <a:custGeom>
            <a:rect b="b" l="l" r="r" t="t"/>
            <a:pathLst>
              <a:path extrusionOk="0" h="675" w="1036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2" name="Google Shape;1552;g21ddd074c4a_0_29"/>
          <p:cNvGrpSpPr/>
          <p:nvPr/>
        </p:nvGrpSpPr>
        <p:grpSpPr>
          <a:xfrm>
            <a:off x="7279090" y="3183557"/>
            <a:ext cx="1339817" cy="1017624"/>
            <a:chOff x="2889" y="1631"/>
            <a:chExt cx="900" cy="810"/>
          </a:xfrm>
        </p:grpSpPr>
        <p:sp>
          <p:nvSpPr>
            <p:cNvPr id="1553" name="Google Shape;1553;g21ddd074c4a_0_29"/>
            <p:cNvSpPr/>
            <p:nvPr/>
          </p:nvSpPr>
          <p:spPr>
            <a:xfrm>
              <a:off x="3046" y="1841"/>
              <a:ext cx="600" cy="600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g21ddd074c4a_0_29"/>
            <p:cNvSpPr/>
            <p:nvPr/>
          </p:nvSpPr>
          <p:spPr>
            <a:xfrm>
              <a:off x="2889" y="1631"/>
              <a:ext cx="900" cy="300"/>
            </a:xfrm>
            <a:prstGeom prst="triangle">
              <a:avLst>
                <a:gd fmla="val 50000" name="adj"/>
              </a:avLst>
            </a:prstGeom>
            <a:solidFill>
              <a:srgbClr val="9CD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5" name="Google Shape;1555;g21ddd074c4a_0_29"/>
          <p:cNvSpPr/>
          <p:nvPr/>
        </p:nvSpPr>
        <p:spPr>
          <a:xfrm>
            <a:off x="7786141" y="4577440"/>
            <a:ext cx="3079750" cy="1665288"/>
          </a:xfrm>
          <a:custGeom>
            <a:rect b="b" l="l" r="r" t="t"/>
            <a:pathLst>
              <a:path extrusionOk="0" h="1049" w="194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g21ddd074c4a_0_29"/>
          <p:cNvSpPr txBox="1"/>
          <p:nvPr/>
        </p:nvSpPr>
        <p:spPr>
          <a:xfrm>
            <a:off x="7753014" y="1382767"/>
            <a:ext cx="133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g21ddd074c4a_0_29"/>
          <p:cNvSpPr txBox="1"/>
          <p:nvPr/>
        </p:nvSpPr>
        <p:spPr>
          <a:xfrm>
            <a:off x="7380648" y="5674081"/>
            <a:ext cx="11952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g21ddd074c4a_0_29"/>
          <p:cNvSpPr/>
          <p:nvPr/>
        </p:nvSpPr>
        <p:spPr>
          <a:xfrm>
            <a:off x="10295886" y="3073846"/>
            <a:ext cx="1274128" cy="1933312"/>
          </a:xfrm>
          <a:custGeom>
            <a:rect b="b" l="l" r="r" t="t"/>
            <a:pathLst>
              <a:path extrusionOk="0" h="1952840" w="1447873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9" name="Google Shape;1559;g21ddd074c4a_0_29"/>
          <p:cNvGrpSpPr/>
          <p:nvPr/>
        </p:nvGrpSpPr>
        <p:grpSpPr>
          <a:xfrm>
            <a:off x="10911188" y="3822408"/>
            <a:ext cx="687351" cy="721727"/>
            <a:chOff x="5203089" y="1751190"/>
            <a:chExt cx="858331" cy="662560"/>
          </a:xfrm>
        </p:grpSpPr>
        <p:sp>
          <p:nvSpPr>
            <p:cNvPr id="1560" name="Google Shape;1560;g21ddd074c4a_0_29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g21ddd074c4a_0_29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62" name="Google Shape;1562;g21ddd074c4a_0_29"/>
            <p:cNvCxnSpPr/>
            <p:nvPr/>
          </p:nvCxnSpPr>
          <p:spPr>
            <a:xfrm flipH="1" rot="10800000">
              <a:off x="5270526" y="2029521"/>
              <a:ext cx="295200" cy="7350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3" name="Google Shape;1563;g21ddd074c4a_0_29"/>
            <p:cNvCxnSpPr/>
            <p:nvPr/>
          </p:nvCxnSpPr>
          <p:spPr>
            <a:xfrm flipH="1" rot="10800000">
              <a:off x="5275406" y="2261662"/>
              <a:ext cx="290400" cy="1680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4" name="Google Shape;1564;g21ddd074c4a_0_29"/>
            <p:cNvCxnSpPr/>
            <p:nvPr/>
          </p:nvCxnSpPr>
          <p:spPr>
            <a:xfrm flipH="1" rot="10800000">
              <a:off x="5275406" y="2151874"/>
              <a:ext cx="290400" cy="4830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5" name="Google Shape;1565;g21ddd074c4a_0_29"/>
            <p:cNvCxnSpPr/>
            <p:nvPr/>
          </p:nvCxnSpPr>
          <p:spPr>
            <a:xfrm>
              <a:off x="5270094" y="2354086"/>
              <a:ext cx="295800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6" name="Google Shape;1566;g21ddd074c4a_0_29"/>
            <p:cNvCxnSpPr/>
            <p:nvPr/>
          </p:nvCxnSpPr>
          <p:spPr>
            <a:xfrm rot="10800000">
              <a:off x="5950242" y="1866873"/>
              <a:ext cx="0" cy="46530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7" name="Google Shape;1567;g21ddd074c4a_0_29"/>
            <p:cNvCxnSpPr/>
            <p:nvPr/>
          </p:nvCxnSpPr>
          <p:spPr>
            <a:xfrm>
              <a:off x="5628589" y="1936750"/>
              <a:ext cx="0" cy="477000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68" name="Google Shape;1568;g21ddd074c4a_0_29"/>
          <p:cNvGrpSpPr/>
          <p:nvPr/>
        </p:nvGrpSpPr>
        <p:grpSpPr>
          <a:xfrm>
            <a:off x="10845146" y="3088394"/>
            <a:ext cx="594652" cy="648447"/>
            <a:chOff x="5203089" y="1751190"/>
            <a:chExt cx="858331" cy="662560"/>
          </a:xfrm>
        </p:grpSpPr>
        <p:sp>
          <p:nvSpPr>
            <p:cNvPr id="1569" name="Google Shape;1569;g21ddd074c4a_0_29"/>
            <p:cNvSpPr/>
            <p:nvPr/>
          </p:nvSpPr>
          <p:spPr>
            <a:xfrm>
              <a:off x="5536769" y="1751190"/>
              <a:ext cx="524651" cy="662124"/>
            </a:xfrm>
            <a:custGeom>
              <a:rect b="b" l="l" r="r" t="t"/>
              <a:pathLst>
                <a:path extrusionOk="0" h="662124" w="524651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g21ddd074c4a_0_29"/>
            <p:cNvSpPr/>
            <p:nvPr/>
          </p:nvSpPr>
          <p:spPr>
            <a:xfrm>
              <a:off x="5203089" y="1921244"/>
              <a:ext cx="651290" cy="492070"/>
            </a:xfrm>
            <a:custGeom>
              <a:rect b="b" l="l" r="r" t="t"/>
              <a:pathLst>
                <a:path extrusionOk="0" h="492070" w="65129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cap="flat" cmpd="sng" w="12700">
              <a:solidFill>
                <a:srgbClr val="0000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1" name="Google Shape;1571;g21ddd074c4a_0_29"/>
            <p:cNvCxnSpPr/>
            <p:nvPr/>
          </p:nvCxnSpPr>
          <p:spPr>
            <a:xfrm flipH="1" rot="10800000">
              <a:off x="5270526" y="2029521"/>
              <a:ext cx="295200" cy="7350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2" name="Google Shape;1572;g21ddd074c4a_0_29"/>
            <p:cNvCxnSpPr/>
            <p:nvPr/>
          </p:nvCxnSpPr>
          <p:spPr>
            <a:xfrm flipH="1" rot="10800000">
              <a:off x="5275406" y="2261662"/>
              <a:ext cx="290400" cy="1680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3" name="Google Shape;1573;g21ddd074c4a_0_29"/>
            <p:cNvCxnSpPr/>
            <p:nvPr/>
          </p:nvCxnSpPr>
          <p:spPr>
            <a:xfrm flipH="1" rot="10800000">
              <a:off x="5275406" y="2151874"/>
              <a:ext cx="290400" cy="4830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4" name="Google Shape;1574;g21ddd074c4a_0_29"/>
            <p:cNvCxnSpPr/>
            <p:nvPr/>
          </p:nvCxnSpPr>
          <p:spPr>
            <a:xfrm>
              <a:off x="5270094" y="2354086"/>
              <a:ext cx="295800" cy="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5" name="Google Shape;1575;g21ddd074c4a_0_29"/>
            <p:cNvCxnSpPr/>
            <p:nvPr/>
          </p:nvCxnSpPr>
          <p:spPr>
            <a:xfrm rot="10800000">
              <a:off x="5950242" y="1866873"/>
              <a:ext cx="0" cy="465300"/>
            </a:xfrm>
            <a:prstGeom prst="straightConnector1">
              <a:avLst/>
            </a:prstGeom>
            <a:noFill/>
            <a:ln cap="flat" cmpd="sng" w="44450">
              <a:solidFill>
                <a:schemeClr val="lt1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6" name="Google Shape;1576;g21ddd074c4a_0_29"/>
            <p:cNvCxnSpPr/>
            <p:nvPr/>
          </p:nvCxnSpPr>
          <p:spPr>
            <a:xfrm>
              <a:off x="5628589" y="1936750"/>
              <a:ext cx="0" cy="477000"/>
            </a:xfrm>
            <a:prstGeom prst="straightConnector1">
              <a:avLst/>
            </a:prstGeom>
            <a:noFill/>
            <a:ln cap="flat" cmpd="sng" w="15875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77" name="Google Shape;1577;g21ddd074c4a_0_29"/>
          <p:cNvSpPr/>
          <p:nvPr/>
        </p:nvSpPr>
        <p:spPr>
          <a:xfrm>
            <a:off x="9614553" y="1676348"/>
            <a:ext cx="1499440" cy="1387700"/>
          </a:xfrm>
          <a:custGeom>
            <a:rect b="b" l="l" r="r" t="t"/>
            <a:pathLst>
              <a:path extrusionOk="0" h="1796376" w="1634267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g21ddd074c4a_0_29"/>
          <p:cNvSpPr txBox="1"/>
          <p:nvPr/>
        </p:nvSpPr>
        <p:spPr>
          <a:xfrm>
            <a:off x="9500941" y="1745501"/>
            <a:ext cx="17250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g21ddd074c4a_0_29"/>
          <p:cNvSpPr/>
          <p:nvPr/>
        </p:nvSpPr>
        <p:spPr>
          <a:xfrm>
            <a:off x="9352808" y="3572214"/>
            <a:ext cx="305700" cy="197700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g21ddd074c4a_0_29"/>
          <p:cNvSpPr txBox="1"/>
          <p:nvPr/>
        </p:nvSpPr>
        <p:spPr>
          <a:xfrm>
            <a:off x="10991507" y="4572243"/>
            <a:ext cx="813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1" name="Google Shape;1581;g21ddd074c4a_0_29"/>
          <p:cNvCxnSpPr/>
          <p:nvPr/>
        </p:nvCxnSpPr>
        <p:spPr>
          <a:xfrm rot="10800000">
            <a:off x="10633524" y="3474543"/>
            <a:ext cx="413100" cy="6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2" name="Google Shape;1582;g21ddd074c4a_0_29"/>
          <p:cNvCxnSpPr/>
          <p:nvPr/>
        </p:nvCxnSpPr>
        <p:spPr>
          <a:xfrm rot="10800000">
            <a:off x="10734541" y="3535065"/>
            <a:ext cx="345900" cy="73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3" name="Google Shape;1583;g21ddd074c4a_0_29"/>
          <p:cNvCxnSpPr/>
          <p:nvPr/>
        </p:nvCxnSpPr>
        <p:spPr>
          <a:xfrm flipH="1" rot="10800000">
            <a:off x="10710637" y="3527667"/>
            <a:ext cx="336000" cy="3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4" name="Google Shape;1584;g21ddd074c4a_0_29"/>
          <p:cNvCxnSpPr/>
          <p:nvPr/>
        </p:nvCxnSpPr>
        <p:spPr>
          <a:xfrm rot="10800000">
            <a:off x="10644515" y="3489250"/>
            <a:ext cx="0" cy="48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5" name="Google Shape;1585;g21ddd074c4a_0_29"/>
          <p:cNvCxnSpPr/>
          <p:nvPr/>
        </p:nvCxnSpPr>
        <p:spPr>
          <a:xfrm rot="10800000">
            <a:off x="10624403" y="3965995"/>
            <a:ext cx="508500" cy="34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6" name="Google Shape;1586;g21ddd074c4a_0_29"/>
          <p:cNvCxnSpPr/>
          <p:nvPr/>
        </p:nvCxnSpPr>
        <p:spPr>
          <a:xfrm rot="10800000">
            <a:off x="9968860" y="3982048"/>
            <a:ext cx="65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7" name="Google Shape;1587;g21ddd074c4a_0_29"/>
          <p:cNvCxnSpPr/>
          <p:nvPr/>
        </p:nvCxnSpPr>
        <p:spPr>
          <a:xfrm rot="10800000">
            <a:off x="9293281" y="3982048"/>
            <a:ext cx="65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8" name="Google Shape;1588;g21ddd074c4a_0_29"/>
          <p:cNvCxnSpPr/>
          <p:nvPr/>
        </p:nvCxnSpPr>
        <p:spPr>
          <a:xfrm flipH="1">
            <a:off x="9350532" y="3401978"/>
            <a:ext cx="382500" cy="51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9" name="Google Shape;1589;g21ddd074c4a_0_29"/>
          <p:cNvCxnSpPr/>
          <p:nvPr/>
        </p:nvCxnSpPr>
        <p:spPr>
          <a:xfrm>
            <a:off x="9806809" y="3401978"/>
            <a:ext cx="0" cy="54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0" name="Google Shape;1590;g21ddd074c4a_0_29"/>
          <p:cNvCxnSpPr/>
          <p:nvPr/>
        </p:nvCxnSpPr>
        <p:spPr>
          <a:xfrm>
            <a:off x="10211408" y="2648998"/>
            <a:ext cx="488100" cy="83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1" name="Google Shape;1591;g21ddd074c4a_0_29"/>
          <p:cNvCxnSpPr/>
          <p:nvPr/>
        </p:nvCxnSpPr>
        <p:spPr>
          <a:xfrm flipH="1">
            <a:off x="9872491" y="2589319"/>
            <a:ext cx="380400" cy="69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92" name="Google Shape;1592;g21ddd074c4a_0_29"/>
          <p:cNvGrpSpPr/>
          <p:nvPr/>
        </p:nvGrpSpPr>
        <p:grpSpPr>
          <a:xfrm>
            <a:off x="7635978" y="2021631"/>
            <a:ext cx="3578867" cy="3640283"/>
            <a:chOff x="7562238" y="2127325"/>
            <a:chExt cx="3578867" cy="3640284"/>
          </a:xfrm>
        </p:grpSpPr>
        <p:grpSp>
          <p:nvGrpSpPr>
            <p:cNvPr id="1593" name="Google Shape;1593;g21ddd074c4a_0_29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1594" name="Google Shape;1594;g21ddd074c4a_0_29"/>
              <p:cNvCxnSpPr/>
              <p:nvPr/>
            </p:nvCxnSpPr>
            <p:spPr>
              <a:xfrm flipH="1" rot="5400000">
                <a:off x="9813653" y="5228573"/>
                <a:ext cx="388200" cy="7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5" name="Google Shape;1595;g21ddd074c4a_0_29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6" name="Google Shape;1596;g21ddd074c4a_0_29"/>
              <p:cNvCxnSpPr/>
              <p:nvPr/>
            </p:nvCxnSpPr>
            <p:spPr>
              <a:xfrm>
                <a:off x="9457042" y="4815390"/>
                <a:ext cx="524400" cy="261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7" name="Google Shape;1597;g21ddd074c4a_0_29"/>
              <p:cNvCxnSpPr/>
              <p:nvPr/>
            </p:nvCxnSpPr>
            <p:spPr>
              <a:xfrm flipH="1" rot="10800000">
                <a:off x="8874149" y="4815356"/>
                <a:ext cx="569400" cy="24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8" name="Google Shape;1598;g21ddd074c4a_0_29"/>
              <p:cNvCxnSpPr/>
              <p:nvPr/>
            </p:nvCxnSpPr>
            <p:spPr>
              <a:xfrm>
                <a:off x="8845827" y="5085749"/>
                <a:ext cx="1030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9" name="Google Shape;1599;g21ddd074c4a_0_29"/>
              <p:cNvCxnSpPr/>
              <p:nvPr/>
            </p:nvCxnSpPr>
            <p:spPr>
              <a:xfrm>
                <a:off x="8234290" y="5094207"/>
                <a:ext cx="226800" cy="12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0" name="Google Shape;1600;g21ddd074c4a_0_29"/>
              <p:cNvCxnSpPr/>
              <p:nvPr/>
            </p:nvCxnSpPr>
            <p:spPr>
              <a:xfrm flipH="1" rot="10800000">
                <a:off x="7972450" y="5267443"/>
                <a:ext cx="412800" cy="12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1" name="Google Shape;1601;g21ddd074c4a_0_29"/>
              <p:cNvCxnSpPr/>
              <p:nvPr/>
            </p:nvCxnSpPr>
            <p:spPr>
              <a:xfrm flipH="1">
                <a:off x="8397880" y="5259125"/>
                <a:ext cx="68100" cy="29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2" name="Google Shape;1602;g21ddd074c4a_0_29"/>
              <p:cNvCxnSpPr/>
              <p:nvPr/>
            </p:nvCxnSpPr>
            <p:spPr>
              <a:xfrm rot="10800000">
                <a:off x="8512688" y="5284680"/>
                <a:ext cx="280500" cy="270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3" name="Google Shape;1603;g21ddd074c4a_0_29"/>
              <p:cNvCxnSpPr/>
              <p:nvPr/>
            </p:nvCxnSpPr>
            <p:spPr>
              <a:xfrm>
                <a:off x="8512814" y="5234921"/>
                <a:ext cx="914100" cy="4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4" name="Google Shape;1604;g21ddd074c4a_0_29"/>
              <p:cNvCxnSpPr/>
              <p:nvPr/>
            </p:nvCxnSpPr>
            <p:spPr>
              <a:xfrm>
                <a:off x="8271861" y="3806843"/>
                <a:ext cx="0" cy="131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5" name="Google Shape;1605;g21ddd074c4a_0_29"/>
              <p:cNvCxnSpPr/>
              <p:nvPr/>
            </p:nvCxnSpPr>
            <p:spPr>
              <a:xfrm flipH="1" rot="10800000">
                <a:off x="7881336" y="4017855"/>
                <a:ext cx="168300" cy="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6" name="Google Shape;1606;g21ddd074c4a_0_29"/>
              <p:cNvCxnSpPr/>
              <p:nvPr/>
            </p:nvCxnSpPr>
            <p:spPr>
              <a:xfrm flipH="1" rot="5400000">
                <a:off x="9909566" y="5560282"/>
                <a:ext cx="366900" cy="1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7" name="Google Shape;1607;g21ddd074c4a_0_29"/>
              <p:cNvCxnSpPr/>
              <p:nvPr/>
            </p:nvCxnSpPr>
            <p:spPr>
              <a:xfrm flipH="1" rot="10800000">
                <a:off x="8483508" y="5013306"/>
                <a:ext cx="404100" cy="20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8" name="Google Shape;1608;g21ddd074c4a_0_29"/>
              <p:cNvCxnSpPr/>
              <p:nvPr/>
            </p:nvCxnSpPr>
            <p:spPr>
              <a:xfrm flipH="1">
                <a:off x="10124785" y="2146305"/>
                <a:ext cx="761400" cy="5775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9" name="Google Shape;1609;g21ddd074c4a_0_29"/>
              <p:cNvCxnSpPr/>
              <p:nvPr/>
            </p:nvCxnSpPr>
            <p:spPr>
              <a:xfrm flipH="1">
                <a:off x="10124788" y="2245186"/>
                <a:ext cx="3900" cy="5184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0" name="Google Shape;1610;g21ddd074c4a_0_29"/>
              <p:cNvCxnSpPr/>
              <p:nvPr/>
            </p:nvCxnSpPr>
            <p:spPr>
              <a:xfrm flipH="1">
                <a:off x="10696178" y="2177379"/>
                <a:ext cx="149400" cy="5184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1" name="Google Shape;1611;g21ddd074c4a_0_29"/>
              <p:cNvCxnSpPr/>
              <p:nvPr/>
            </p:nvCxnSpPr>
            <p:spPr>
              <a:xfrm flipH="1">
                <a:off x="10166332" y="2695840"/>
                <a:ext cx="574200" cy="279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2" name="Google Shape;1612;g21ddd074c4a_0_29"/>
              <p:cNvCxnSpPr/>
              <p:nvPr/>
            </p:nvCxnSpPr>
            <p:spPr>
              <a:xfrm flipH="1">
                <a:off x="10093514" y="2146305"/>
                <a:ext cx="788700" cy="99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3" name="Google Shape;1613;g21ddd074c4a_0_29"/>
              <p:cNvCxnSpPr/>
              <p:nvPr/>
            </p:nvCxnSpPr>
            <p:spPr>
              <a:xfrm flipH="1">
                <a:off x="10886188" y="2104198"/>
                <a:ext cx="279000" cy="420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4" name="Google Shape;1614;g21ddd074c4a_0_29"/>
              <p:cNvCxnSpPr/>
              <p:nvPr/>
            </p:nvCxnSpPr>
            <p:spPr>
              <a:xfrm rot="10800000">
                <a:off x="10706218" y="2695847"/>
                <a:ext cx="353400" cy="678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5" name="Google Shape;1615;g21ddd074c4a_0_29"/>
              <p:cNvCxnSpPr/>
              <p:nvPr/>
            </p:nvCxnSpPr>
            <p:spPr>
              <a:xfrm flipH="1">
                <a:off x="8793425" y="2245186"/>
                <a:ext cx="1300200" cy="60660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6" name="Google Shape;1616;g21ddd074c4a_0_29"/>
              <p:cNvCxnSpPr/>
              <p:nvPr/>
            </p:nvCxnSpPr>
            <p:spPr>
              <a:xfrm flipH="1" rot="10800000">
                <a:off x="9402788" y="4090255"/>
                <a:ext cx="429300" cy="705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7" name="Google Shape;1617;g21ddd074c4a_0_29"/>
              <p:cNvCxnSpPr/>
              <p:nvPr/>
            </p:nvCxnSpPr>
            <p:spPr>
              <a:xfrm flipH="1" rot="10800000">
                <a:off x="8268637" y="4024204"/>
                <a:ext cx="969000" cy="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pic>
          <p:nvPicPr>
            <p:cNvPr descr="antenna_radiation_stylized" id="1618" name="Google Shape;1618;g21ddd074c4a_0_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1619" name="Google Shape;1619;g21ddd074c4a_0_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ell_tower_radiation copy" id="1620" name="Google Shape;1620;g21ddd074c4a_0_2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1" name="Google Shape;1621;g21ddd074c4a_0_29"/>
            <p:cNvSpPr/>
            <p:nvPr/>
          </p:nvSpPr>
          <p:spPr>
            <a:xfrm>
              <a:off x="8174541" y="2292995"/>
              <a:ext cx="52500" cy="495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22" name="Google Shape;1622;g21ddd074c4a_0_29"/>
          <p:cNvCxnSpPr/>
          <p:nvPr/>
        </p:nvCxnSpPr>
        <p:spPr>
          <a:xfrm>
            <a:off x="8281600" y="2594665"/>
            <a:ext cx="228000" cy="17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23" name="Google Shape;1623;g21ddd074c4a_0_29"/>
          <p:cNvGrpSpPr/>
          <p:nvPr/>
        </p:nvGrpSpPr>
        <p:grpSpPr>
          <a:xfrm>
            <a:off x="8055285" y="2203682"/>
            <a:ext cx="436756" cy="420234"/>
            <a:chOff x="3035" y="3288"/>
            <a:chExt cx="600" cy="672"/>
          </a:xfrm>
        </p:grpSpPr>
        <p:cxnSp>
          <p:nvCxnSpPr>
            <p:cNvPr id="1624" name="Google Shape;1624;g21ddd074c4a_0_29"/>
            <p:cNvCxnSpPr/>
            <p:nvPr/>
          </p:nvCxnSpPr>
          <p:spPr>
            <a:xfrm flipH="1">
              <a:off x="3035" y="3288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5" name="Google Shape;1625;g21ddd074c4a_0_29"/>
            <p:cNvCxnSpPr/>
            <p:nvPr/>
          </p:nvCxnSpPr>
          <p:spPr>
            <a:xfrm>
              <a:off x="3335" y="3288"/>
              <a:ext cx="30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6" name="Google Shape;1626;g21ddd074c4a_0_29"/>
            <p:cNvCxnSpPr/>
            <p:nvPr/>
          </p:nvCxnSpPr>
          <p:spPr>
            <a:xfrm>
              <a:off x="3130" y="3957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7" name="Google Shape;1627;g21ddd074c4a_0_29"/>
            <p:cNvCxnSpPr/>
            <p:nvPr/>
          </p:nvCxnSpPr>
          <p:spPr>
            <a:xfrm rot="10800000">
              <a:off x="3240" y="3957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8" name="Google Shape;1628;g21ddd074c4a_0_29"/>
            <p:cNvCxnSpPr/>
            <p:nvPr/>
          </p:nvCxnSpPr>
          <p:spPr>
            <a:xfrm>
              <a:off x="3335" y="3303"/>
              <a:ext cx="0" cy="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9" name="Google Shape;1629;g21ddd074c4a_0_29"/>
            <p:cNvCxnSpPr/>
            <p:nvPr/>
          </p:nvCxnSpPr>
          <p:spPr>
            <a:xfrm>
              <a:off x="3130" y="3960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0" name="Google Shape;1630;g21ddd074c4a_0_29"/>
            <p:cNvCxnSpPr/>
            <p:nvPr/>
          </p:nvCxnSpPr>
          <p:spPr>
            <a:xfrm rot="10800000">
              <a:off x="3240" y="3957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1" name="Google Shape;1631;g21ddd074c4a_0_29"/>
            <p:cNvCxnSpPr/>
            <p:nvPr/>
          </p:nvCxnSpPr>
          <p:spPr>
            <a:xfrm>
              <a:off x="3217" y="3668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2" name="Google Shape;1632;g21ddd074c4a_0_29"/>
            <p:cNvCxnSpPr/>
            <p:nvPr/>
          </p:nvCxnSpPr>
          <p:spPr>
            <a:xfrm>
              <a:off x="3335" y="3723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3" name="Google Shape;1633;g21ddd074c4a_0_29"/>
            <p:cNvCxnSpPr/>
            <p:nvPr/>
          </p:nvCxnSpPr>
          <p:spPr>
            <a:xfrm>
              <a:off x="3178" y="3766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4" name="Google Shape;1634;g21ddd074c4a_0_29"/>
            <p:cNvCxnSpPr/>
            <p:nvPr/>
          </p:nvCxnSpPr>
          <p:spPr>
            <a:xfrm>
              <a:off x="3335" y="3847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5" name="Google Shape;1635;g21ddd074c4a_0_29"/>
            <p:cNvCxnSpPr/>
            <p:nvPr/>
          </p:nvCxnSpPr>
          <p:spPr>
            <a:xfrm>
              <a:off x="3335" y="3594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6" name="Google Shape;1636;g21ddd074c4a_0_29"/>
            <p:cNvCxnSpPr/>
            <p:nvPr/>
          </p:nvCxnSpPr>
          <p:spPr>
            <a:xfrm>
              <a:off x="3335" y="3449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7" name="Google Shape;1637;g21ddd074c4a_0_29"/>
            <p:cNvCxnSpPr/>
            <p:nvPr/>
          </p:nvCxnSpPr>
          <p:spPr>
            <a:xfrm>
              <a:off x="3247" y="3558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8" name="Google Shape;1638;g21ddd074c4a_0_29"/>
            <p:cNvCxnSpPr/>
            <p:nvPr/>
          </p:nvCxnSpPr>
          <p:spPr>
            <a:xfrm>
              <a:off x="3289" y="3422"/>
              <a:ext cx="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access_point_stylized_small" id="1639" name="Google Shape;1639;g21ddd074c4a_0_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7622" y="3756205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ss_point_stylized_small" id="1640" name="Google Shape;1640;g21ddd074c4a_0_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364350" y="5418538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1" name="Google Shape;1641;g21ddd074c4a_0_29"/>
          <p:cNvGrpSpPr/>
          <p:nvPr/>
        </p:nvGrpSpPr>
        <p:grpSpPr>
          <a:xfrm>
            <a:off x="9922979" y="5233241"/>
            <a:ext cx="309609" cy="190754"/>
            <a:chOff x="3668110" y="2448910"/>
            <a:chExt cx="3794234" cy="2165199"/>
          </a:xfrm>
        </p:grpSpPr>
        <p:sp>
          <p:nvSpPr>
            <p:cNvPr id="1642" name="Google Shape;1642;g21ddd074c4a_0_29"/>
            <p:cNvSpPr/>
            <p:nvPr/>
          </p:nvSpPr>
          <p:spPr>
            <a:xfrm>
              <a:off x="3668110" y="3741409"/>
              <a:ext cx="3780600" cy="872700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g21ddd074c4a_0_29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44" name="Google Shape;1644;g21ddd074c4a_0_29"/>
            <p:cNvGrpSpPr/>
            <p:nvPr/>
          </p:nvGrpSpPr>
          <p:grpSpPr>
            <a:xfrm>
              <a:off x="3941666" y="2603245"/>
              <a:ext cx="3206977" cy="1060959"/>
              <a:chOff x="7939341" y="3037317"/>
              <a:chExt cx="899018" cy="352209"/>
            </a:xfrm>
          </p:grpSpPr>
          <p:sp>
            <p:nvSpPr>
              <p:cNvPr id="1645" name="Google Shape;1645;g21ddd074c4a_0_29"/>
              <p:cNvSpPr/>
              <p:nvPr/>
            </p:nvSpPr>
            <p:spPr>
              <a:xfrm>
                <a:off x="7964170" y="30373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6" name="Google Shape;1646;g21ddd074c4a_0_29"/>
              <p:cNvSpPr/>
              <p:nvPr/>
            </p:nvSpPr>
            <p:spPr>
              <a:xfrm>
                <a:off x="8519948" y="32067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7" name="Google Shape;1647;g21ddd074c4a_0_29"/>
              <p:cNvSpPr/>
              <p:nvPr/>
            </p:nvSpPr>
            <p:spPr>
              <a:xfrm>
                <a:off x="7939341" y="32067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8" name="Google Shape;1648;g21ddd074c4a_0_29"/>
              <p:cNvSpPr/>
              <p:nvPr/>
            </p:nvSpPr>
            <p:spPr>
              <a:xfrm>
                <a:off x="8047413" y="31234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49" name="Google Shape;1649;g21ddd074c4a_0_29"/>
          <p:cNvGrpSpPr/>
          <p:nvPr/>
        </p:nvGrpSpPr>
        <p:grpSpPr>
          <a:xfrm>
            <a:off x="8750340" y="4861658"/>
            <a:ext cx="396005" cy="217643"/>
            <a:chOff x="7493876" y="2774731"/>
            <a:chExt cx="1490420" cy="890885"/>
          </a:xfrm>
        </p:grpSpPr>
        <p:sp>
          <p:nvSpPr>
            <p:cNvPr id="1650" name="Google Shape;1650;g21ddd074c4a_0_2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g21ddd074c4a_0_2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2" name="Google Shape;1652;g21ddd074c4a_0_2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1653" name="Google Shape;1653;g21ddd074c4a_0_2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4" name="Google Shape;1654;g21ddd074c4a_0_2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5" name="Google Shape;1655;g21ddd074c4a_0_2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6" name="Google Shape;1656;g21ddd074c4a_0_2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57" name="Google Shape;1657;g21ddd074c4a_0_29"/>
          <p:cNvGrpSpPr/>
          <p:nvPr/>
        </p:nvGrpSpPr>
        <p:grpSpPr>
          <a:xfrm>
            <a:off x="8385134" y="5088637"/>
            <a:ext cx="309609" cy="190754"/>
            <a:chOff x="3668110" y="2448910"/>
            <a:chExt cx="3794234" cy="2165199"/>
          </a:xfrm>
        </p:grpSpPr>
        <p:sp>
          <p:nvSpPr>
            <p:cNvPr id="1658" name="Google Shape;1658;g21ddd074c4a_0_29"/>
            <p:cNvSpPr/>
            <p:nvPr/>
          </p:nvSpPr>
          <p:spPr>
            <a:xfrm>
              <a:off x="3668110" y="3741409"/>
              <a:ext cx="3780600" cy="872700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g21ddd074c4a_0_29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60" name="Google Shape;1660;g21ddd074c4a_0_29"/>
            <p:cNvGrpSpPr/>
            <p:nvPr/>
          </p:nvGrpSpPr>
          <p:grpSpPr>
            <a:xfrm>
              <a:off x="3941666" y="2603245"/>
              <a:ext cx="3206977" cy="1060959"/>
              <a:chOff x="7939341" y="3037317"/>
              <a:chExt cx="899018" cy="352209"/>
            </a:xfrm>
          </p:grpSpPr>
          <p:sp>
            <p:nvSpPr>
              <p:cNvPr id="1661" name="Google Shape;1661;g21ddd074c4a_0_29"/>
              <p:cNvSpPr/>
              <p:nvPr/>
            </p:nvSpPr>
            <p:spPr>
              <a:xfrm>
                <a:off x="7964170" y="30373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2" name="Google Shape;1662;g21ddd074c4a_0_29"/>
              <p:cNvSpPr/>
              <p:nvPr/>
            </p:nvSpPr>
            <p:spPr>
              <a:xfrm>
                <a:off x="8519948" y="32067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3" name="Google Shape;1663;g21ddd074c4a_0_29"/>
              <p:cNvSpPr/>
              <p:nvPr/>
            </p:nvSpPr>
            <p:spPr>
              <a:xfrm>
                <a:off x="7939341" y="32067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4" name="Google Shape;1664;g21ddd074c4a_0_29"/>
              <p:cNvSpPr/>
              <p:nvPr/>
            </p:nvSpPr>
            <p:spPr>
              <a:xfrm>
                <a:off x="8047413" y="31234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65" name="Google Shape;1665;g21ddd074c4a_0_29"/>
          <p:cNvGrpSpPr/>
          <p:nvPr/>
        </p:nvGrpSpPr>
        <p:grpSpPr>
          <a:xfrm>
            <a:off x="8513898" y="2706626"/>
            <a:ext cx="355763" cy="167576"/>
            <a:chOff x="7493876" y="2774731"/>
            <a:chExt cx="1490420" cy="890885"/>
          </a:xfrm>
        </p:grpSpPr>
        <p:sp>
          <p:nvSpPr>
            <p:cNvPr id="1666" name="Google Shape;1666;g21ddd074c4a_0_2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g21ddd074c4a_0_2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8" name="Google Shape;1668;g21ddd074c4a_0_2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1669" name="Google Shape;1669;g21ddd074c4a_0_2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g21ddd074c4a_0_2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1" name="Google Shape;1671;g21ddd074c4a_0_2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2" name="Google Shape;1672;g21ddd074c4a_0_2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73" name="Google Shape;1673;g21ddd074c4a_0_29"/>
          <p:cNvGrpSpPr/>
          <p:nvPr/>
        </p:nvGrpSpPr>
        <p:grpSpPr>
          <a:xfrm>
            <a:off x="10957971" y="3495716"/>
            <a:ext cx="171994" cy="96661"/>
            <a:chOff x="7493876" y="2774731"/>
            <a:chExt cx="1490420" cy="890885"/>
          </a:xfrm>
        </p:grpSpPr>
        <p:sp>
          <p:nvSpPr>
            <p:cNvPr id="1674" name="Google Shape;1674;g21ddd074c4a_0_2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g21ddd074c4a_0_2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6" name="Google Shape;1676;g21ddd074c4a_0_2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1677" name="Google Shape;1677;g21ddd074c4a_0_2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8" name="Google Shape;1678;g21ddd074c4a_0_2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9" name="Google Shape;1679;g21ddd074c4a_0_2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0" name="Google Shape;1680;g21ddd074c4a_0_2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81" name="Google Shape;1681;g21ddd074c4a_0_29"/>
          <p:cNvGrpSpPr/>
          <p:nvPr/>
        </p:nvGrpSpPr>
        <p:grpSpPr>
          <a:xfrm>
            <a:off x="10484680" y="3390424"/>
            <a:ext cx="355763" cy="197509"/>
            <a:chOff x="7493876" y="2774731"/>
            <a:chExt cx="1490420" cy="890885"/>
          </a:xfrm>
        </p:grpSpPr>
        <p:sp>
          <p:nvSpPr>
            <p:cNvPr id="1682" name="Google Shape;1682;g21ddd074c4a_0_2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g21ddd074c4a_0_2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84" name="Google Shape;1684;g21ddd074c4a_0_2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1685" name="Google Shape;1685;g21ddd074c4a_0_2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g21ddd074c4a_0_2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g21ddd074c4a_0_2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8" name="Google Shape;1688;g21ddd074c4a_0_2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89" name="Google Shape;1689;g21ddd074c4a_0_29"/>
          <p:cNvGrpSpPr/>
          <p:nvPr/>
        </p:nvGrpSpPr>
        <p:grpSpPr>
          <a:xfrm>
            <a:off x="10022795" y="2096578"/>
            <a:ext cx="355763" cy="197509"/>
            <a:chOff x="7493876" y="2774731"/>
            <a:chExt cx="1490420" cy="890885"/>
          </a:xfrm>
        </p:grpSpPr>
        <p:sp>
          <p:nvSpPr>
            <p:cNvPr id="1690" name="Google Shape;1690;g21ddd074c4a_0_2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g21ddd074c4a_0_2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2" name="Google Shape;1692;g21ddd074c4a_0_2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1693" name="Google Shape;1693;g21ddd074c4a_0_2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g21ddd074c4a_0_2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g21ddd074c4a_0_2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6" name="Google Shape;1696;g21ddd074c4a_0_2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97" name="Google Shape;1697;g21ddd074c4a_0_29"/>
          <p:cNvGrpSpPr/>
          <p:nvPr/>
        </p:nvGrpSpPr>
        <p:grpSpPr>
          <a:xfrm>
            <a:off x="10601285" y="2507653"/>
            <a:ext cx="355763" cy="197509"/>
            <a:chOff x="7493876" y="2774731"/>
            <a:chExt cx="1490420" cy="890885"/>
          </a:xfrm>
        </p:grpSpPr>
        <p:sp>
          <p:nvSpPr>
            <p:cNvPr id="1698" name="Google Shape;1698;g21ddd074c4a_0_2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g21ddd074c4a_0_2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0" name="Google Shape;1700;g21ddd074c4a_0_2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1701" name="Google Shape;1701;g21ddd074c4a_0_2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g21ddd074c4a_0_2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g21ddd074c4a_0_2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g21ddd074c4a_0_2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05" name="Google Shape;1705;g21ddd074c4a_0_29"/>
          <p:cNvGrpSpPr/>
          <p:nvPr/>
        </p:nvGrpSpPr>
        <p:grpSpPr>
          <a:xfrm>
            <a:off x="10717896" y="2002249"/>
            <a:ext cx="355763" cy="197509"/>
            <a:chOff x="7493876" y="2774731"/>
            <a:chExt cx="1490420" cy="890885"/>
          </a:xfrm>
        </p:grpSpPr>
        <p:sp>
          <p:nvSpPr>
            <p:cNvPr id="1706" name="Google Shape;1706;g21ddd074c4a_0_2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g21ddd074c4a_0_2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8" name="Google Shape;1708;g21ddd074c4a_0_2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1709" name="Google Shape;1709;g21ddd074c4a_0_2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g21ddd074c4a_0_2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g21ddd074c4a_0_2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g21ddd074c4a_0_2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13" name="Google Shape;1713;g21ddd074c4a_0_29"/>
          <p:cNvGrpSpPr/>
          <p:nvPr/>
        </p:nvGrpSpPr>
        <p:grpSpPr>
          <a:xfrm>
            <a:off x="10054197" y="2555851"/>
            <a:ext cx="355763" cy="197509"/>
            <a:chOff x="7493876" y="2774731"/>
            <a:chExt cx="1490420" cy="890885"/>
          </a:xfrm>
        </p:grpSpPr>
        <p:sp>
          <p:nvSpPr>
            <p:cNvPr id="1714" name="Google Shape;1714;g21ddd074c4a_0_2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g21ddd074c4a_0_2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6" name="Google Shape;1716;g21ddd074c4a_0_2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1717" name="Google Shape;1717;g21ddd074c4a_0_2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g21ddd074c4a_0_2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g21ddd074c4a_0_2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g21ddd074c4a_0_2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21" name="Google Shape;1721;g21ddd074c4a_0_29"/>
          <p:cNvGrpSpPr/>
          <p:nvPr/>
        </p:nvGrpSpPr>
        <p:grpSpPr>
          <a:xfrm>
            <a:off x="9570904" y="3288312"/>
            <a:ext cx="369326" cy="239292"/>
            <a:chOff x="7493876" y="2774731"/>
            <a:chExt cx="1490420" cy="890885"/>
          </a:xfrm>
        </p:grpSpPr>
        <p:sp>
          <p:nvSpPr>
            <p:cNvPr id="1722" name="Google Shape;1722;g21ddd074c4a_0_2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g21ddd074c4a_0_2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4" name="Google Shape;1724;g21ddd074c4a_0_2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1725" name="Google Shape;1725;g21ddd074c4a_0_2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g21ddd074c4a_0_2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g21ddd074c4a_0_2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g21ddd074c4a_0_2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29" name="Google Shape;1729;g21ddd074c4a_0_29"/>
          <p:cNvGrpSpPr/>
          <p:nvPr/>
        </p:nvGrpSpPr>
        <p:grpSpPr>
          <a:xfrm>
            <a:off x="10449330" y="3886611"/>
            <a:ext cx="355763" cy="197509"/>
            <a:chOff x="7493876" y="2774731"/>
            <a:chExt cx="1490420" cy="890885"/>
          </a:xfrm>
        </p:grpSpPr>
        <p:sp>
          <p:nvSpPr>
            <p:cNvPr id="1730" name="Google Shape;1730;g21ddd074c4a_0_2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g21ddd074c4a_0_2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2" name="Google Shape;1732;g21ddd074c4a_0_2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1733" name="Google Shape;1733;g21ddd074c4a_0_2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g21ddd074c4a_0_2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5" name="Google Shape;1735;g21ddd074c4a_0_2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g21ddd074c4a_0_2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7" name="Google Shape;1737;g21ddd074c4a_0_29"/>
          <p:cNvGrpSpPr/>
          <p:nvPr/>
        </p:nvGrpSpPr>
        <p:grpSpPr>
          <a:xfrm>
            <a:off x="10999350" y="4263481"/>
            <a:ext cx="229525" cy="119913"/>
            <a:chOff x="7493876" y="2774731"/>
            <a:chExt cx="1490420" cy="890885"/>
          </a:xfrm>
        </p:grpSpPr>
        <p:sp>
          <p:nvSpPr>
            <p:cNvPr id="1738" name="Google Shape;1738;g21ddd074c4a_0_2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g21ddd074c4a_0_2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0" name="Google Shape;1740;g21ddd074c4a_0_2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1741" name="Google Shape;1741;g21ddd074c4a_0_2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2" name="Google Shape;1742;g21ddd074c4a_0_2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3" name="Google Shape;1743;g21ddd074c4a_0_2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g21ddd074c4a_0_2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45" name="Google Shape;1745;g21ddd074c4a_0_29"/>
          <p:cNvGrpSpPr/>
          <p:nvPr/>
        </p:nvGrpSpPr>
        <p:grpSpPr>
          <a:xfrm>
            <a:off x="7512814" y="2250919"/>
            <a:ext cx="534987" cy="414882"/>
            <a:chOff x="7432700" y="2327293"/>
            <a:chExt cx="534987" cy="414882"/>
          </a:xfrm>
        </p:grpSpPr>
        <p:pic>
          <p:nvPicPr>
            <p:cNvPr descr="antenna_stylized" id="1746" name="Google Shape;1746;g21ddd074c4a_0_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747" name="Google Shape;1747;g21ddd074c4a_0_2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flipH="1" rot="109064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8" name="Google Shape;1748;g21ddd074c4a_0_29"/>
            <p:cNvSpPr/>
            <p:nvPr/>
          </p:nvSpPr>
          <p:spPr>
            <a:xfrm>
              <a:off x="7603304" y="2420984"/>
              <a:ext cx="351921" cy="208168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749" name="Google Shape;1749;g21ddd074c4a_0_2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0" name="Google Shape;1750;g21ddd074c4a_0_29"/>
            <p:cNvSpPr/>
            <p:nvPr/>
          </p:nvSpPr>
          <p:spPr>
            <a:xfrm>
              <a:off x="7667378" y="2414843"/>
              <a:ext cx="298165" cy="3873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g21ddd074c4a_0_29"/>
            <p:cNvSpPr/>
            <p:nvPr/>
          </p:nvSpPr>
          <p:spPr>
            <a:xfrm>
              <a:off x="7600188" y="2414528"/>
              <a:ext cx="82769" cy="161241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g21ddd074c4a_0_29"/>
            <p:cNvSpPr/>
            <p:nvPr/>
          </p:nvSpPr>
          <p:spPr>
            <a:xfrm>
              <a:off x="7874205" y="2443344"/>
              <a:ext cx="89197" cy="186120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g21ddd074c4a_0_29"/>
            <p:cNvSpPr/>
            <p:nvPr/>
          </p:nvSpPr>
          <p:spPr>
            <a:xfrm>
              <a:off x="7599214" y="2567582"/>
              <a:ext cx="327186" cy="62828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4" name="Google Shape;1754;g21ddd074c4a_0_29"/>
            <p:cNvSpPr/>
            <p:nvPr/>
          </p:nvSpPr>
          <p:spPr>
            <a:xfrm>
              <a:off x="7884138" y="2444918"/>
              <a:ext cx="83549" cy="186907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g21ddd074c4a_0_29"/>
            <p:cNvSpPr/>
            <p:nvPr/>
          </p:nvSpPr>
          <p:spPr>
            <a:xfrm>
              <a:off x="7599603" y="2575928"/>
              <a:ext cx="290961" cy="62041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6" name="Google Shape;1756;g21ddd074c4a_0_29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757" name="Google Shape;1757;g21ddd074c4a_0_2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g21ddd074c4a_0_2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g21ddd074c4a_0_2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g21ddd074c4a_0_2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g21ddd074c4a_0_2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g21ddd074c4a_0_2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63" name="Google Shape;1763;g21ddd074c4a_0_29"/>
            <p:cNvSpPr/>
            <p:nvPr/>
          </p:nvSpPr>
          <p:spPr>
            <a:xfrm>
              <a:off x="7763780" y="2647731"/>
              <a:ext cx="119577" cy="8093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4" name="Google Shape;1764;g21ddd074c4a_0_29"/>
            <p:cNvSpPr/>
            <p:nvPr/>
          </p:nvSpPr>
          <p:spPr>
            <a:xfrm>
              <a:off x="7458602" y="2654187"/>
              <a:ext cx="305954" cy="73851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5" name="Google Shape;1765;g21ddd074c4a_0_29"/>
            <p:cNvSpPr/>
            <p:nvPr/>
          </p:nvSpPr>
          <p:spPr>
            <a:xfrm>
              <a:off x="7458797" y="2640645"/>
              <a:ext cx="3311" cy="14959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6" name="Google Shape;1766;g21ddd074c4a_0_29"/>
            <p:cNvSpPr/>
            <p:nvPr/>
          </p:nvSpPr>
          <p:spPr>
            <a:xfrm>
              <a:off x="7458992" y="2579707"/>
              <a:ext cx="142170" cy="61883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7" name="Google Shape;1767;g21ddd074c4a_0_29"/>
            <p:cNvSpPr/>
            <p:nvPr/>
          </p:nvSpPr>
          <p:spPr>
            <a:xfrm>
              <a:off x="7468535" y="2643795"/>
              <a:ext cx="290180" cy="71017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8" name="Google Shape;1768;g21ddd074c4a_0_29"/>
            <p:cNvSpPr/>
            <p:nvPr/>
          </p:nvSpPr>
          <p:spPr>
            <a:xfrm flipH="1" rot="10800000">
              <a:off x="7758327" y="2638756"/>
              <a:ext cx="118409" cy="7353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9" name="Google Shape;1769;g21ddd074c4a_0_29"/>
          <p:cNvGrpSpPr/>
          <p:nvPr/>
        </p:nvGrpSpPr>
        <p:grpSpPr>
          <a:xfrm>
            <a:off x="8711521" y="2214033"/>
            <a:ext cx="530702" cy="478009"/>
            <a:chOff x="8631407" y="2290407"/>
            <a:chExt cx="530702" cy="478009"/>
          </a:xfrm>
        </p:grpSpPr>
        <p:pic>
          <p:nvPicPr>
            <p:cNvPr descr="light2.png" id="1770" name="Google Shape;1770;g21ddd074c4a_0_2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771" name="Google Shape;1771;g21ddd074c4a_0_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2" name="Google Shape;1772;g21ddd074c4a_0_29"/>
          <p:cNvGrpSpPr/>
          <p:nvPr/>
        </p:nvGrpSpPr>
        <p:grpSpPr>
          <a:xfrm>
            <a:off x="8573279" y="1953430"/>
            <a:ext cx="849312" cy="226109"/>
            <a:chOff x="8493165" y="2029804"/>
            <a:chExt cx="849312" cy="226109"/>
          </a:xfrm>
        </p:grpSpPr>
        <p:pic>
          <p:nvPicPr>
            <p:cNvPr descr="car_icon_small" id="1773" name="Google Shape;1773;g21ddd074c4a_0_2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stylized" id="1774" name="Google Shape;1774;g21ddd074c4a_0_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5" name="Google Shape;1775;g21ddd074c4a_0_29"/>
          <p:cNvGrpSpPr/>
          <p:nvPr/>
        </p:nvGrpSpPr>
        <p:grpSpPr>
          <a:xfrm>
            <a:off x="7567258" y="3219730"/>
            <a:ext cx="857739" cy="583758"/>
            <a:chOff x="7487144" y="3296104"/>
            <a:chExt cx="857739" cy="583758"/>
          </a:xfrm>
        </p:grpSpPr>
        <p:grpSp>
          <p:nvGrpSpPr>
            <p:cNvPr id="1776" name="Google Shape;1776;g21ddd074c4a_0_29"/>
            <p:cNvGrpSpPr/>
            <p:nvPr/>
          </p:nvGrpSpPr>
          <p:grpSpPr>
            <a:xfrm>
              <a:off x="7487144" y="3389820"/>
              <a:ext cx="350808" cy="310034"/>
              <a:chOff x="7487144" y="3389820"/>
              <a:chExt cx="350808" cy="310034"/>
            </a:xfrm>
          </p:grpSpPr>
          <p:pic>
            <p:nvPicPr>
              <p:cNvPr descr="antenna_stylized" id="1777" name="Google Shape;1777;g21ddd074c4a_0_2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1778" name="Google Shape;1778;g21ddd074c4a_0_29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 flipH="1" rot="109065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9" name="Google Shape;1779;g21ddd074c4a_0_29"/>
              <p:cNvSpPr/>
              <p:nvPr/>
            </p:nvSpPr>
            <p:spPr>
              <a:xfrm>
                <a:off x="7599014" y="3459979"/>
                <a:ext cx="230762" cy="155885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1780" name="Google Shape;1780;g21ddd074c4a_0_29"/>
              <p:cNvPicPr preferRelativeResize="0"/>
              <p:nvPr/>
            </p:nvPicPr>
            <p:blipFill rotWithShape="1">
              <a:blip r:embed="rId14">
                <a:alphaModFix/>
              </a:blip>
              <a:srcRect b="0" l="0" r="0" t="0"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81" name="Google Shape;1781;g21ddd074c4a_0_29"/>
              <p:cNvSpPr/>
              <p:nvPr/>
            </p:nvSpPr>
            <p:spPr>
              <a:xfrm>
                <a:off x="7641029" y="3455381"/>
                <a:ext cx="195516" cy="29007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g21ddd074c4a_0_29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g21ddd074c4a_0_29"/>
              <p:cNvSpPr/>
              <p:nvPr/>
            </p:nvSpPr>
            <p:spPr>
              <a:xfrm>
                <a:off x="7776652" y="3476723"/>
                <a:ext cx="58490" cy="139377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4" name="Google Shape;1784;g21ddd074c4a_0_29"/>
              <p:cNvSpPr/>
              <p:nvPr/>
            </p:nvSpPr>
            <p:spPr>
              <a:xfrm>
                <a:off x="7596332" y="3569758"/>
                <a:ext cx="214547" cy="47047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5" name="Google Shape;1785;g21ddd074c4a_0_29"/>
              <p:cNvSpPr/>
              <p:nvPr/>
            </p:nvSpPr>
            <p:spPr>
              <a:xfrm>
                <a:off x="7783165" y="3477902"/>
                <a:ext cx="54787" cy="139966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6" name="Google Shape;1786;g21ddd074c4a_0_29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87" name="Google Shape;1787;g21ddd074c4a_0_29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788" name="Google Shape;1788;g21ddd074c4a_0_29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9" name="Google Shape;1789;g21ddd074c4a_0_29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0" name="Google Shape;1790;g21ddd074c4a_0_29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1" name="Google Shape;1791;g21ddd074c4a_0_29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2" name="Google Shape;1792;g21ddd074c4a_0_29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3" name="Google Shape;1793;g21ddd074c4a_0_29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94" name="Google Shape;1794;g21ddd074c4a_0_29"/>
              <p:cNvSpPr/>
              <p:nvPr/>
            </p:nvSpPr>
            <p:spPr>
              <a:xfrm>
                <a:off x="7704243" y="3629776"/>
                <a:ext cx="78410" cy="60608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5" name="Google Shape;1795;g21ddd074c4a_0_29"/>
              <p:cNvSpPr/>
              <p:nvPr/>
            </p:nvSpPr>
            <p:spPr>
              <a:xfrm>
                <a:off x="7504129" y="3634611"/>
                <a:ext cx="200623" cy="55302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g21ddd074c4a_0_29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g21ddd074c4a_0_29"/>
              <p:cNvSpPr/>
              <p:nvPr/>
            </p:nvSpPr>
            <p:spPr>
              <a:xfrm>
                <a:off x="7504384" y="3578837"/>
                <a:ext cx="93224" cy="46339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g21ddd074c4a_0_29"/>
              <p:cNvSpPr/>
              <p:nvPr/>
            </p:nvSpPr>
            <p:spPr>
              <a:xfrm>
                <a:off x="7510642" y="3626829"/>
                <a:ext cx="190280" cy="5318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g21ddd074c4a_0_29"/>
              <p:cNvSpPr/>
              <p:nvPr/>
            </p:nvSpPr>
            <p:spPr>
              <a:xfrm flipH="1" rot="10800000">
                <a:off x="7700668" y="3623056"/>
                <a:ext cx="77644" cy="55065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0" name="Google Shape;1800;g21ddd074c4a_0_29"/>
            <p:cNvGrpSpPr/>
            <p:nvPr/>
          </p:nvGrpSpPr>
          <p:grpSpPr>
            <a:xfrm flipH="1">
              <a:off x="7985584" y="3537823"/>
              <a:ext cx="359299" cy="342039"/>
              <a:chOff x="2839" y="3501"/>
              <a:chExt cx="755" cy="803"/>
            </a:xfrm>
          </p:grpSpPr>
          <p:pic>
            <p:nvPicPr>
              <p:cNvPr descr="desktop_computer_stylized_medium" id="1801" name="Google Shape;1801;g21ddd074c4a_0_29"/>
              <p:cNvPicPr preferRelativeResize="0"/>
              <p:nvPr/>
            </p:nvPicPr>
            <p:blipFill rotWithShape="1">
              <a:blip r:embed="rId15">
                <a:alphaModFix/>
              </a:blip>
              <a:srcRect b="0" l="0" r="0" t="0"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02" name="Google Shape;1802;g21ddd074c4a_0_29"/>
              <p:cNvSpPr/>
              <p:nvPr/>
            </p:nvSpPr>
            <p:spPr>
              <a:xfrm>
                <a:off x="2916" y="3578"/>
                <a:ext cx="356" cy="368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3" name="Google Shape;1803;g21ddd074c4a_0_29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descr="fridge2.png" id="1804" name="Google Shape;1804;g21ddd074c4a_0_29"/>
              <p:cNvPicPr preferRelativeResize="0"/>
              <p:nvPr/>
            </p:nvPicPr>
            <p:blipFill rotWithShape="1">
              <a:blip r:embed="rId16">
                <a:alphaModFix/>
              </a:blip>
              <a:srcRect b="0" l="0" r="0" t="0"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tenna_stylized" id="1805" name="Google Shape;1805;g21ddd074c4a_0_29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06" name="Google Shape;1806;g21ddd074c4a_0_29"/>
          <p:cNvGrpSpPr/>
          <p:nvPr/>
        </p:nvGrpSpPr>
        <p:grpSpPr>
          <a:xfrm>
            <a:off x="11138913" y="3322768"/>
            <a:ext cx="517796" cy="1212496"/>
            <a:chOff x="11058799" y="3399142"/>
            <a:chExt cx="517796" cy="1212496"/>
          </a:xfrm>
        </p:grpSpPr>
        <p:grpSp>
          <p:nvGrpSpPr>
            <p:cNvPr id="1807" name="Google Shape;1807;g21ddd074c4a_0_29"/>
            <p:cNvGrpSpPr/>
            <p:nvPr/>
          </p:nvGrpSpPr>
          <p:grpSpPr>
            <a:xfrm>
              <a:off x="11086934" y="4159792"/>
              <a:ext cx="489661" cy="451846"/>
              <a:chOff x="5103720" y="2693474"/>
              <a:chExt cx="611465" cy="414804"/>
            </a:xfrm>
          </p:grpSpPr>
          <p:cxnSp>
            <p:nvCxnSpPr>
              <p:cNvPr id="1808" name="Google Shape;1808;g21ddd074c4a_0_29"/>
              <p:cNvCxnSpPr/>
              <p:nvPr/>
            </p:nvCxnSpPr>
            <p:spPr>
              <a:xfrm>
                <a:off x="5103720" y="2914214"/>
                <a:ext cx="2325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809" name="Google Shape;1809;g21ddd074c4a_0_29"/>
              <p:cNvGrpSpPr/>
              <p:nvPr/>
            </p:nvGrpSpPr>
            <p:grpSpPr>
              <a:xfrm>
                <a:off x="5275236" y="2693474"/>
                <a:ext cx="439949" cy="414804"/>
                <a:chOff x="5275406" y="2711455"/>
                <a:chExt cx="452949" cy="405517"/>
              </a:xfrm>
            </p:grpSpPr>
            <p:pic>
              <p:nvPicPr>
                <p:cNvPr descr="server_rack.png" id="1810" name="Google Shape;1810;g21ddd074c4a_0_29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811" name="Google Shape;1811;g21ddd074c4a_0_29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812" name="Google Shape;1812;g21ddd074c4a_0_29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1813" name="Google Shape;1813;g21ddd074c4a_0_29"/>
            <p:cNvGrpSpPr/>
            <p:nvPr/>
          </p:nvGrpSpPr>
          <p:grpSpPr>
            <a:xfrm>
              <a:off x="11058799" y="3399142"/>
              <a:ext cx="423623" cy="405968"/>
              <a:chOff x="5103720" y="2693474"/>
              <a:chExt cx="611465" cy="414804"/>
            </a:xfrm>
          </p:grpSpPr>
          <p:cxnSp>
            <p:nvCxnSpPr>
              <p:cNvPr id="1814" name="Google Shape;1814;g21ddd074c4a_0_29"/>
              <p:cNvCxnSpPr/>
              <p:nvPr/>
            </p:nvCxnSpPr>
            <p:spPr>
              <a:xfrm>
                <a:off x="5103720" y="2914214"/>
                <a:ext cx="2325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815" name="Google Shape;1815;g21ddd074c4a_0_29"/>
              <p:cNvGrpSpPr/>
              <p:nvPr/>
            </p:nvGrpSpPr>
            <p:grpSpPr>
              <a:xfrm>
                <a:off x="5275236" y="2693474"/>
                <a:ext cx="439949" cy="414804"/>
                <a:chOff x="5275406" y="2711455"/>
                <a:chExt cx="452949" cy="405517"/>
              </a:xfrm>
            </p:grpSpPr>
            <p:pic>
              <p:nvPicPr>
                <p:cNvPr descr="server_rack.png" id="1816" name="Google Shape;1816;g21ddd074c4a_0_29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817" name="Google Shape;1817;g21ddd074c4a_0_29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server_rack.png" id="1818" name="Google Shape;1818;g21ddd074c4a_0_29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 b="0" l="0" r="0" t="0"/>
                <a:stretch/>
              </p:blipFill>
              <p:spPr>
                <a:xfrm>
                  <a:off x="5385676" y="2711455"/>
                  <a:ext cx="247152" cy="40551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1819" name="Google Shape;1819;g21ddd074c4a_0_29"/>
          <p:cNvGrpSpPr/>
          <p:nvPr/>
        </p:nvGrpSpPr>
        <p:grpSpPr>
          <a:xfrm flipH="1">
            <a:off x="8054595" y="4794467"/>
            <a:ext cx="345630" cy="320312"/>
            <a:chOff x="2839" y="3501"/>
            <a:chExt cx="755" cy="803"/>
          </a:xfrm>
        </p:grpSpPr>
        <p:pic>
          <p:nvPicPr>
            <p:cNvPr descr="desktop_computer_stylized_medium" id="1820" name="Google Shape;1820;g21ddd074c4a_0_2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1" name="Google Shape;1821;g21ddd074c4a_0_2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2" name="Google Shape;1822;g21ddd074c4a_0_29"/>
          <p:cNvGrpSpPr/>
          <p:nvPr/>
        </p:nvGrpSpPr>
        <p:grpSpPr>
          <a:xfrm>
            <a:off x="9275421" y="5747115"/>
            <a:ext cx="310116" cy="312048"/>
            <a:chOff x="877" y="1008"/>
            <a:chExt cx="2746" cy="2626"/>
          </a:xfrm>
        </p:grpSpPr>
        <p:pic>
          <p:nvPicPr>
            <p:cNvPr descr="antenna_stylized" id="1823" name="Google Shape;1823;g21ddd074c4a_0_2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824" name="Google Shape;1824;g21ddd074c4a_0_2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8963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5" name="Google Shape;1825;g21ddd074c4a_0_29"/>
            <p:cNvSpPr/>
            <p:nvPr/>
          </p:nvSpPr>
          <p:spPr>
            <a:xfrm>
              <a:off x="1753" y="1603"/>
              <a:ext cx="1804" cy="1325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826" name="Google Shape;1826;g21ddd074c4a_0_2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7" name="Google Shape;1827;g21ddd074c4a_0_29"/>
            <p:cNvSpPr/>
            <p:nvPr/>
          </p:nvSpPr>
          <p:spPr>
            <a:xfrm>
              <a:off x="2082" y="1564"/>
              <a:ext cx="1529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g21ddd074c4a_0_29"/>
            <p:cNvSpPr/>
            <p:nvPr/>
          </p:nvSpPr>
          <p:spPr>
            <a:xfrm>
              <a:off x="1737" y="1562"/>
              <a:ext cx="425" cy="1022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g21ddd074c4a_0_29"/>
            <p:cNvSpPr/>
            <p:nvPr/>
          </p:nvSpPr>
          <p:spPr>
            <a:xfrm>
              <a:off x="3144" y="1745"/>
              <a:ext cx="457" cy="1179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g21ddd074c4a_0_29"/>
            <p:cNvSpPr/>
            <p:nvPr/>
          </p:nvSpPr>
          <p:spPr>
            <a:xfrm>
              <a:off x="1732" y="2534"/>
              <a:ext cx="1678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g21ddd074c4a_0_29"/>
            <p:cNvSpPr/>
            <p:nvPr/>
          </p:nvSpPr>
          <p:spPr>
            <a:xfrm>
              <a:off x="3195" y="1755"/>
              <a:ext cx="428" cy="1186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g21ddd074c4a_0_29"/>
            <p:cNvSpPr/>
            <p:nvPr/>
          </p:nvSpPr>
          <p:spPr>
            <a:xfrm>
              <a:off x="1734" y="2587"/>
              <a:ext cx="1496" cy="395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3" name="Google Shape;1833;g21ddd074c4a_0_29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834" name="Google Shape;1834;g21ddd074c4a_0_2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g21ddd074c4a_0_2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g21ddd074c4a_0_2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g21ddd074c4a_0_2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g21ddd074c4a_0_2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g21ddd074c4a_0_2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0" name="Google Shape;1840;g21ddd074c4a_0_29"/>
            <p:cNvSpPr/>
            <p:nvPr/>
          </p:nvSpPr>
          <p:spPr>
            <a:xfrm>
              <a:off x="2577" y="3043"/>
              <a:ext cx="614" cy="515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g21ddd074c4a_0_29"/>
            <p:cNvSpPr/>
            <p:nvPr/>
          </p:nvSpPr>
          <p:spPr>
            <a:xfrm>
              <a:off x="1010" y="3084"/>
              <a:ext cx="1570" cy="468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g21ddd074c4a_0_29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g21ddd074c4a_0_29"/>
            <p:cNvSpPr/>
            <p:nvPr/>
          </p:nvSpPr>
          <p:spPr>
            <a:xfrm>
              <a:off x="1012" y="2611"/>
              <a:ext cx="729" cy="392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g21ddd074c4a_0_29"/>
            <p:cNvSpPr/>
            <p:nvPr/>
          </p:nvSpPr>
          <p:spPr>
            <a:xfrm>
              <a:off x="1061" y="3018"/>
              <a:ext cx="1488" cy="45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g21ddd074c4a_0_29"/>
            <p:cNvSpPr/>
            <p:nvPr/>
          </p:nvSpPr>
          <p:spPr>
            <a:xfrm flipH="1" rot="10800000">
              <a:off x="2549" y="2987"/>
              <a:ext cx="608" cy="46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6" name="Google Shape;1846;g21ddd074c4a_0_29"/>
          <p:cNvGrpSpPr/>
          <p:nvPr/>
        </p:nvGrpSpPr>
        <p:grpSpPr>
          <a:xfrm flipH="1">
            <a:off x="8227649" y="5398963"/>
            <a:ext cx="345630" cy="320312"/>
            <a:chOff x="2839" y="3501"/>
            <a:chExt cx="755" cy="803"/>
          </a:xfrm>
        </p:grpSpPr>
        <p:pic>
          <p:nvPicPr>
            <p:cNvPr descr="desktop_computer_stylized_medium" id="1847" name="Google Shape;1847;g21ddd074c4a_0_2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8" name="Google Shape;1848;g21ddd074c4a_0_2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9" name="Google Shape;1849;g21ddd074c4a_0_29"/>
          <p:cNvGrpSpPr/>
          <p:nvPr/>
        </p:nvGrpSpPr>
        <p:grpSpPr>
          <a:xfrm flipH="1">
            <a:off x="8625874" y="5420436"/>
            <a:ext cx="345630" cy="320312"/>
            <a:chOff x="2839" y="3501"/>
            <a:chExt cx="755" cy="803"/>
          </a:xfrm>
        </p:grpSpPr>
        <p:pic>
          <p:nvPicPr>
            <p:cNvPr descr="desktop_computer_stylized_medium" id="1850" name="Google Shape;1850;g21ddd074c4a_0_2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1" name="Google Shape;1851;g21ddd074c4a_0_2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2" name="Google Shape;1852;g21ddd074c4a_0_29"/>
          <p:cNvGrpSpPr/>
          <p:nvPr/>
        </p:nvGrpSpPr>
        <p:grpSpPr>
          <a:xfrm>
            <a:off x="9608486" y="5689444"/>
            <a:ext cx="319192" cy="256869"/>
            <a:chOff x="877" y="1008"/>
            <a:chExt cx="2746" cy="2626"/>
          </a:xfrm>
        </p:grpSpPr>
        <p:pic>
          <p:nvPicPr>
            <p:cNvPr descr="antenna_stylized" id="1853" name="Google Shape;1853;g21ddd074c4a_0_29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aptop_keyboard" id="1854" name="Google Shape;1854;g21ddd074c4a_0_29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 flipH="1" rot="108963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5" name="Google Shape;1855;g21ddd074c4a_0_29"/>
            <p:cNvSpPr/>
            <p:nvPr/>
          </p:nvSpPr>
          <p:spPr>
            <a:xfrm>
              <a:off x="1753" y="1603"/>
              <a:ext cx="1804" cy="1325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screen" id="1856" name="Google Shape;1856;g21ddd074c4a_0_29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7" name="Google Shape;1857;g21ddd074c4a_0_29"/>
            <p:cNvSpPr/>
            <p:nvPr/>
          </p:nvSpPr>
          <p:spPr>
            <a:xfrm>
              <a:off x="2082" y="1564"/>
              <a:ext cx="1529" cy="246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g21ddd074c4a_0_29"/>
            <p:cNvSpPr/>
            <p:nvPr/>
          </p:nvSpPr>
          <p:spPr>
            <a:xfrm>
              <a:off x="1737" y="1562"/>
              <a:ext cx="425" cy="1022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9" name="Google Shape;1859;g21ddd074c4a_0_29"/>
            <p:cNvSpPr/>
            <p:nvPr/>
          </p:nvSpPr>
          <p:spPr>
            <a:xfrm>
              <a:off x="3144" y="1745"/>
              <a:ext cx="457" cy="1179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0" name="Google Shape;1860;g21ddd074c4a_0_29"/>
            <p:cNvSpPr/>
            <p:nvPr/>
          </p:nvSpPr>
          <p:spPr>
            <a:xfrm>
              <a:off x="1732" y="2534"/>
              <a:ext cx="1678" cy="39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1" name="Google Shape;1861;g21ddd074c4a_0_29"/>
            <p:cNvSpPr/>
            <p:nvPr/>
          </p:nvSpPr>
          <p:spPr>
            <a:xfrm>
              <a:off x="3195" y="1755"/>
              <a:ext cx="428" cy="1186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2" name="Google Shape;1862;g21ddd074c4a_0_29"/>
            <p:cNvSpPr/>
            <p:nvPr/>
          </p:nvSpPr>
          <p:spPr>
            <a:xfrm>
              <a:off x="1734" y="2587"/>
              <a:ext cx="1496" cy="395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63" name="Google Shape;1863;g21ddd074c4a_0_29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864" name="Google Shape;1864;g21ddd074c4a_0_29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5" name="Google Shape;1865;g21ddd074c4a_0_29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6" name="Google Shape;1866;g21ddd074c4a_0_29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7" name="Google Shape;1867;g21ddd074c4a_0_29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8" name="Google Shape;1868;g21ddd074c4a_0_29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9" name="Google Shape;1869;g21ddd074c4a_0_29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0" name="Google Shape;1870;g21ddd074c4a_0_29"/>
            <p:cNvSpPr/>
            <p:nvPr/>
          </p:nvSpPr>
          <p:spPr>
            <a:xfrm>
              <a:off x="2577" y="3043"/>
              <a:ext cx="614" cy="515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g21ddd074c4a_0_29"/>
            <p:cNvSpPr/>
            <p:nvPr/>
          </p:nvSpPr>
          <p:spPr>
            <a:xfrm>
              <a:off x="1010" y="3084"/>
              <a:ext cx="1570" cy="468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g21ddd074c4a_0_29"/>
            <p:cNvSpPr/>
            <p:nvPr/>
          </p:nvSpPr>
          <p:spPr>
            <a:xfrm>
              <a:off x="1011" y="2998"/>
              <a:ext cx="17" cy="95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g21ddd074c4a_0_29"/>
            <p:cNvSpPr/>
            <p:nvPr/>
          </p:nvSpPr>
          <p:spPr>
            <a:xfrm>
              <a:off x="1012" y="2611"/>
              <a:ext cx="729" cy="392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4" name="Google Shape;1874;g21ddd074c4a_0_29"/>
            <p:cNvSpPr/>
            <p:nvPr/>
          </p:nvSpPr>
          <p:spPr>
            <a:xfrm>
              <a:off x="1061" y="3018"/>
              <a:ext cx="1488" cy="45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5" name="Google Shape;1875;g21ddd074c4a_0_29"/>
            <p:cNvSpPr/>
            <p:nvPr/>
          </p:nvSpPr>
          <p:spPr>
            <a:xfrm flipH="1" rot="10800000">
              <a:off x="2549" y="2987"/>
              <a:ext cx="608" cy="46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6" name="Google Shape;1876;g21ddd074c4a_0_29"/>
          <p:cNvSpPr/>
          <p:nvPr/>
        </p:nvSpPr>
        <p:spPr>
          <a:xfrm>
            <a:off x="10227333" y="5531277"/>
            <a:ext cx="34049" cy="332927"/>
          </a:xfrm>
          <a:custGeom>
            <a:rect b="b" l="l" r="r" t="t"/>
            <a:pathLst>
              <a:path extrusionOk="0" h="2742" w="354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7" name="Google Shape;1877;g21ddd074c4a_0_29"/>
          <p:cNvSpPr/>
          <p:nvPr/>
        </p:nvSpPr>
        <p:spPr>
          <a:xfrm>
            <a:off x="10233710" y="5551229"/>
            <a:ext cx="20333" cy="308017"/>
          </a:xfrm>
          <a:custGeom>
            <a:rect b="b" l="l" r="r" t="t"/>
            <a:pathLst>
              <a:path extrusionOk="0" h="2537" w="211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Google Shape;1878;g21ddd074c4a_0_29"/>
          <p:cNvSpPr/>
          <p:nvPr/>
        </p:nvSpPr>
        <p:spPr>
          <a:xfrm>
            <a:off x="10229258" y="5707059"/>
            <a:ext cx="31643" cy="27525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g21ddd074c4a_0_29"/>
          <p:cNvSpPr/>
          <p:nvPr/>
        </p:nvSpPr>
        <p:spPr>
          <a:xfrm>
            <a:off x="10100039" y="5568705"/>
            <a:ext cx="72000" cy="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0" name="Google Shape;1880;g21ddd074c4a_0_29"/>
          <p:cNvGrpSpPr/>
          <p:nvPr/>
        </p:nvGrpSpPr>
        <p:grpSpPr>
          <a:xfrm>
            <a:off x="10164793" y="5565197"/>
            <a:ext cx="59008" cy="2279"/>
            <a:chOff x="613" y="2566"/>
            <a:chExt cx="612" cy="15"/>
          </a:xfrm>
        </p:grpSpPr>
        <p:sp>
          <p:nvSpPr>
            <p:cNvPr id="1881" name="Google Shape;1881;g21ddd074c4a_0_29"/>
            <p:cNvSpPr/>
            <p:nvPr/>
          </p:nvSpPr>
          <p:spPr>
            <a:xfrm>
              <a:off x="613" y="2566"/>
              <a:ext cx="600" cy="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g21ddd074c4a_0_29"/>
            <p:cNvSpPr/>
            <p:nvPr/>
          </p:nvSpPr>
          <p:spPr>
            <a:xfrm>
              <a:off x="625" y="2581"/>
              <a:ext cx="6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3" name="Google Shape;1883;g21ddd074c4a_0_29"/>
          <p:cNvSpPr/>
          <p:nvPr/>
        </p:nvSpPr>
        <p:spPr>
          <a:xfrm>
            <a:off x="10101242" y="5617056"/>
            <a:ext cx="72000" cy="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4" name="Google Shape;1884;g21ddd074c4a_0_29"/>
          <p:cNvGrpSpPr/>
          <p:nvPr/>
        </p:nvGrpSpPr>
        <p:grpSpPr>
          <a:xfrm>
            <a:off x="10164745" y="5612416"/>
            <a:ext cx="59104" cy="2387"/>
            <a:chOff x="615" y="2564"/>
            <a:chExt cx="613" cy="17"/>
          </a:xfrm>
        </p:grpSpPr>
        <p:sp>
          <p:nvSpPr>
            <p:cNvPr id="1885" name="Google Shape;1885;g21ddd074c4a_0_29"/>
            <p:cNvSpPr/>
            <p:nvPr/>
          </p:nvSpPr>
          <p:spPr>
            <a:xfrm>
              <a:off x="615" y="2564"/>
              <a:ext cx="600" cy="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g21ddd074c4a_0_29"/>
            <p:cNvSpPr/>
            <p:nvPr/>
          </p:nvSpPr>
          <p:spPr>
            <a:xfrm>
              <a:off x="628" y="2581"/>
              <a:ext cx="6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7" name="Google Shape;1887;g21ddd074c4a_0_29"/>
          <p:cNvSpPr/>
          <p:nvPr/>
        </p:nvSpPr>
        <p:spPr>
          <a:xfrm>
            <a:off x="10101242" y="5665407"/>
            <a:ext cx="72000" cy="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g21ddd074c4a_0_29"/>
          <p:cNvSpPr/>
          <p:nvPr/>
        </p:nvSpPr>
        <p:spPr>
          <a:xfrm>
            <a:off x="10102445" y="5709244"/>
            <a:ext cx="72000" cy="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9" name="Google Shape;1889;g21ddd074c4a_0_29"/>
          <p:cNvGrpSpPr/>
          <p:nvPr/>
        </p:nvGrpSpPr>
        <p:grpSpPr>
          <a:xfrm>
            <a:off x="10163591" y="5708014"/>
            <a:ext cx="59110" cy="0"/>
            <a:chOff x="618" y="2586"/>
            <a:chExt cx="612" cy="0"/>
          </a:xfrm>
        </p:grpSpPr>
        <p:sp>
          <p:nvSpPr>
            <p:cNvPr id="1890" name="Google Shape;1890;g21ddd074c4a_0_29"/>
            <p:cNvSpPr/>
            <p:nvPr/>
          </p:nvSpPr>
          <p:spPr>
            <a:xfrm>
              <a:off x="618" y="2586"/>
              <a:ext cx="600" cy="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g21ddd074c4a_0_29"/>
            <p:cNvSpPr/>
            <p:nvPr/>
          </p:nvSpPr>
          <p:spPr>
            <a:xfrm>
              <a:off x="630" y="2586"/>
              <a:ext cx="6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2" name="Google Shape;1892;g21ddd074c4a_0_29"/>
          <p:cNvSpPr/>
          <p:nvPr/>
        </p:nvSpPr>
        <p:spPr>
          <a:xfrm>
            <a:off x="10229740" y="5665407"/>
            <a:ext cx="31643" cy="27380"/>
          </a:xfrm>
          <a:custGeom>
            <a:rect b="b" l="l" r="r" t="t"/>
            <a:pathLst>
              <a:path extrusionOk="0" h="226" w="328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3" name="Google Shape;1893;g21ddd074c4a_0_29"/>
          <p:cNvGrpSpPr/>
          <p:nvPr/>
        </p:nvGrpSpPr>
        <p:grpSpPr>
          <a:xfrm>
            <a:off x="10163589" y="5661912"/>
            <a:ext cx="59110" cy="2330"/>
            <a:chOff x="613" y="2571"/>
            <a:chExt cx="612" cy="16"/>
          </a:xfrm>
        </p:grpSpPr>
        <p:sp>
          <p:nvSpPr>
            <p:cNvPr id="1894" name="Google Shape;1894;g21ddd074c4a_0_29"/>
            <p:cNvSpPr/>
            <p:nvPr/>
          </p:nvSpPr>
          <p:spPr>
            <a:xfrm>
              <a:off x="613" y="2571"/>
              <a:ext cx="600" cy="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g21ddd074c4a_0_29"/>
            <p:cNvSpPr/>
            <p:nvPr/>
          </p:nvSpPr>
          <p:spPr>
            <a:xfrm>
              <a:off x="625" y="2587"/>
              <a:ext cx="6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6" name="Google Shape;1896;g21ddd074c4a_0_29"/>
          <p:cNvSpPr/>
          <p:nvPr/>
        </p:nvSpPr>
        <p:spPr>
          <a:xfrm>
            <a:off x="10224686" y="5530694"/>
            <a:ext cx="8400" cy="332700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7" name="Google Shape;1897;g21ddd074c4a_0_29"/>
          <p:cNvSpPr/>
          <p:nvPr/>
        </p:nvSpPr>
        <p:spPr>
          <a:xfrm>
            <a:off x="10232627" y="5614872"/>
            <a:ext cx="28515" cy="31020"/>
          </a:xfrm>
          <a:custGeom>
            <a:rect b="b" l="l" r="r" t="t"/>
            <a:pathLst>
              <a:path extrusionOk="0" h="256" w="29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8" name="Google Shape;1898;g21ddd074c4a_0_29"/>
          <p:cNvSpPr/>
          <p:nvPr/>
        </p:nvSpPr>
        <p:spPr>
          <a:xfrm>
            <a:off x="10232988" y="5567249"/>
            <a:ext cx="29357" cy="34953"/>
          </a:xfrm>
          <a:custGeom>
            <a:rect b="b" l="l" r="r" t="t"/>
            <a:pathLst>
              <a:path extrusionOk="0" h="288" w="304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9" name="Google Shape;1899;g21ddd074c4a_0_29"/>
          <p:cNvSpPr/>
          <p:nvPr/>
        </p:nvSpPr>
        <p:spPr>
          <a:xfrm>
            <a:off x="10257051" y="5848472"/>
            <a:ext cx="6000" cy="1380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21ddd074c4a_0_29"/>
          <p:cNvSpPr/>
          <p:nvPr/>
        </p:nvSpPr>
        <p:spPr>
          <a:xfrm>
            <a:off x="10231424" y="5848909"/>
            <a:ext cx="29477" cy="29127"/>
          </a:xfrm>
          <a:custGeom>
            <a:rect b="b" l="l" r="r" t="t"/>
            <a:pathLst>
              <a:path extrusionOk="0" h="240" w="306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g21ddd074c4a_0_29"/>
          <p:cNvSpPr/>
          <p:nvPr/>
        </p:nvSpPr>
        <p:spPr>
          <a:xfrm>
            <a:off x="10091617" y="5857793"/>
            <a:ext cx="144000" cy="21900"/>
          </a:xfrm>
          <a:prstGeom prst="roundRect">
            <a:avLst>
              <a:gd fmla="val 50000" name="adj"/>
            </a:avLst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g21ddd074c4a_0_29"/>
          <p:cNvSpPr/>
          <p:nvPr/>
        </p:nvSpPr>
        <p:spPr>
          <a:xfrm>
            <a:off x="10100039" y="5863472"/>
            <a:ext cx="128400" cy="114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g21ddd074c4a_0_29"/>
          <p:cNvSpPr/>
          <p:nvPr/>
        </p:nvSpPr>
        <p:spPr>
          <a:xfrm>
            <a:off x="10111950" y="5815121"/>
            <a:ext cx="19200" cy="207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g21ddd074c4a_0_29"/>
          <p:cNvSpPr/>
          <p:nvPr/>
        </p:nvSpPr>
        <p:spPr>
          <a:xfrm>
            <a:off x="10133607" y="5815121"/>
            <a:ext cx="19200" cy="20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g21ddd074c4a_0_29"/>
          <p:cNvSpPr/>
          <p:nvPr/>
        </p:nvSpPr>
        <p:spPr>
          <a:xfrm>
            <a:off x="10153941" y="5815121"/>
            <a:ext cx="19200" cy="207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6" name="Google Shape;1906;g21ddd074c4a_0_29"/>
          <p:cNvSpPr/>
          <p:nvPr/>
        </p:nvSpPr>
        <p:spPr>
          <a:xfrm>
            <a:off x="10203150" y="5735750"/>
            <a:ext cx="9600" cy="110400"/>
          </a:xfrm>
          <a:prstGeom prst="rect">
            <a:avLst/>
          </a:prstGeom>
          <a:solidFill>
            <a:srgbClr val="29292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7" name="Google Shape;1907;g21ddd074c4a_0_29"/>
          <p:cNvGrpSpPr/>
          <p:nvPr/>
        </p:nvGrpSpPr>
        <p:grpSpPr>
          <a:xfrm flipH="1">
            <a:off x="7847721" y="5175366"/>
            <a:ext cx="345630" cy="320312"/>
            <a:chOff x="2839" y="3501"/>
            <a:chExt cx="755" cy="803"/>
          </a:xfrm>
        </p:grpSpPr>
        <p:pic>
          <p:nvPicPr>
            <p:cNvPr descr="desktop_computer_stylized_medium" id="1908" name="Google Shape;1908;g21ddd074c4a_0_29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9" name="Google Shape;1909;g21ddd074c4a_0_29"/>
            <p:cNvSpPr/>
            <p:nvPr/>
          </p:nvSpPr>
          <p:spPr>
            <a:xfrm>
              <a:off x="2916" y="3578"/>
              <a:ext cx="356" cy="368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6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0" name="Google Shape;1910;g21ddd074c4a_0_29"/>
          <p:cNvGrpSpPr/>
          <p:nvPr/>
        </p:nvGrpSpPr>
        <p:grpSpPr>
          <a:xfrm>
            <a:off x="7823964" y="1754031"/>
            <a:ext cx="415925" cy="385801"/>
            <a:chOff x="2751" y="1851"/>
            <a:chExt cx="462" cy="478"/>
          </a:xfrm>
        </p:grpSpPr>
        <p:pic>
          <p:nvPicPr>
            <p:cNvPr descr="iphone_stylized_small" id="1911" name="Google Shape;1911;g21ddd074c4a_0_29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tenna_radiation_stylized" id="1912" name="Google Shape;1912;g21ddd074c4a_0_29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3" name="Google Shape;1913;g21ddd074c4a_0_29"/>
          <p:cNvGrpSpPr/>
          <p:nvPr/>
        </p:nvGrpSpPr>
        <p:grpSpPr>
          <a:xfrm>
            <a:off x="10327730" y="5168257"/>
            <a:ext cx="176441" cy="351545"/>
            <a:chOff x="4140" y="429"/>
            <a:chExt cx="1419" cy="2546"/>
          </a:xfrm>
        </p:grpSpPr>
        <p:sp>
          <p:nvSpPr>
            <p:cNvPr id="1914" name="Google Shape;1914;g21ddd074c4a_0_29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5" name="Google Shape;1915;g21ddd074c4a_0_29"/>
            <p:cNvSpPr/>
            <p:nvPr/>
          </p:nvSpPr>
          <p:spPr>
            <a:xfrm>
              <a:off x="4210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g21ddd074c4a_0_29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7" name="Google Shape;1917;g21ddd074c4a_0_2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8" name="Google Shape;1918;g21ddd074c4a_0_29"/>
            <p:cNvSpPr/>
            <p:nvPr/>
          </p:nvSpPr>
          <p:spPr>
            <a:xfrm>
              <a:off x="4210" y="690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9" name="Google Shape;1919;g21ddd074c4a_0_29"/>
            <p:cNvGrpSpPr/>
            <p:nvPr/>
          </p:nvGrpSpPr>
          <p:grpSpPr>
            <a:xfrm>
              <a:off x="4748" y="666"/>
              <a:ext cx="490" cy="16"/>
              <a:chOff x="613" y="2566"/>
              <a:chExt cx="612" cy="15"/>
            </a:xfrm>
          </p:grpSpPr>
          <p:sp>
            <p:nvSpPr>
              <p:cNvPr id="1920" name="Google Shape;1920;g21ddd074c4a_0_29"/>
              <p:cNvSpPr/>
              <p:nvPr/>
            </p:nvSpPr>
            <p:spPr>
              <a:xfrm>
                <a:off x="613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g21ddd074c4a_0_29"/>
              <p:cNvSpPr/>
              <p:nvPr/>
            </p:nvSpPr>
            <p:spPr>
              <a:xfrm>
                <a:off x="625" y="2581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2" name="Google Shape;1922;g21ddd074c4a_0_29"/>
            <p:cNvSpPr/>
            <p:nvPr/>
          </p:nvSpPr>
          <p:spPr>
            <a:xfrm>
              <a:off x="4220" y="1022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3" name="Google Shape;1923;g21ddd074c4a_0_29"/>
            <p:cNvGrpSpPr/>
            <p:nvPr/>
          </p:nvGrpSpPr>
          <p:grpSpPr>
            <a:xfrm>
              <a:off x="4748" y="990"/>
              <a:ext cx="491" cy="16"/>
              <a:chOff x="615" y="2564"/>
              <a:chExt cx="613" cy="17"/>
            </a:xfrm>
          </p:grpSpPr>
          <p:sp>
            <p:nvSpPr>
              <p:cNvPr id="1924" name="Google Shape;1924;g21ddd074c4a_0_29"/>
              <p:cNvSpPr/>
              <p:nvPr/>
            </p:nvSpPr>
            <p:spPr>
              <a:xfrm>
                <a:off x="615" y="2564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g21ddd074c4a_0_29"/>
              <p:cNvSpPr/>
              <p:nvPr/>
            </p:nvSpPr>
            <p:spPr>
              <a:xfrm>
                <a:off x="628" y="2581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6" name="Google Shape;1926;g21ddd074c4a_0_29"/>
            <p:cNvSpPr/>
            <p:nvPr/>
          </p:nvSpPr>
          <p:spPr>
            <a:xfrm>
              <a:off x="4220" y="1354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g21ddd074c4a_0_29"/>
            <p:cNvSpPr/>
            <p:nvPr/>
          </p:nvSpPr>
          <p:spPr>
            <a:xfrm>
              <a:off x="4230" y="1655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28" name="Google Shape;1928;g21ddd074c4a_0_29"/>
            <p:cNvGrpSpPr/>
            <p:nvPr/>
          </p:nvGrpSpPr>
          <p:grpSpPr>
            <a:xfrm>
              <a:off x="4738" y="1646"/>
              <a:ext cx="491" cy="0"/>
              <a:chOff x="618" y="2586"/>
              <a:chExt cx="612" cy="0"/>
            </a:xfrm>
          </p:grpSpPr>
          <p:sp>
            <p:nvSpPr>
              <p:cNvPr id="1929" name="Google Shape;1929;g21ddd074c4a_0_29"/>
              <p:cNvSpPr/>
              <p:nvPr/>
            </p:nvSpPr>
            <p:spPr>
              <a:xfrm>
                <a:off x="618" y="258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g21ddd074c4a_0_29"/>
              <p:cNvSpPr/>
              <p:nvPr/>
            </p:nvSpPr>
            <p:spPr>
              <a:xfrm>
                <a:off x="630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1" name="Google Shape;1931;g21ddd074c4a_0_2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32" name="Google Shape;1932;g21ddd074c4a_0_29"/>
            <p:cNvGrpSpPr/>
            <p:nvPr/>
          </p:nvGrpSpPr>
          <p:grpSpPr>
            <a:xfrm>
              <a:off x="4738" y="1330"/>
              <a:ext cx="491" cy="16"/>
              <a:chOff x="613" y="2571"/>
              <a:chExt cx="612" cy="16"/>
            </a:xfrm>
          </p:grpSpPr>
          <p:sp>
            <p:nvSpPr>
              <p:cNvPr id="1933" name="Google Shape;1933;g21ddd074c4a_0_29"/>
              <p:cNvSpPr/>
              <p:nvPr/>
            </p:nvSpPr>
            <p:spPr>
              <a:xfrm>
                <a:off x="613" y="2571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g21ddd074c4a_0_29"/>
              <p:cNvSpPr/>
              <p:nvPr/>
            </p:nvSpPr>
            <p:spPr>
              <a:xfrm>
                <a:off x="625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5" name="Google Shape;1935;g21ddd074c4a_0_29"/>
            <p:cNvSpPr/>
            <p:nvPr/>
          </p:nvSpPr>
          <p:spPr>
            <a:xfrm>
              <a:off x="5246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g21ddd074c4a_0_2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Google Shape;1937;g21ddd074c4a_0_2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Google Shape;1938;g21ddd074c4a_0_29"/>
            <p:cNvSpPr/>
            <p:nvPr/>
          </p:nvSpPr>
          <p:spPr>
            <a:xfrm>
              <a:off x="5515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g21ddd074c4a_0_2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0" name="Google Shape;1940;g21ddd074c4a_0_29"/>
            <p:cNvSpPr/>
            <p:nvPr/>
          </p:nvSpPr>
          <p:spPr>
            <a:xfrm>
              <a:off x="4140" y="2675"/>
              <a:ext cx="1200" cy="30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g21ddd074c4a_0_29"/>
            <p:cNvSpPr/>
            <p:nvPr/>
          </p:nvSpPr>
          <p:spPr>
            <a:xfrm>
              <a:off x="4210" y="2714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g21ddd074c4a_0_29"/>
            <p:cNvSpPr/>
            <p:nvPr/>
          </p:nvSpPr>
          <p:spPr>
            <a:xfrm>
              <a:off x="4309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g21ddd074c4a_0_29"/>
            <p:cNvSpPr/>
            <p:nvPr/>
          </p:nvSpPr>
          <p:spPr>
            <a:xfrm>
              <a:off x="4489" y="2382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g21ddd074c4a_0_29"/>
            <p:cNvSpPr/>
            <p:nvPr/>
          </p:nvSpPr>
          <p:spPr>
            <a:xfrm>
              <a:off x="4658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g21ddd074c4a_0_29"/>
            <p:cNvSpPr/>
            <p:nvPr/>
          </p:nvSpPr>
          <p:spPr>
            <a:xfrm>
              <a:off x="5067" y="1837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46" name="Google Shape;1946;g21ddd074c4a_0_29"/>
          <p:cNvGrpSpPr/>
          <p:nvPr/>
        </p:nvGrpSpPr>
        <p:grpSpPr>
          <a:xfrm>
            <a:off x="6645453" y="2580599"/>
            <a:ext cx="1038308" cy="956787"/>
            <a:chOff x="6571713" y="2686293"/>
            <a:chExt cx="1038308" cy="956787"/>
          </a:xfrm>
        </p:grpSpPr>
        <p:sp>
          <p:nvSpPr>
            <p:cNvPr id="1947" name="Google Shape;1947;g21ddd074c4a_0_29"/>
            <p:cNvSpPr/>
            <p:nvPr/>
          </p:nvSpPr>
          <p:spPr>
            <a:xfrm flipH="1">
              <a:off x="7291087" y="2700162"/>
              <a:ext cx="318934" cy="942918"/>
            </a:xfrm>
            <a:custGeom>
              <a:rect b="b" l="l" r="r" t="t"/>
              <a:pathLst>
                <a:path extrusionOk="0" h="10279" w="1031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48" name="Google Shape;1948;g21ddd074c4a_0_29"/>
            <p:cNvGrpSpPr/>
            <p:nvPr/>
          </p:nvGrpSpPr>
          <p:grpSpPr>
            <a:xfrm>
              <a:off x="6571713" y="2686293"/>
              <a:ext cx="764100" cy="861900"/>
              <a:chOff x="6571713" y="2686293"/>
              <a:chExt cx="764100" cy="861900"/>
            </a:xfrm>
          </p:grpSpPr>
          <p:sp>
            <p:nvSpPr>
              <p:cNvPr id="1949" name="Google Shape;1949;g21ddd074c4a_0_29"/>
              <p:cNvSpPr/>
              <p:nvPr/>
            </p:nvSpPr>
            <p:spPr>
              <a:xfrm>
                <a:off x="6641713" y="2722275"/>
                <a:ext cx="648000" cy="7773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7F7F7F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g21ddd074c4a_0_29"/>
              <p:cNvSpPr/>
              <p:nvPr/>
            </p:nvSpPr>
            <p:spPr>
              <a:xfrm>
                <a:off x="6642457" y="3037370"/>
                <a:ext cx="648600" cy="158700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g21ddd074c4a_0_29"/>
              <p:cNvSpPr txBox="1"/>
              <p:nvPr/>
            </p:nvSpPr>
            <p:spPr>
              <a:xfrm>
                <a:off x="6571713" y="2686293"/>
                <a:ext cx="764100" cy="8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transport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physical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52" name="Google Shape;1952;g21ddd074c4a_0_29"/>
              <p:cNvCxnSpPr/>
              <p:nvPr/>
            </p:nvCxnSpPr>
            <p:spPr>
              <a:xfrm>
                <a:off x="6638631" y="2891320"/>
                <a:ext cx="6465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53" name="Google Shape;1953;g21ddd074c4a_0_29"/>
              <p:cNvCxnSpPr/>
              <p:nvPr/>
            </p:nvCxnSpPr>
            <p:spPr>
              <a:xfrm>
                <a:off x="6638631" y="3040545"/>
                <a:ext cx="6465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54" name="Google Shape;1954;g21ddd074c4a_0_29"/>
              <p:cNvCxnSpPr/>
              <p:nvPr/>
            </p:nvCxnSpPr>
            <p:spPr>
              <a:xfrm>
                <a:off x="6638631" y="3189770"/>
                <a:ext cx="6465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55" name="Google Shape;1955;g21ddd074c4a_0_29"/>
              <p:cNvCxnSpPr/>
              <p:nvPr/>
            </p:nvCxnSpPr>
            <p:spPr>
              <a:xfrm>
                <a:off x="6638631" y="3338995"/>
                <a:ext cx="6465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956" name="Google Shape;1956;g21ddd074c4a_0_29"/>
          <p:cNvGrpSpPr/>
          <p:nvPr/>
        </p:nvGrpSpPr>
        <p:grpSpPr>
          <a:xfrm>
            <a:off x="10275746" y="5252177"/>
            <a:ext cx="970312" cy="861900"/>
            <a:chOff x="10202006" y="5357871"/>
            <a:chExt cx="970312" cy="861900"/>
          </a:xfrm>
        </p:grpSpPr>
        <p:sp>
          <p:nvSpPr>
            <p:cNvPr id="1957" name="Google Shape;1957;g21ddd074c4a_0_29"/>
            <p:cNvSpPr/>
            <p:nvPr/>
          </p:nvSpPr>
          <p:spPr>
            <a:xfrm>
              <a:off x="10202006" y="5397682"/>
              <a:ext cx="281278" cy="773125"/>
            </a:xfrm>
            <a:custGeom>
              <a:rect b="b" l="l" r="r" t="t"/>
              <a:pathLst>
                <a:path extrusionOk="0" h="10000" w="10001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58" name="Google Shape;1958;g21ddd074c4a_0_29"/>
            <p:cNvGrpSpPr/>
            <p:nvPr/>
          </p:nvGrpSpPr>
          <p:grpSpPr>
            <a:xfrm>
              <a:off x="10408218" y="5357871"/>
              <a:ext cx="764100" cy="861900"/>
              <a:chOff x="6571713" y="2686293"/>
              <a:chExt cx="764100" cy="861900"/>
            </a:xfrm>
          </p:grpSpPr>
          <p:sp>
            <p:nvSpPr>
              <p:cNvPr id="1959" name="Google Shape;1959;g21ddd074c4a_0_29"/>
              <p:cNvSpPr/>
              <p:nvPr/>
            </p:nvSpPr>
            <p:spPr>
              <a:xfrm>
                <a:off x="6641713" y="2722275"/>
                <a:ext cx="648000" cy="7773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tl" dir="2700000" dist="38100">
                  <a:srgbClr val="7F7F7F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g21ddd074c4a_0_29"/>
              <p:cNvSpPr/>
              <p:nvPr/>
            </p:nvSpPr>
            <p:spPr>
              <a:xfrm>
                <a:off x="6642457" y="3037370"/>
                <a:ext cx="648600" cy="158700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g21ddd074c4a_0_29"/>
              <p:cNvSpPr txBox="1"/>
              <p:nvPr/>
            </p:nvSpPr>
            <p:spPr>
              <a:xfrm>
                <a:off x="6571713" y="2686293"/>
                <a:ext cx="764100" cy="861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transport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b="0" i="0" lang="en-US" sz="10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physical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62" name="Google Shape;1962;g21ddd074c4a_0_29"/>
              <p:cNvCxnSpPr/>
              <p:nvPr/>
            </p:nvCxnSpPr>
            <p:spPr>
              <a:xfrm>
                <a:off x="6638631" y="2891320"/>
                <a:ext cx="6465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63" name="Google Shape;1963;g21ddd074c4a_0_29"/>
              <p:cNvCxnSpPr/>
              <p:nvPr/>
            </p:nvCxnSpPr>
            <p:spPr>
              <a:xfrm>
                <a:off x="6638631" y="3040545"/>
                <a:ext cx="6465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64" name="Google Shape;1964;g21ddd074c4a_0_29"/>
              <p:cNvCxnSpPr/>
              <p:nvPr/>
            </p:nvCxnSpPr>
            <p:spPr>
              <a:xfrm>
                <a:off x="6638631" y="3189770"/>
                <a:ext cx="6465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965" name="Google Shape;1965;g21ddd074c4a_0_29"/>
              <p:cNvCxnSpPr/>
              <p:nvPr/>
            </p:nvCxnSpPr>
            <p:spPr>
              <a:xfrm>
                <a:off x="6638631" y="3338995"/>
                <a:ext cx="6465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966" name="Google Shape;1966;g21ddd074c4a_0_29"/>
          <p:cNvGrpSpPr/>
          <p:nvPr/>
        </p:nvGrpSpPr>
        <p:grpSpPr>
          <a:xfrm>
            <a:off x="10076248" y="5510706"/>
            <a:ext cx="214063" cy="429207"/>
            <a:chOff x="4140" y="429"/>
            <a:chExt cx="1419" cy="2546"/>
          </a:xfrm>
        </p:grpSpPr>
        <p:sp>
          <p:nvSpPr>
            <p:cNvPr id="1967" name="Google Shape;1967;g21ddd074c4a_0_29"/>
            <p:cNvSpPr/>
            <p:nvPr/>
          </p:nvSpPr>
          <p:spPr>
            <a:xfrm>
              <a:off x="5268" y="433"/>
              <a:ext cx="283" cy="2283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g21ddd074c4a_0_29"/>
            <p:cNvSpPr/>
            <p:nvPr/>
          </p:nvSpPr>
          <p:spPr>
            <a:xfrm>
              <a:off x="4210" y="429"/>
              <a:ext cx="900" cy="2400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g21ddd074c4a_0_29"/>
            <p:cNvSpPr/>
            <p:nvPr/>
          </p:nvSpPr>
          <p:spPr>
            <a:xfrm>
              <a:off x="5321" y="570"/>
              <a:ext cx="169" cy="2112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0" name="Google Shape;1970;g21ddd074c4a_0_29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g21ddd074c4a_0_29"/>
            <p:cNvSpPr/>
            <p:nvPr/>
          </p:nvSpPr>
          <p:spPr>
            <a:xfrm>
              <a:off x="4210" y="690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2" name="Google Shape;1972;g21ddd074c4a_0_29"/>
            <p:cNvGrpSpPr/>
            <p:nvPr/>
          </p:nvGrpSpPr>
          <p:grpSpPr>
            <a:xfrm>
              <a:off x="4748" y="666"/>
              <a:ext cx="490" cy="16"/>
              <a:chOff x="613" y="2566"/>
              <a:chExt cx="612" cy="15"/>
            </a:xfrm>
          </p:grpSpPr>
          <p:sp>
            <p:nvSpPr>
              <p:cNvPr id="1973" name="Google Shape;1973;g21ddd074c4a_0_29"/>
              <p:cNvSpPr/>
              <p:nvPr/>
            </p:nvSpPr>
            <p:spPr>
              <a:xfrm>
                <a:off x="613" y="256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g21ddd074c4a_0_29"/>
              <p:cNvSpPr/>
              <p:nvPr/>
            </p:nvSpPr>
            <p:spPr>
              <a:xfrm>
                <a:off x="625" y="2581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5" name="Google Shape;1975;g21ddd074c4a_0_29"/>
            <p:cNvSpPr/>
            <p:nvPr/>
          </p:nvSpPr>
          <p:spPr>
            <a:xfrm>
              <a:off x="4220" y="1022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76" name="Google Shape;1976;g21ddd074c4a_0_29"/>
            <p:cNvGrpSpPr/>
            <p:nvPr/>
          </p:nvGrpSpPr>
          <p:grpSpPr>
            <a:xfrm>
              <a:off x="4748" y="990"/>
              <a:ext cx="491" cy="16"/>
              <a:chOff x="615" y="2564"/>
              <a:chExt cx="613" cy="17"/>
            </a:xfrm>
          </p:grpSpPr>
          <p:sp>
            <p:nvSpPr>
              <p:cNvPr id="1977" name="Google Shape;1977;g21ddd074c4a_0_29"/>
              <p:cNvSpPr/>
              <p:nvPr/>
            </p:nvSpPr>
            <p:spPr>
              <a:xfrm>
                <a:off x="615" y="2564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g21ddd074c4a_0_29"/>
              <p:cNvSpPr/>
              <p:nvPr/>
            </p:nvSpPr>
            <p:spPr>
              <a:xfrm>
                <a:off x="628" y="2581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9" name="Google Shape;1979;g21ddd074c4a_0_29"/>
            <p:cNvSpPr/>
            <p:nvPr/>
          </p:nvSpPr>
          <p:spPr>
            <a:xfrm>
              <a:off x="4220" y="1354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g21ddd074c4a_0_29"/>
            <p:cNvSpPr/>
            <p:nvPr/>
          </p:nvSpPr>
          <p:spPr>
            <a:xfrm>
              <a:off x="4230" y="1655"/>
              <a:ext cx="600" cy="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1" name="Google Shape;1981;g21ddd074c4a_0_29"/>
            <p:cNvGrpSpPr/>
            <p:nvPr/>
          </p:nvGrpSpPr>
          <p:grpSpPr>
            <a:xfrm>
              <a:off x="4738" y="1646"/>
              <a:ext cx="491" cy="0"/>
              <a:chOff x="618" y="2586"/>
              <a:chExt cx="612" cy="0"/>
            </a:xfrm>
          </p:grpSpPr>
          <p:sp>
            <p:nvSpPr>
              <p:cNvPr id="1982" name="Google Shape;1982;g21ddd074c4a_0_29"/>
              <p:cNvSpPr/>
              <p:nvPr/>
            </p:nvSpPr>
            <p:spPr>
              <a:xfrm>
                <a:off x="618" y="2586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g21ddd074c4a_0_29"/>
              <p:cNvSpPr/>
              <p:nvPr/>
            </p:nvSpPr>
            <p:spPr>
              <a:xfrm>
                <a:off x="630" y="2586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4" name="Google Shape;1984;g21ddd074c4a_0_29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85" name="Google Shape;1985;g21ddd074c4a_0_29"/>
            <p:cNvGrpSpPr/>
            <p:nvPr/>
          </p:nvGrpSpPr>
          <p:grpSpPr>
            <a:xfrm>
              <a:off x="4738" y="1330"/>
              <a:ext cx="491" cy="16"/>
              <a:chOff x="613" y="2571"/>
              <a:chExt cx="612" cy="16"/>
            </a:xfrm>
          </p:grpSpPr>
          <p:sp>
            <p:nvSpPr>
              <p:cNvPr id="1986" name="Google Shape;1986;g21ddd074c4a_0_29"/>
              <p:cNvSpPr/>
              <p:nvPr/>
            </p:nvSpPr>
            <p:spPr>
              <a:xfrm>
                <a:off x="613" y="2571"/>
                <a:ext cx="600" cy="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g21ddd074c4a_0_29"/>
              <p:cNvSpPr/>
              <p:nvPr/>
            </p:nvSpPr>
            <p:spPr>
              <a:xfrm>
                <a:off x="625" y="2587"/>
                <a:ext cx="600" cy="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Noto Sans Symbols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8" name="Google Shape;1988;g21ddd074c4a_0_29"/>
            <p:cNvSpPr/>
            <p:nvPr/>
          </p:nvSpPr>
          <p:spPr>
            <a:xfrm>
              <a:off x="5246" y="429"/>
              <a:ext cx="0" cy="240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g21ddd074c4a_0_29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0" name="Google Shape;1990;g21ddd074c4a_0_29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1" name="Google Shape;1991;g21ddd074c4a_0_29"/>
            <p:cNvSpPr/>
            <p:nvPr/>
          </p:nvSpPr>
          <p:spPr>
            <a:xfrm>
              <a:off x="5515" y="2611"/>
              <a:ext cx="0" cy="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g21ddd074c4a_0_29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g21ddd074c4a_0_29"/>
            <p:cNvSpPr/>
            <p:nvPr/>
          </p:nvSpPr>
          <p:spPr>
            <a:xfrm>
              <a:off x="4140" y="2675"/>
              <a:ext cx="1200" cy="300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g21ddd074c4a_0_29"/>
            <p:cNvSpPr/>
            <p:nvPr/>
          </p:nvSpPr>
          <p:spPr>
            <a:xfrm>
              <a:off x="4210" y="2714"/>
              <a:ext cx="1200" cy="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g21ddd074c4a_0_29"/>
            <p:cNvSpPr/>
            <p:nvPr/>
          </p:nvSpPr>
          <p:spPr>
            <a:xfrm>
              <a:off x="4309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g21ddd074c4a_0_29"/>
            <p:cNvSpPr/>
            <p:nvPr/>
          </p:nvSpPr>
          <p:spPr>
            <a:xfrm>
              <a:off x="4489" y="2382"/>
              <a:ext cx="300" cy="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g21ddd074c4a_0_29"/>
            <p:cNvSpPr/>
            <p:nvPr/>
          </p:nvSpPr>
          <p:spPr>
            <a:xfrm>
              <a:off x="4658" y="2382"/>
              <a:ext cx="300" cy="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21ddd074c4a_0_29"/>
            <p:cNvSpPr/>
            <p:nvPr/>
          </p:nvSpPr>
          <p:spPr>
            <a:xfrm>
              <a:off x="5067" y="1837"/>
              <a:ext cx="0" cy="900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9" name="Google Shape;1999;g21ddd074c4a_0_29"/>
          <p:cNvGrpSpPr/>
          <p:nvPr/>
        </p:nvGrpSpPr>
        <p:grpSpPr>
          <a:xfrm>
            <a:off x="9172554" y="3850904"/>
            <a:ext cx="369326" cy="239292"/>
            <a:chOff x="7493876" y="2774731"/>
            <a:chExt cx="1490420" cy="890885"/>
          </a:xfrm>
        </p:grpSpPr>
        <p:sp>
          <p:nvSpPr>
            <p:cNvPr id="2000" name="Google Shape;2000;g21ddd074c4a_0_2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g21ddd074c4a_0_2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2" name="Google Shape;2002;g21ddd074c4a_0_2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2003" name="Google Shape;2003;g21ddd074c4a_0_2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4" name="Google Shape;2004;g21ddd074c4a_0_2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5" name="Google Shape;2005;g21ddd074c4a_0_2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6" name="Google Shape;2006;g21ddd074c4a_0_2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07" name="Google Shape;2007;g21ddd074c4a_0_29"/>
          <p:cNvGrpSpPr/>
          <p:nvPr/>
        </p:nvGrpSpPr>
        <p:grpSpPr>
          <a:xfrm>
            <a:off x="9675320" y="3894043"/>
            <a:ext cx="369326" cy="239292"/>
            <a:chOff x="7493876" y="2774731"/>
            <a:chExt cx="1490420" cy="890885"/>
          </a:xfrm>
        </p:grpSpPr>
        <p:sp>
          <p:nvSpPr>
            <p:cNvPr id="2008" name="Google Shape;2008;g21ddd074c4a_0_2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g21ddd074c4a_0_2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0" name="Google Shape;2010;g21ddd074c4a_0_2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2011" name="Google Shape;2011;g21ddd074c4a_0_2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g21ddd074c4a_0_2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3" name="Google Shape;2013;g21ddd074c4a_0_2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g21ddd074c4a_0_2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15" name="Google Shape;2015;g21ddd074c4a_0_29"/>
          <p:cNvGrpSpPr/>
          <p:nvPr/>
        </p:nvGrpSpPr>
        <p:grpSpPr>
          <a:xfrm>
            <a:off x="8123521" y="3860411"/>
            <a:ext cx="356956" cy="174970"/>
            <a:chOff x="7493876" y="2774731"/>
            <a:chExt cx="1490420" cy="890885"/>
          </a:xfrm>
        </p:grpSpPr>
        <p:sp>
          <p:nvSpPr>
            <p:cNvPr id="2016" name="Google Shape;2016;g21ddd074c4a_0_2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g21ddd074c4a_0_2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8" name="Google Shape;2018;g21ddd074c4a_0_2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2019" name="Google Shape;2019;g21ddd074c4a_0_2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g21ddd074c4a_0_2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g21ddd074c4a_0_2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g21ddd074c4a_0_2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23" name="Google Shape;2023;g21ddd074c4a_0_29"/>
          <p:cNvGrpSpPr/>
          <p:nvPr/>
        </p:nvGrpSpPr>
        <p:grpSpPr>
          <a:xfrm>
            <a:off x="9321614" y="4669924"/>
            <a:ext cx="396005" cy="217643"/>
            <a:chOff x="7493876" y="2774731"/>
            <a:chExt cx="1490420" cy="890885"/>
          </a:xfrm>
        </p:grpSpPr>
        <p:sp>
          <p:nvSpPr>
            <p:cNvPr id="2024" name="Google Shape;2024;g21ddd074c4a_0_2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g21ddd074c4a_0_2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26" name="Google Shape;2026;g21ddd074c4a_0_2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2027" name="Google Shape;2027;g21ddd074c4a_0_2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8" name="Google Shape;2028;g21ddd074c4a_0_2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9" name="Google Shape;2029;g21ddd074c4a_0_2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0" name="Google Shape;2030;g21ddd074c4a_0_2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1" name="Google Shape;2031;g21ddd074c4a_0_29"/>
          <p:cNvGrpSpPr/>
          <p:nvPr/>
        </p:nvGrpSpPr>
        <p:grpSpPr>
          <a:xfrm>
            <a:off x="7848809" y="3357754"/>
            <a:ext cx="3007601" cy="1690701"/>
            <a:chOff x="7775069" y="3463448"/>
            <a:chExt cx="3007601" cy="1690701"/>
          </a:xfrm>
        </p:grpSpPr>
        <p:grpSp>
          <p:nvGrpSpPr>
            <p:cNvPr id="2032" name="Google Shape;2032;g21ddd074c4a_0_29"/>
            <p:cNvGrpSpPr/>
            <p:nvPr/>
          </p:nvGrpSpPr>
          <p:grpSpPr>
            <a:xfrm>
              <a:off x="7775069" y="4090566"/>
              <a:ext cx="571894" cy="577734"/>
              <a:chOff x="7775069" y="4090566"/>
              <a:chExt cx="571894" cy="577734"/>
            </a:xfrm>
          </p:grpSpPr>
          <p:sp>
            <p:nvSpPr>
              <p:cNvPr id="2033" name="Google Shape;2033;g21ddd074c4a_0_29"/>
              <p:cNvSpPr/>
              <p:nvPr/>
            </p:nvSpPr>
            <p:spPr>
              <a:xfrm rot="10800000">
                <a:off x="7818856" y="4090566"/>
                <a:ext cx="487891" cy="154575"/>
              </a:xfrm>
              <a:custGeom>
                <a:rect b="b" l="l" r="r" t="t"/>
                <a:pathLst>
                  <a:path extrusionOk="0" h="10000" w="14245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34" name="Google Shape;2034;g21ddd074c4a_0_29"/>
              <p:cNvGrpSpPr/>
              <p:nvPr/>
            </p:nvGrpSpPr>
            <p:grpSpPr>
              <a:xfrm>
                <a:off x="7775069" y="4206600"/>
                <a:ext cx="571894" cy="461700"/>
                <a:chOff x="9980560" y="726571"/>
                <a:chExt cx="659700" cy="461700"/>
              </a:xfrm>
            </p:grpSpPr>
            <p:sp>
              <p:nvSpPr>
                <p:cNvPr id="2035" name="Google Shape;2035;g21ddd074c4a_0_29"/>
                <p:cNvSpPr/>
                <p:nvPr/>
              </p:nvSpPr>
              <p:spPr>
                <a:xfrm>
                  <a:off x="10040996" y="761446"/>
                  <a:ext cx="559500" cy="389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7F7F7F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6" name="Google Shape;2036;g21ddd074c4a_0_29"/>
                <p:cNvSpPr/>
                <p:nvPr/>
              </p:nvSpPr>
              <p:spPr>
                <a:xfrm>
                  <a:off x="10041638" y="769755"/>
                  <a:ext cx="560100" cy="130800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7" name="Google Shape;2037;g21ddd074c4a_0_29"/>
                <p:cNvSpPr txBox="1"/>
                <p:nvPr/>
              </p:nvSpPr>
              <p:spPr>
                <a:xfrm>
                  <a:off x="9980560" y="726571"/>
                  <a:ext cx="6597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038" name="Google Shape;2038;g21ddd074c4a_0_29"/>
                <p:cNvCxnSpPr/>
                <p:nvPr/>
              </p:nvCxnSpPr>
              <p:spPr>
                <a:xfrm>
                  <a:off x="10038335" y="895309"/>
                  <a:ext cx="5580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39" name="Google Shape;2039;g21ddd074c4a_0_29"/>
                <p:cNvCxnSpPr/>
                <p:nvPr/>
              </p:nvCxnSpPr>
              <p:spPr>
                <a:xfrm>
                  <a:off x="10038335" y="1018248"/>
                  <a:ext cx="5580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040" name="Google Shape;2040;g21ddd074c4a_0_29"/>
            <p:cNvGrpSpPr/>
            <p:nvPr/>
          </p:nvGrpSpPr>
          <p:grpSpPr>
            <a:xfrm>
              <a:off x="8692699" y="3463448"/>
              <a:ext cx="571894" cy="574371"/>
              <a:chOff x="8692699" y="3463448"/>
              <a:chExt cx="571894" cy="574371"/>
            </a:xfrm>
          </p:grpSpPr>
          <p:sp>
            <p:nvSpPr>
              <p:cNvPr id="2041" name="Google Shape;2041;g21ddd074c4a_0_29"/>
              <p:cNvSpPr/>
              <p:nvPr/>
            </p:nvSpPr>
            <p:spPr>
              <a:xfrm flipH="1">
                <a:off x="8735949" y="3883244"/>
                <a:ext cx="487891" cy="154575"/>
              </a:xfrm>
              <a:custGeom>
                <a:rect b="b" l="l" r="r" t="t"/>
                <a:pathLst>
                  <a:path extrusionOk="0" h="10000" w="14245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42" name="Google Shape;2042;g21ddd074c4a_0_29"/>
              <p:cNvGrpSpPr/>
              <p:nvPr/>
            </p:nvGrpSpPr>
            <p:grpSpPr>
              <a:xfrm>
                <a:off x="8692699" y="3463448"/>
                <a:ext cx="571894" cy="461700"/>
                <a:chOff x="9980560" y="726571"/>
                <a:chExt cx="659700" cy="461700"/>
              </a:xfrm>
            </p:grpSpPr>
            <p:sp>
              <p:nvSpPr>
                <p:cNvPr id="2043" name="Google Shape;2043;g21ddd074c4a_0_29"/>
                <p:cNvSpPr/>
                <p:nvPr/>
              </p:nvSpPr>
              <p:spPr>
                <a:xfrm>
                  <a:off x="10040996" y="761446"/>
                  <a:ext cx="559500" cy="389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7F7F7F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4" name="Google Shape;2044;g21ddd074c4a_0_29"/>
                <p:cNvSpPr/>
                <p:nvPr/>
              </p:nvSpPr>
              <p:spPr>
                <a:xfrm>
                  <a:off x="10041638" y="769755"/>
                  <a:ext cx="560100" cy="130800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45" name="Google Shape;2045;g21ddd074c4a_0_29"/>
                <p:cNvSpPr txBox="1"/>
                <p:nvPr/>
              </p:nvSpPr>
              <p:spPr>
                <a:xfrm>
                  <a:off x="9980560" y="726571"/>
                  <a:ext cx="6597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046" name="Google Shape;2046;g21ddd074c4a_0_29"/>
                <p:cNvCxnSpPr/>
                <p:nvPr/>
              </p:nvCxnSpPr>
              <p:spPr>
                <a:xfrm>
                  <a:off x="10038335" y="895309"/>
                  <a:ext cx="5580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47" name="Google Shape;2047;g21ddd074c4a_0_29"/>
                <p:cNvCxnSpPr/>
                <p:nvPr/>
              </p:nvCxnSpPr>
              <p:spPr>
                <a:xfrm>
                  <a:off x="10038335" y="1018248"/>
                  <a:ext cx="5580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048" name="Google Shape;2048;g21ddd074c4a_0_29"/>
            <p:cNvGrpSpPr/>
            <p:nvPr/>
          </p:nvGrpSpPr>
          <p:grpSpPr>
            <a:xfrm>
              <a:off x="9846201" y="3502221"/>
              <a:ext cx="571894" cy="607208"/>
              <a:chOff x="9846201" y="3502221"/>
              <a:chExt cx="571894" cy="607208"/>
            </a:xfrm>
          </p:grpSpPr>
          <p:sp>
            <p:nvSpPr>
              <p:cNvPr id="2049" name="Google Shape;2049;g21ddd074c4a_0_29"/>
              <p:cNvSpPr/>
              <p:nvPr/>
            </p:nvSpPr>
            <p:spPr>
              <a:xfrm>
                <a:off x="9904716" y="3925785"/>
                <a:ext cx="466700" cy="183644"/>
              </a:xfrm>
              <a:custGeom>
                <a:rect b="b" l="l" r="r" t="t"/>
                <a:pathLst>
                  <a:path extrusionOk="0" h="12676" w="10000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50" name="Google Shape;2050;g21ddd074c4a_0_29"/>
              <p:cNvGrpSpPr/>
              <p:nvPr/>
            </p:nvGrpSpPr>
            <p:grpSpPr>
              <a:xfrm>
                <a:off x="9846201" y="3502221"/>
                <a:ext cx="571894" cy="461700"/>
                <a:chOff x="9980560" y="726571"/>
                <a:chExt cx="659700" cy="461700"/>
              </a:xfrm>
            </p:grpSpPr>
            <p:sp>
              <p:nvSpPr>
                <p:cNvPr id="2051" name="Google Shape;2051;g21ddd074c4a_0_29"/>
                <p:cNvSpPr/>
                <p:nvPr/>
              </p:nvSpPr>
              <p:spPr>
                <a:xfrm>
                  <a:off x="10040996" y="761446"/>
                  <a:ext cx="559500" cy="389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7F7F7F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2" name="Google Shape;2052;g21ddd074c4a_0_29"/>
                <p:cNvSpPr/>
                <p:nvPr/>
              </p:nvSpPr>
              <p:spPr>
                <a:xfrm>
                  <a:off x="10041638" y="769755"/>
                  <a:ext cx="560100" cy="130800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53" name="Google Shape;2053;g21ddd074c4a_0_29"/>
                <p:cNvSpPr txBox="1"/>
                <p:nvPr/>
              </p:nvSpPr>
              <p:spPr>
                <a:xfrm>
                  <a:off x="9980560" y="726571"/>
                  <a:ext cx="6597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054" name="Google Shape;2054;g21ddd074c4a_0_29"/>
                <p:cNvCxnSpPr/>
                <p:nvPr/>
              </p:nvCxnSpPr>
              <p:spPr>
                <a:xfrm>
                  <a:off x="10038335" y="895309"/>
                  <a:ext cx="5580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55" name="Google Shape;2055;g21ddd074c4a_0_29"/>
                <p:cNvCxnSpPr/>
                <p:nvPr/>
              </p:nvCxnSpPr>
              <p:spPr>
                <a:xfrm>
                  <a:off x="10038335" y="1018248"/>
                  <a:ext cx="5580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056" name="Google Shape;2056;g21ddd074c4a_0_29"/>
            <p:cNvGrpSpPr/>
            <p:nvPr/>
          </p:nvGrpSpPr>
          <p:grpSpPr>
            <a:xfrm>
              <a:off x="9554863" y="4299763"/>
              <a:ext cx="571894" cy="630901"/>
              <a:chOff x="9554863" y="4299763"/>
              <a:chExt cx="571894" cy="630901"/>
            </a:xfrm>
          </p:grpSpPr>
          <p:sp>
            <p:nvSpPr>
              <p:cNvPr id="2057" name="Google Shape;2057;g21ddd074c4a_0_29"/>
              <p:cNvSpPr/>
              <p:nvPr/>
            </p:nvSpPr>
            <p:spPr>
              <a:xfrm>
                <a:off x="9598301" y="4724405"/>
                <a:ext cx="466700" cy="206259"/>
              </a:xfrm>
              <a:custGeom>
                <a:rect b="b" l="l" r="r" t="t"/>
                <a:pathLst>
                  <a:path extrusionOk="0" h="14237" w="10000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58" name="Google Shape;2058;g21ddd074c4a_0_29"/>
              <p:cNvGrpSpPr/>
              <p:nvPr/>
            </p:nvGrpSpPr>
            <p:grpSpPr>
              <a:xfrm>
                <a:off x="9554863" y="4299763"/>
                <a:ext cx="571894" cy="461700"/>
                <a:chOff x="9980560" y="726571"/>
                <a:chExt cx="659700" cy="461700"/>
              </a:xfrm>
            </p:grpSpPr>
            <p:sp>
              <p:nvSpPr>
                <p:cNvPr id="2059" name="Google Shape;2059;g21ddd074c4a_0_29"/>
                <p:cNvSpPr/>
                <p:nvPr/>
              </p:nvSpPr>
              <p:spPr>
                <a:xfrm>
                  <a:off x="10040996" y="761446"/>
                  <a:ext cx="559500" cy="389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7F7F7F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0" name="Google Shape;2060;g21ddd074c4a_0_29"/>
                <p:cNvSpPr/>
                <p:nvPr/>
              </p:nvSpPr>
              <p:spPr>
                <a:xfrm>
                  <a:off x="10041638" y="769755"/>
                  <a:ext cx="560100" cy="130800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1" name="Google Shape;2061;g21ddd074c4a_0_29"/>
                <p:cNvSpPr txBox="1"/>
                <p:nvPr/>
              </p:nvSpPr>
              <p:spPr>
                <a:xfrm>
                  <a:off x="9980560" y="726571"/>
                  <a:ext cx="6597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062" name="Google Shape;2062;g21ddd074c4a_0_29"/>
                <p:cNvCxnSpPr/>
                <p:nvPr/>
              </p:nvCxnSpPr>
              <p:spPr>
                <a:xfrm>
                  <a:off x="10038335" y="895309"/>
                  <a:ext cx="5580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63" name="Google Shape;2063;g21ddd074c4a_0_29"/>
                <p:cNvCxnSpPr/>
                <p:nvPr/>
              </p:nvCxnSpPr>
              <p:spPr>
                <a:xfrm>
                  <a:off x="10038335" y="1018248"/>
                  <a:ext cx="5580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064" name="Google Shape;2064;g21ddd074c4a_0_29"/>
            <p:cNvGrpSpPr/>
            <p:nvPr/>
          </p:nvGrpSpPr>
          <p:grpSpPr>
            <a:xfrm>
              <a:off x="10153753" y="4577638"/>
              <a:ext cx="628917" cy="576511"/>
              <a:chOff x="10153753" y="4577638"/>
              <a:chExt cx="628917" cy="576511"/>
            </a:xfrm>
          </p:grpSpPr>
          <p:sp>
            <p:nvSpPr>
              <p:cNvPr id="2065" name="Google Shape;2065;g21ddd074c4a_0_29"/>
              <p:cNvSpPr/>
              <p:nvPr/>
            </p:nvSpPr>
            <p:spPr>
              <a:xfrm>
                <a:off x="10153753" y="5002899"/>
                <a:ext cx="590329" cy="151250"/>
              </a:xfrm>
              <a:custGeom>
                <a:rect b="b" l="l" r="r" t="t"/>
                <a:pathLst>
                  <a:path extrusionOk="0" h="10440" w="12649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66" name="Google Shape;2066;g21ddd074c4a_0_29"/>
              <p:cNvGrpSpPr/>
              <p:nvPr/>
            </p:nvGrpSpPr>
            <p:grpSpPr>
              <a:xfrm>
                <a:off x="10210776" y="4577638"/>
                <a:ext cx="571894" cy="461700"/>
                <a:chOff x="9980560" y="726571"/>
                <a:chExt cx="659700" cy="461700"/>
              </a:xfrm>
            </p:grpSpPr>
            <p:sp>
              <p:nvSpPr>
                <p:cNvPr id="2067" name="Google Shape;2067;g21ddd074c4a_0_29"/>
                <p:cNvSpPr/>
                <p:nvPr/>
              </p:nvSpPr>
              <p:spPr>
                <a:xfrm>
                  <a:off x="10040996" y="761446"/>
                  <a:ext cx="559500" cy="38910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blurRad="50800" rotWithShape="0" algn="tl" dir="2700000" dist="38100">
                    <a:srgbClr val="7F7F7F">
                      <a:alpha val="400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8" name="Google Shape;2068;g21ddd074c4a_0_29"/>
                <p:cNvSpPr/>
                <p:nvPr/>
              </p:nvSpPr>
              <p:spPr>
                <a:xfrm>
                  <a:off x="10041638" y="769755"/>
                  <a:ext cx="560100" cy="130800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69" name="Google Shape;2069;g21ddd074c4a_0_29"/>
                <p:cNvSpPr txBox="1"/>
                <p:nvPr/>
              </p:nvSpPr>
              <p:spPr>
                <a:xfrm>
                  <a:off x="9980560" y="726571"/>
                  <a:ext cx="6597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b="0" i="0" lang="en-US" sz="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070" name="Google Shape;2070;g21ddd074c4a_0_29"/>
                <p:cNvCxnSpPr/>
                <p:nvPr/>
              </p:nvCxnSpPr>
              <p:spPr>
                <a:xfrm>
                  <a:off x="10038335" y="895309"/>
                  <a:ext cx="5580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071" name="Google Shape;2071;g21ddd074c4a_0_29"/>
                <p:cNvCxnSpPr/>
                <p:nvPr/>
              </p:nvCxnSpPr>
              <p:spPr>
                <a:xfrm>
                  <a:off x="10038335" y="1018248"/>
                  <a:ext cx="5580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2072" name="Google Shape;2072;g21ddd074c4a_0_29"/>
          <p:cNvGrpSpPr/>
          <p:nvPr/>
        </p:nvGrpSpPr>
        <p:grpSpPr>
          <a:xfrm>
            <a:off x="9857279" y="4884221"/>
            <a:ext cx="396005" cy="217643"/>
            <a:chOff x="7493876" y="2774731"/>
            <a:chExt cx="1490420" cy="890885"/>
          </a:xfrm>
        </p:grpSpPr>
        <p:sp>
          <p:nvSpPr>
            <p:cNvPr id="2073" name="Google Shape;2073;g21ddd074c4a_0_29"/>
            <p:cNvSpPr/>
            <p:nvPr/>
          </p:nvSpPr>
          <p:spPr>
            <a:xfrm>
              <a:off x="7493876" y="3084399"/>
              <a:ext cx="1490420" cy="581217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g21ddd074c4a_0_29"/>
            <p:cNvSpPr/>
            <p:nvPr/>
          </p:nvSpPr>
          <p:spPr>
            <a:xfrm>
              <a:off x="7494729" y="2774731"/>
              <a:ext cx="1480200" cy="57900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5" name="Google Shape;2075;g21ddd074c4a_0_29"/>
            <p:cNvGrpSpPr/>
            <p:nvPr/>
          </p:nvGrpSpPr>
          <p:grpSpPr>
            <a:xfrm>
              <a:off x="7713435" y="2848414"/>
              <a:ext cx="1043670" cy="423496"/>
              <a:chOff x="7786941" y="2884917"/>
              <a:chExt cx="899018" cy="352209"/>
            </a:xfrm>
          </p:grpSpPr>
          <p:sp>
            <p:nvSpPr>
              <p:cNvPr id="2076" name="Google Shape;2076;g21ddd074c4a_0_29"/>
              <p:cNvSpPr/>
              <p:nvPr/>
            </p:nvSpPr>
            <p:spPr>
              <a:xfrm>
                <a:off x="7811770" y="2884917"/>
                <a:ext cx="852825" cy="196850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g21ddd074c4a_0_29"/>
              <p:cNvSpPr/>
              <p:nvPr/>
            </p:nvSpPr>
            <p:spPr>
              <a:xfrm>
                <a:off x="8367548" y="3054383"/>
                <a:ext cx="318411" cy="16947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g21ddd074c4a_0_29"/>
              <p:cNvSpPr/>
              <p:nvPr/>
            </p:nvSpPr>
            <p:spPr>
              <a:xfrm>
                <a:off x="7786941" y="3054383"/>
                <a:ext cx="312657" cy="167509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g21ddd074c4a_0_29"/>
              <p:cNvSpPr/>
              <p:nvPr/>
            </p:nvSpPr>
            <p:spPr>
              <a:xfrm>
                <a:off x="7895013" y="2971083"/>
                <a:ext cx="679816" cy="26604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80" name="Google Shape;2080;g21ddd074c4a_0_29"/>
          <p:cNvSpPr/>
          <p:nvPr/>
        </p:nvSpPr>
        <p:spPr>
          <a:xfrm>
            <a:off x="7362436" y="3008566"/>
            <a:ext cx="3064097" cy="2683755"/>
          </a:xfrm>
          <a:custGeom>
            <a:rect b="b" l="l" r="r" t="t"/>
            <a:pathLst>
              <a:path extrusionOk="0" h="2683755" w="3064097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g21ddd074c4a_0_29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g21ddd074c4a_0_29"/>
          <p:cNvSpPr/>
          <p:nvPr/>
        </p:nvSpPr>
        <p:spPr>
          <a:xfrm>
            <a:off x="448077" y="423300"/>
            <a:ext cx="404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3" name="Google Shape;2083;g21ddd074c4a_0_29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84" name="Google Shape;2084;g21ddd074c4a_0_2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9" name="Google Shape;2089;g21ddd074c4a_0_4163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0" name="Google Shape;2090;g21ddd074c4a_0_4163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21ddd074c4a_0_4163"/>
          <p:cNvSpPr/>
          <p:nvPr/>
        </p:nvSpPr>
        <p:spPr>
          <a:xfrm>
            <a:off x="371880" y="651898"/>
            <a:ext cx="799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2" name="Google Shape;2092;g21ddd074c4a_0_4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80" y="1653454"/>
            <a:ext cx="6375284" cy="47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3" name="Google Shape;2093;g21ddd074c4a_0_4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21ddd074c4a_0_567"/>
          <p:cNvSpPr txBox="1"/>
          <p:nvPr>
            <p:ph type="title"/>
          </p:nvPr>
        </p:nvSpPr>
        <p:spPr>
          <a:xfrm>
            <a:off x="533400" y="1034385"/>
            <a:ext cx="68604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3700"/>
              <a:t>Graph abstraction: link costs</a:t>
            </a:r>
            <a:endParaRPr sz="3700"/>
          </a:p>
        </p:txBody>
      </p:sp>
      <p:grpSp>
        <p:nvGrpSpPr>
          <p:cNvPr id="2100" name="Google Shape;2100;g21ddd074c4a_0_567"/>
          <p:cNvGrpSpPr/>
          <p:nvPr/>
        </p:nvGrpSpPr>
        <p:grpSpPr>
          <a:xfrm>
            <a:off x="934064" y="1974338"/>
            <a:ext cx="3571875" cy="2322513"/>
            <a:chOff x="3162" y="1071"/>
            <a:chExt cx="2250" cy="1463"/>
          </a:xfrm>
        </p:grpSpPr>
        <p:sp>
          <p:nvSpPr>
            <p:cNvPr id="2101" name="Google Shape;2101;g21ddd074c4a_0_567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g21ddd074c4a_0_567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g21ddd074c4a_0_567"/>
            <p:cNvSpPr/>
            <p:nvPr/>
          </p:nvSpPr>
          <p:spPr>
            <a:xfrm>
              <a:off x="3238" y="1862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4" name="Google Shape;2104;g21ddd074c4a_0_567"/>
            <p:cNvCxnSpPr/>
            <p:nvPr/>
          </p:nvCxnSpPr>
          <p:spPr>
            <a:xfrm>
              <a:off x="3238" y="1855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5" name="Google Shape;2105;g21ddd074c4a_0_567"/>
            <p:cNvCxnSpPr/>
            <p:nvPr/>
          </p:nvCxnSpPr>
          <p:spPr>
            <a:xfrm>
              <a:off x="3551" y="1855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06" name="Google Shape;2106;g21ddd074c4a_0_567"/>
            <p:cNvSpPr/>
            <p:nvPr/>
          </p:nvSpPr>
          <p:spPr>
            <a:xfrm>
              <a:off x="3238" y="1855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g21ddd074c4a_0_567"/>
            <p:cNvSpPr/>
            <p:nvPr/>
          </p:nvSpPr>
          <p:spPr>
            <a:xfrm>
              <a:off x="3235" y="1796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g21ddd074c4a_0_567"/>
            <p:cNvSpPr/>
            <p:nvPr/>
          </p:nvSpPr>
          <p:spPr>
            <a:xfrm>
              <a:off x="3712" y="2249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09" name="Google Shape;2109;g21ddd074c4a_0_567"/>
            <p:cNvCxnSpPr/>
            <p:nvPr/>
          </p:nvCxnSpPr>
          <p:spPr>
            <a:xfrm>
              <a:off x="3712" y="224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0" name="Google Shape;2110;g21ddd074c4a_0_567"/>
            <p:cNvCxnSpPr/>
            <p:nvPr/>
          </p:nvCxnSpPr>
          <p:spPr>
            <a:xfrm>
              <a:off x="4025" y="224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1" name="Google Shape;2111;g21ddd074c4a_0_567"/>
            <p:cNvSpPr/>
            <p:nvPr/>
          </p:nvSpPr>
          <p:spPr>
            <a:xfrm>
              <a:off x="3712" y="2242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g21ddd074c4a_0_567"/>
            <p:cNvSpPr/>
            <p:nvPr/>
          </p:nvSpPr>
          <p:spPr>
            <a:xfrm>
              <a:off x="3709" y="2183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g21ddd074c4a_0_567"/>
            <p:cNvSpPr/>
            <p:nvPr/>
          </p:nvSpPr>
          <p:spPr>
            <a:xfrm>
              <a:off x="3708" y="1559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4" name="Google Shape;2114;g21ddd074c4a_0_567"/>
            <p:cNvCxnSpPr/>
            <p:nvPr/>
          </p:nvCxnSpPr>
          <p:spPr>
            <a:xfrm>
              <a:off x="3708" y="155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5" name="Google Shape;2115;g21ddd074c4a_0_567"/>
            <p:cNvCxnSpPr/>
            <p:nvPr/>
          </p:nvCxnSpPr>
          <p:spPr>
            <a:xfrm>
              <a:off x="4021" y="155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16" name="Google Shape;2116;g21ddd074c4a_0_567"/>
            <p:cNvSpPr/>
            <p:nvPr/>
          </p:nvSpPr>
          <p:spPr>
            <a:xfrm>
              <a:off x="3708" y="1552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g21ddd074c4a_0_567"/>
            <p:cNvSpPr/>
            <p:nvPr/>
          </p:nvSpPr>
          <p:spPr>
            <a:xfrm>
              <a:off x="3705" y="1493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g21ddd074c4a_0_567"/>
            <p:cNvSpPr/>
            <p:nvPr/>
          </p:nvSpPr>
          <p:spPr>
            <a:xfrm>
              <a:off x="4391" y="1555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9" name="Google Shape;2119;g21ddd074c4a_0_567"/>
            <p:cNvCxnSpPr/>
            <p:nvPr/>
          </p:nvCxnSpPr>
          <p:spPr>
            <a:xfrm>
              <a:off x="4391" y="154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0" name="Google Shape;2120;g21ddd074c4a_0_567"/>
            <p:cNvCxnSpPr/>
            <p:nvPr/>
          </p:nvCxnSpPr>
          <p:spPr>
            <a:xfrm>
              <a:off x="4703" y="154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1" name="Google Shape;2121;g21ddd074c4a_0_567"/>
            <p:cNvSpPr/>
            <p:nvPr/>
          </p:nvSpPr>
          <p:spPr>
            <a:xfrm>
              <a:off x="4391" y="1548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g21ddd074c4a_0_567"/>
            <p:cNvSpPr/>
            <p:nvPr/>
          </p:nvSpPr>
          <p:spPr>
            <a:xfrm>
              <a:off x="4394" y="1492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g21ddd074c4a_0_567"/>
            <p:cNvSpPr/>
            <p:nvPr/>
          </p:nvSpPr>
          <p:spPr>
            <a:xfrm>
              <a:off x="4401" y="2246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4" name="Google Shape;2124;g21ddd074c4a_0_567"/>
            <p:cNvCxnSpPr/>
            <p:nvPr/>
          </p:nvCxnSpPr>
          <p:spPr>
            <a:xfrm>
              <a:off x="4401" y="223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5" name="Google Shape;2125;g21ddd074c4a_0_567"/>
            <p:cNvCxnSpPr/>
            <p:nvPr/>
          </p:nvCxnSpPr>
          <p:spPr>
            <a:xfrm>
              <a:off x="4714" y="223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26" name="Google Shape;2126;g21ddd074c4a_0_567"/>
            <p:cNvSpPr/>
            <p:nvPr/>
          </p:nvSpPr>
          <p:spPr>
            <a:xfrm>
              <a:off x="4401" y="2239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g21ddd074c4a_0_567"/>
            <p:cNvSpPr/>
            <p:nvPr/>
          </p:nvSpPr>
          <p:spPr>
            <a:xfrm>
              <a:off x="4398" y="2180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g21ddd074c4a_0_567"/>
            <p:cNvSpPr/>
            <p:nvPr/>
          </p:nvSpPr>
          <p:spPr>
            <a:xfrm>
              <a:off x="4966" y="1905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9" name="Google Shape;2129;g21ddd074c4a_0_567"/>
            <p:cNvCxnSpPr/>
            <p:nvPr/>
          </p:nvCxnSpPr>
          <p:spPr>
            <a:xfrm>
              <a:off x="4966" y="189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0" name="Google Shape;2130;g21ddd074c4a_0_567"/>
            <p:cNvCxnSpPr/>
            <p:nvPr/>
          </p:nvCxnSpPr>
          <p:spPr>
            <a:xfrm>
              <a:off x="5279" y="189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31" name="Google Shape;2131;g21ddd074c4a_0_567"/>
            <p:cNvSpPr/>
            <p:nvPr/>
          </p:nvSpPr>
          <p:spPr>
            <a:xfrm>
              <a:off x="4966" y="1898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g21ddd074c4a_0_567"/>
            <p:cNvSpPr/>
            <p:nvPr/>
          </p:nvSpPr>
          <p:spPr>
            <a:xfrm>
              <a:off x="4963" y="1839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g21ddd074c4a_0_567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g21ddd074c4a_0_567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g21ddd074c4a_0_567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g21ddd074c4a_0_567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g21ddd074c4a_0_567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g21ddd074c4a_0_567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g21ddd074c4a_0_567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g21ddd074c4a_0_567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g21ddd074c4a_0_567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2" name="Google Shape;2142;g21ddd074c4a_0_567"/>
            <p:cNvGrpSpPr/>
            <p:nvPr/>
          </p:nvGrpSpPr>
          <p:grpSpPr>
            <a:xfrm>
              <a:off x="3287" y="1744"/>
              <a:ext cx="296" cy="300"/>
              <a:chOff x="2954" y="2425"/>
              <a:chExt cx="300" cy="300"/>
            </a:xfrm>
          </p:grpSpPr>
          <p:sp>
            <p:nvSpPr>
              <p:cNvPr id="2143" name="Google Shape;2143;g21ddd074c4a_0_567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g21ddd074c4a_0_567"/>
              <p:cNvSpPr txBox="1"/>
              <p:nvPr/>
            </p:nvSpPr>
            <p:spPr>
              <a:xfrm>
                <a:off x="2954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5" name="Google Shape;2145;g21ddd074c4a_0_567"/>
            <p:cNvGrpSpPr/>
            <p:nvPr/>
          </p:nvGrpSpPr>
          <p:grpSpPr>
            <a:xfrm>
              <a:off x="4461" y="2128"/>
              <a:ext cx="295" cy="300"/>
              <a:chOff x="2958" y="2425"/>
              <a:chExt cx="300" cy="300"/>
            </a:xfrm>
          </p:grpSpPr>
          <p:sp>
            <p:nvSpPr>
              <p:cNvPr id="2146" name="Google Shape;2146;g21ddd074c4a_0_567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g21ddd074c4a_0_567"/>
              <p:cNvSpPr txBox="1"/>
              <p:nvPr/>
            </p:nvSpPr>
            <p:spPr>
              <a:xfrm>
                <a:off x="2958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8" name="Google Shape;2148;g21ddd074c4a_0_567"/>
            <p:cNvGrpSpPr/>
            <p:nvPr/>
          </p:nvGrpSpPr>
          <p:grpSpPr>
            <a:xfrm>
              <a:off x="3772" y="2095"/>
              <a:ext cx="299" cy="300"/>
              <a:chOff x="2951" y="2395"/>
              <a:chExt cx="300" cy="300"/>
            </a:xfrm>
          </p:grpSpPr>
          <p:sp>
            <p:nvSpPr>
              <p:cNvPr id="2149" name="Google Shape;2149;g21ddd074c4a_0_567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g21ddd074c4a_0_567"/>
              <p:cNvSpPr txBox="1"/>
              <p:nvPr/>
            </p:nvSpPr>
            <p:spPr>
              <a:xfrm>
                <a:off x="2951" y="239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1" name="Google Shape;2151;g21ddd074c4a_0_567"/>
            <p:cNvGrpSpPr/>
            <p:nvPr/>
          </p:nvGrpSpPr>
          <p:grpSpPr>
            <a:xfrm>
              <a:off x="4438" y="1438"/>
              <a:ext cx="296" cy="300"/>
              <a:chOff x="2941" y="2425"/>
              <a:chExt cx="300" cy="300"/>
            </a:xfrm>
          </p:grpSpPr>
          <p:sp>
            <p:nvSpPr>
              <p:cNvPr id="2152" name="Google Shape;2152;g21ddd074c4a_0_567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g21ddd074c4a_0_567"/>
              <p:cNvSpPr txBox="1"/>
              <p:nvPr/>
            </p:nvSpPr>
            <p:spPr>
              <a:xfrm>
                <a:off x="2941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4" name="Google Shape;2154;g21ddd074c4a_0_567"/>
            <p:cNvGrpSpPr/>
            <p:nvPr/>
          </p:nvGrpSpPr>
          <p:grpSpPr>
            <a:xfrm>
              <a:off x="3771" y="1438"/>
              <a:ext cx="295" cy="300"/>
              <a:chOff x="2958" y="2425"/>
              <a:chExt cx="300" cy="300"/>
            </a:xfrm>
          </p:grpSpPr>
          <p:sp>
            <p:nvSpPr>
              <p:cNvPr id="2155" name="Google Shape;2155;g21ddd074c4a_0_567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g21ddd074c4a_0_567"/>
              <p:cNvSpPr txBox="1"/>
              <p:nvPr/>
            </p:nvSpPr>
            <p:spPr>
              <a:xfrm>
                <a:off x="2958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7" name="Google Shape;2157;g21ddd074c4a_0_567"/>
            <p:cNvGrpSpPr/>
            <p:nvPr/>
          </p:nvGrpSpPr>
          <p:grpSpPr>
            <a:xfrm>
              <a:off x="5025" y="1756"/>
              <a:ext cx="297" cy="300"/>
              <a:chOff x="2949" y="2395"/>
              <a:chExt cx="300" cy="300"/>
            </a:xfrm>
          </p:grpSpPr>
          <p:sp>
            <p:nvSpPr>
              <p:cNvPr id="2158" name="Google Shape;2158;g21ddd074c4a_0_567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g21ddd074c4a_0_567"/>
              <p:cNvSpPr txBox="1"/>
              <p:nvPr/>
            </p:nvSpPr>
            <p:spPr>
              <a:xfrm>
                <a:off x="2949" y="239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60" name="Google Shape;2160;g21ddd074c4a_0_567"/>
            <p:cNvSpPr txBox="1"/>
            <p:nvPr/>
          </p:nvSpPr>
          <p:spPr>
            <a:xfrm>
              <a:off x="3493" y="15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g21ddd074c4a_0_567"/>
            <p:cNvSpPr txBox="1"/>
            <p:nvPr/>
          </p:nvSpPr>
          <p:spPr>
            <a:xfrm>
              <a:off x="3841" y="178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g21ddd074c4a_0_567"/>
            <p:cNvSpPr txBox="1"/>
            <p:nvPr/>
          </p:nvSpPr>
          <p:spPr>
            <a:xfrm>
              <a:off x="3406" y="200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g21ddd074c4a_0_567"/>
            <p:cNvSpPr txBox="1"/>
            <p:nvPr/>
          </p:nvSpPr>
          <p:spPr>
            <a:xfrm>
              <a:off x="4225" y="1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g21ddd074c4a_0_567"/>
            <p:cNvSpPr txBox="1"/>
            <p:nvPr/>
          </p:nvSpPr>
          <p:spPr>
            <a:xfrm>
              <a:off x="4162" y="22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g21ddd074c4a_0_567"/>
            <p:cNvSpPr txBox="1"/>
            <p:nvPr/>
          </p:nvSpPr>
          <p:spPr>
            <a:xfrm>
              <a:off x="4522" y="180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6" name="Google Shape;2166;g21ddd074c4a_0_567"/>
            <p:cNvSpPr txBox="1"/>
            <p:nvPr/>
          </p:nvSpPr>
          <p:spPr>
            <a:xfrm>
              <a:off x="4882" y="206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7" name="Google Shape;2167;g21ddd074c4a_0_567"/>
            <p:cNvSpPr txBox="1"/>
            <p:nvPr/>
          </p:nvSpPr>
          <p:spPr>
            <a:xfrm>
              <a:off x="4855" y="153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g21ddd074c4a_0_567"/>
            <p:cNvSpPr txBox="1"/>
            <p:nvPr/>
          </p:nvSpPr>
          <p:spPr>
            <a:xfrm>
              <a:off x="4120" y="138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g21ddd074c4a_0_567"/>
            <p:cNvSpPr txBox="1"/>
            <p:nvPr/>
          </p:nvSpPr>
          <p:spPr>
            <a:xfrm>
              <a:off x="3769" y="111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0" name="Google Shape;2170;g21ddd074c4a_0_567"/>
          <p:cNvSpPr txBox="1"/>
          <p:nvPr/>
        </p:nvSpPr>
        <p:spPr>
          <a:xfrm>
            <a:off x="1106948" y="4583881"/>
            <a:ext cx="2480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graph: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(N,E)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1" name="Google Shape;2171;g21ddd074c4a_0_567"/>
          <p:cNvSpPr txBox="1"/>
          <p:nvPr/>
        </p:nvSpPr>
        <p:spPr>
          <a:xfrm>
            <a:off x="5152105" y="2101645"/>
            <a:ext cx="5884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of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direct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link connecting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c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w,z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5,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u,z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∞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801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defined by network operator: could always be 1, or inversely related to bandwidth, or inversely related to congestion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g21ddd074c4a_0_567"/>
          <p:cNvSpPr txBox="1"/>
          <p:nvPr/>
        </p:nvSpPr>
        <p:spPr>
          <a:xfrm>
            <a:off x="1333500" y="5222978"/>
            <a:ext cx="511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routers = {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 v, w, x, y, z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g21ddd074c4a_0_567"/>
          <p:cNvSpPr txBox="1"/>
          <p:nvPr/>
        </p:nvSpPr>
        <p:spPr>
          <a:xfrm>
            <a:off x="1333500" y="5792569"/>
            <a:ext cx="1007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links =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u,v), (u,x), (v,x), (v,w), (x,w), (x,y), (w,y), (w,z), (y,z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4" name="Google Shape;2174;g21ddd074c4a_0_567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g21ddd074c4a_0_567"/>
          <p:cNvSpPr/>
          <p:nvPr/>
        </p:nvSpPr>
        <p:spPr>
          <a:xfrm>
            <a:off x="448077" y="423300"/>
            <a:ext cx="404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6" name="Google Shape;2176;g21ddd074c4a_0_567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77" name="Google Shape;2177;g21ddd074c4a_0_5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g21ddd074c4a_0_647"/>
          <p:cNvSpPr txBox="1"/>
          <p:nvPr>
            <p:ph type="title"/>
          </p:nvPr>
        </p:nvSpPr>
        <p:spPr>
          <a:xfrm>
            <a:off x="448075" y="922975"/>
            <a:ext cx="81231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2900"/>
              <a:t>Routing algorithm classification</a:t>
            </a:r>
            <a:endParaRPr sz="2900"/>
          </a:p>
        </p:txBody>
      </p:sp>
      <p:cxnSp>
        <p:nvCxnSpPr>
          <p:cNvPr id="2184" name="Google Shape;2184;g21ddd074c4a_0_647"/>
          <p:cNvCxnSpPr/>
          <p:nvPr/>
        </p:nvCxnSpPr>
        <p:spPr>
          <a:xfrm>
            <a:off x="6091084" y="1312606"/>
            <a:ext cx="0" cy="5043900"/>
          </a:xfrm>
          <a:prstGeom prst="straightConnector1">
            <a:avLst/>
          </a:prstGeom>
          <a:noFill/>
          <a:ln cap="flat" cmpd="sng" w="25400">
            <a:solidFill>
              <a:srgbClr val="0000A8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185" name="Google Shape;2185;g21ddd074c4a_0_647"/>
          <p:cNvCxnSpPr/>
          <p:nvPr/>
        </p:nvCxnSpPr>
        <p:spPr>
          <a:xfrm rot="10800000">
            <a:off x="235848" y="3441290"/>
            <a:ext cx="11666100" cy="0"/>
          </a:xfrm>
          <a:prstGeom prst="straightConnector1">
            <a:avLst/>
          </a:prstGeom>
          <a:noFill/>
          <a:ln cap="flat" cmpd="sng" w="25400">
            <a:solidFill>
              <a:srgbClr val="0000A8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186" name="Google Shape;2186;g21ddd074c4a_0_647"/>
          <p:cNvSpPr txBox="1"/>
          <p:nvPr/>
        </p:nvSpPr>
        <p:spPr>
          <a:xfrm>
            <a:off x="4542504" y="6312310"/>
            <a:ext cx="358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or decentralized information?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7" name="Google Shape;2187;g21ddd074c4a_0_647"/>
          <p:cNvGrpSpPr/>
          <p:nvPr/>
        </p:nvGrpSpPr>
        <p:grpSpPr>
          <a:xfrm>
            <a:off x="3996813" y="1519084"/>
            <a:ext cx="4512900" cy="1469854"/>
            <a:chOff x="3996813" y="1519084"/>
            <a:chExt cx="4512900" cy="1469854"/>
          </a:xfrm>
        </p:grpSpPr>
        <p:sp>
          <p:nvSpPr>
            <p:cNvPr id="2188" name="Google Shape;2188;g21ddd074c4a_0_647"/>
            <p:cNvSpPr/>
            <p:nvPr/>
          </p:nvSpPr>
          <p:spPr>
            <a:xfrm>
              <a:off x="5987845" y="1519084"/>
              <a:ext cx="221100" cy="116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9" name="Google Shape;2189;g21ddd074c4a_0_647"/>
            <p:cNvSpPr txBox="1"/>
            <p:nvPr/>
          </p:nvSpPr>
          <p:spPr>
            <a:xfrm>
              <a:off x="3996813" y="1779638"/>
              <a:ext cx="4512900" cy="12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85000" lnSpcReduction="20000"/>
            </a:bodyPr>
            <a:lstStyle/>
            <a:p>
              <a:pPr indent="0" lvl="0" marL="13017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b="0" i="0" lang="en-US" sz="2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global: 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all routers have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complete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topology, link cost info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9390" lvl="0" marL="352425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“link state” 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algorithms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2250" lvl="0" marL="352425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190" name="Google Shape;2190;g21ddd074c4a_0_647"/>
          <p:cNvGrpSpPr/>
          <p:nvPr/>
        </p:nvGrpSpPr>
        <p:grpSpPr>
          <a:xfrm>
            <a:off x="3465869" y="4326195"/>
            <a:ext cx="6179700" cy="2458200"/>
            <a:chOff x="3465869" y="4326195"/>
            <a:chExt cx="6179700" cy="2458200"/>
          </a:xfrm>
        </p:grpSpPr>
        <p:sp>
          <p:nvSpPr>
            <p:cNvPr id="2191" name="Google Shape;2191;g21ddd074c4a_0_647"/>
            <p:cNvSpPr/>
            <p:nvPr/>
          </p:nvSpPr>
          <p:spPr>
            <a:xfrm>
              <a:off x="6002594" y="4365523"/>
              <a:ext cx="147600" cy="179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2" name="Google Shape;2192;g21ddd074c4a_0_647"/>
            <p:cNvSpPr txBox="1"/>
            <p:nvPr/>
          </p:nvSpPr>
          <p:spPr>
            <a:xfrm>
              <a:off x="3465869" y="4326195"/>
              <a:ext cx="6179700" cy="24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13017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b="0" i="0" lang="en-US" sz="2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decentralized: 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iterative process of computation, exchange of info with neighbors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3362" lvl="0" marL="407987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routers initially only know link costs to attached neighbors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3362" lvl="0" marL="407987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“distance vector” 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algorithms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3" name="Google Shape;2193;g21ddd074c4a_0_647"/>
          <p:cNvSpPr txBox="1"/>
          <p:nvPr/>
        </p:nvSpPr>
        <p:spPr>
          <a:xfrm>
            <a:off x="250724" y="2823539"/>
            <a:ext cx="1253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fast do routes change?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4" name="Google Shape;2194;g21ddd074c4a_0_647"/>
          <p:cNvSpPr/>
          <p:nvPr/>
        </p:nvSpPr>
        <p:spPr>
          <a:xfrm>
            <a:off x="10171471" y="1184788"/>
            <a:ext cx="177000" cy="103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5" name="Google Shape;2195;g21ddd074c4a_0_647"/>
          <p:cNvGrpSpPr/>
          <p:nvPr/>
        </p:nvGrpSpPr>
        <p:grpSpPr>
          <a:xfrm>
            <a:off x="8740391" y="2620951"/>
            <a:ext cx="3451500" cy="2373600"/>
            <a:chOff x="8740391" y="2620951"/>
            <a:chExt cx="3451500" cy="2373600"/>
          </a:xfrm>
        </p:grpSpPr>
        <p:sp>
          <p:nvSpPr>
            <p:cNvPr id="2196" name="Google Shape;2196;g21ddd074c4a_0_647"/>
            <p:cNvSpPr/>
            <p:nvPr/>
          </p:nvSpPr>
          <p:spPr>
            <a:xfrm>
              <a:off x="8922775" y="3314699"/>
              <a:ext cx="2580900" cy="21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7" name="Google Shape;2197;g21ddd074c4a_0_647"/>
            <p:cNvSpPr txBox="1"/>
            <p:nvPr/>
          </p:nvSpPr>
          <p:spPr>
            <a:xfrm>
              <a:off x="8740391" y="2620951"/>
              <a:ext cx="3451500" cy="237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57150" lvl="0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b="0" i="0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r>
                <a:rPr b="0" i="1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routes change more quickly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33362" lvl="1" marL="349250" marR="0" rtl="0" algn="l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periodic updates or in response to link cost changes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8" name="Google Shape;2198;g21ddd074c4a_0_647"/>
          <p:cNvGrpSpPr/>
          <p:nvPr/>
        </p:nvGrpSpPr>
        <p:grpSpPr>
          <a:xfrm>
            <a:off x="1313787" y="3013586"/>
            <a:ext cx="3022200" cy="1209300"/>
            <a:chOff x="1313787" y="3013586"/>
            <a:chExt cx="3022200" cy="1209300"/>
          </a:xfrm>
        </p:grpSpPr>
        <p:sp>
          <p:nvSpPr>
            <p:cNvPr id="2199" name="Google Shape;2199;g21ddd074c4a_0_647"/>
            <p:cNvSpPr/>
            <p:nvPr/>
          </p:nvSpPr>
          <p:spPr>
            <a:xfrm>
              <a:off x="1465006" y="3314699"/>
              <a:ext cx="2531700" cy="22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0" name="Google Shape;2200;g21ddd074c4a_0_647"/>
            <p:cNvSpPr txBox="1"/>
            <p:nvPr/>
          </p:nvSpPr>
          <p:spPr>
            <a:xfrm>
              <a:off x="1313787" y="3013586"/>
              <a:ext cx="3022200" cy="12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13017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b="0" i="0" lang="en-US" sz="2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static: 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routes change slowly over time</a:t>
              </a:r>
              <a:endParaRPr b="0" i="0" sz="2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01" name="Google Shape;2201;g21ddd074c4a_0_647"/>
          <p:cNvSpPr/>
          <p:nvPr/>
        </p:nvSpPr>
        <p:spPr>
          <a:xfrm>
            <a:off x="4365523" y="2064775"/>
            <a:ext cx="1622400" cy="737400"/>
          </a:xfrm>
          <a:prstGeom prst="ellipse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g21ddd074c4a_0_647"/>
          <p:cNvSpPr/>
          <p:nvPr/>
        </p:nvSpPr>
        <p:spPr>
          <a:xfrm>
            <a:off x="3883742" y="5624052"/>
            <a:ext cx="2281200" cy="737400"/>
          </a:xfrm>
          <a:prstGeom prst="ellipse">
            <a:avLst/>
          </a:prstGeom>
          <a:noFill/>
          <a:ln cap="flat" cmpd="sng" w="317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3" name="Google Shape;2203;g21ddd074c4a_0_647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Google Shape;2204;g21ddd074c4a_0_647"/>
          <p:cNvSpPr/>
          <p:nvPr/>
        </p:nvSpPr>
        <p:spPr>
          <a:xfrm>
            <a:off x="448077" y="423300"/>
            <a:ext cx="404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5" name="Google Shape;2205;g21ddd074c4a_0_647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06" name="Google Shape;2206;g21ddd074c4a_0_6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21ddd074c4a_0_681"/>
          <p:cNvSpPr txBox="1"/>
          <p:nvPr>
            <p:ph type="title"/>
          </p:nvPr>
        </p:nvSpPr>
        <p:spPr>
          <a:xfrm>
            <a:off x="393100" y="1049101"/>
            <a:ext cx="98397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29411"/>
              <a:buFont typeface="Calibri"/>
              <a:buNone/>
            </a:pPr>
            <a:r>
              <a:rPr b="0" lang="en-US" sz="3400">
                <a:latin typeface="Calibri"/>
                <a:ea typeface="Calibri"/>
                <a:cs typeface="Calibri"/>
                <a:sym typeface="Calibri"/>
              </a:rPr>
              <a:t>Dijkstra’s link-state routing algorithm</a:t>
            </a:r>
            <a:endParaRPr sz="3400"/>
          </a:p>
        </p:txBody>
      </p:sp>
      <p:sp>
        <p:nvSpPr>
          <p:cNvPr id="2213" name="Google Shape;2213;g21ddd074c4a_0_681"/>
          <p:cNvSpPr txBox="1"/>
          <p:nvPr/>
        </p:nvSpPr>
        <p:spPr>
          <a:xfrm>
            <a:off x="598589" y="1769836"/>
            <a:ext cx="57087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centralized: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topology, link costs known to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accomplished via “link state broadcast”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 have same info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least cost paths from one node (“source”) to all other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gives </a:t>
            </a:r>
            <a:r>
              <a:rPr b="0" i="1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forwarding table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that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iterative: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iterations, know least cost path to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4" name="Google Shape;2214;g21ddd074c4a_0_681"/>
          <p:cNvGrpSpPr/>
          <p:nvPr/>
        </p:nvGrpSpPr>
        <p:grpSpPr>
          <a:xfrm>
            <a:off x="7162800" y="1752600"/>
            <a:ext cx="4441500" cy="4882114"/>
            <a:chOff x="7315200" y="1524000"/>
            <a:chExt cx="4441500" cy="4882114"/>
          </a:xfrm>
        </p:grpSpPr>
        <p:sp>
          <p:nvSpPr>
            <p:cNvPr id="2215" name="Google Shape;2215;g21ddd074c4a_0_681"/>
            <p:cNvSpPr txBox="1"/>
            <p:nvPr/>
          </p:nvSpPr>
          <p:spPr>
            <a:xfrm>
              <a:off x="7387774" y="2168014"/>
              <a:ext cx="4310700" cy="423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273050" lvl="0" marL="403225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b="0" i="1" lang="en-US" sz="2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b="0" baseline="-25000" i="1" lang="en-US" sz="2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x,y</a:t>
              </a:r>
              <a:r>
                <a:rPr b="0" i="1" lang="en-US" sz="2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24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direct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link cost from node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;  = ∞ if not direct neighbors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3050" lvl="0" marL="403225" marR="0" rtl="0" algn="l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b="0" i="1" lang="en-US" sz="2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D(v):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current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estimate of cost of least-cost-path from source to destination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3050" lvl="0" marL="403225" marR="0" rtl="0" algn="l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b="0" i="1" lang="en-US" sz="2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p(v):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predecessor node along path from source to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3050" lvl="0" marL="403225" marR="0" rtl="0" algn="l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b="0" i="1" lang="en-US" sz="2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N':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set of nodes whose least-cost-path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definitively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known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44450" lvl="0" marL="352425" marR="0" rtl="0" algn="l">
                <a:lnSpc>
                  <a:spcPct val="75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16" name="Google Shape;2216;g21ddd074c4a_0_681"/>
            <p:cNvSpPr/>
            <p:nvPr/>
          </p:nvSpPr>
          <p:spPr>
            <a:xfrm>
              <a:off x="7315200" y="1828800"/>
              <a:ext cx="4441500" cy="4339800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7" name="Google Shape;2217;g21ddd074c4a_0_681"/>
            <p:cNvSpPr txBox="1"/>
            <p:nvPr/>
          </p:nvSpPr>
          <p:spPr>
            <a:xfrm>
              <a:off x="7823199" y="1524000"/>
              <a:ext cx="1608900" cy="58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8" name="Google Shape;2218;g21ddd074c4a_0_681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g21ddd074c4a_0_681"/>
          <p:cNvSpPr/>
          <p:nvPr/>
        </p:nvSpPr>
        <p:spPr>
          <a:xfrm>
            <a:off x="448072" y="423300"/>
            <a:ext cx="870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Dijkstra’s link-state routing algorithm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0" name="Google Shape;2220;g21ddd074c4a_0_681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21" name="Google Shape;2221;g21ddd074c4a_0_6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7" name="Google Shape;2227;g21ddd074c4a_0_692"/>
          <p:cNvGrpSpPr/>
          <p:nvPr/>
        </p:nvGrpSpPr>
        <p:grpSpPr>
          <a:xfrm>
            <a:off x="936171" y="3795490"/>
            <a:ext cx="1669258" cy="2786700"/>
            <a:chOff x="391885" y="3599543"/>
            <a:chExt cx="1669258" cy="2786700"/>
          </a:xfrm>
        </p:grpSpPr>
        <p:sp>
          <p:nvSpPr>
            <p:cNvPr id="2228" name="Google Shape;2228;g21ddd074c4a_0_692"/>
            <p:cNvSpPr/>
            <p:nvPr/>
          </p:nvSpPr>
          <p:spPr>
            <a:xfrm>
              <a:off x="391885" y="3599543"/>
              <a:ext cx="1480500" cy="2786700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9" name="Google Shape;2229;g21ddd074c4a_0_692"/>
            <p:cNvSpPr/>
            <p:nvPr/>
          </p:nvSpPr>
          <p:spPr>
            <a:xfrm>
              <a:off x="1161143" y="3715658"/>
              <a:ext cx="900000" cy="2583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30" name="Google Shape;2230;g21ddd074c4a_0_692"/>
            <p:cNvCxnSpPr/>
            <p:nvPr/>
          </p:nvCxnSpPr>
          <p:spPr>
            <a:xfrm>
              <a:off x="1377950" y="3679825"/>
              <a:ext cx="144300" cy="107400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231" name="Google Shape;2231;g21ddd074c4a_0_692"/>
          <p:cNvSpPr txBox="1"/>
          <p:nvPr/>
        </p:nvSpPr>
        <p:spPr>
          <a:xfrm>
            <a:off x="2005012" y="1378089"/>
            <a:ext cx="97992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Initialization:</a:t>
            </a: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N'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{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                            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compute least cost path from u to all other nodes */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  for all nodes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     if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adjacent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knows direct-path-cost only to  direct neighbors    */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         then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D(v) = c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      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but may not be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cost!                                                   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     else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D(v)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∞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g21ddd074c4a_0_692"/>
          <p:cNvSpPr txBox="1"/>
          <p:nvPr/>
        </p:nvSpPr>
        <p:spPr>
          <a:xfrm>
            <a:off x="2026784" y="3347342"/>
            <a:ext cx="3075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8  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Loop </a:t>
            </a:r>
            <a:endParaRPr b="0" i="0" sz="2400" u="none" cap="none" strike="noStrike">
              <a:solidFill>
                <a:srgbClr val="0000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1" i="0" sz="2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15 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until all nodes in N'</a:t>
            </a:r>
            <a:r>
              <a:rPr b="0" i="0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g21ddd074c4a_0_692"/>
          <p:cNvSpPr txBox="1"/>
          <p:nvPr/>
        </p:nvSpPr>
        <p:spPr>
          <a:xfrm>
            <a:off x="2614612" y="3699334"/>
            <a:ext cx="7463700" cy="26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D(w)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D(v)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adjacent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not in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D(v) = </a:t>
            </a:r>
            <a:r>
              <a:rPr b="1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1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b="1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D(v),  D(w) + c</a:t>
            </a:r>
            <a:r>
              <a:rPr b="1" baseline="-25000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w,v  </a:t>
            </a:r>
            <a:r>
              <a:rPr b="1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1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new least-path-cost 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either old least-cost-path to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known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least-cost-path 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plus direct-cost from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g21ddd074c4a_0_692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g21ddd074c4a_0_692"/>
          <p:cNvSpPr/>
          <p:nvPr/>
        </p:nvSpPr>
        <p:spPr>
          <a:xfrm>
            <a:off x="448072" y="423300"/>
            <a:ext cx="83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Dijkstra’s link-state routing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6" name="Google Shape;2236;g21ddd074c4a_0_692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2237" name="Google Shape;2237;g21ddd074c4a_0_6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9519" y="469890"/>
            <a:ext cx="933598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3" name="Google Shape;2243;g21ddd074c4a_0_705"/>
          <p:cNvGrpSpPr/>
          <p:nvPr/>
        </p:nvGrpSpPr>
        <p:grpSpPr>
          <a:xfrm>
            <a:off x="5244570" y="4660109"/>
            <a:ext cx="917957" cy="1764530"/>
            <a:chOff x="4618299" y="5972536"/>
            <a:chExt cx="2734457" cy="1944600"/>
          </a:xfrm>
        </p:grpSpPr>
        <p:sp>
          <p:nvSpPr>
            <p:cNvPr id="2244" name="Google Shape;2244;g21ddd074c4a_0_705"/>
            <p:cNvSpPr/>
            <p:nvPr/>
          </p:nvSpPr>
          <p:spPr>
            <a:xfrm>
              <a:off x="4618299" y="5972536"/>
              <a:ext cx="2511600" cy="1944600"/>
            </a:xfrm>
            <a:prstGeom prst="rect">
              <a:avLst/>
            </a:prstGeom>
            <a:noFill/>
            <a:ln cap="flat" cmpd="sng" w="254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g21ddd074c4a_0_705"/>
            <p:cNvSpPr/>
            <p:nvPr/>
          </p:nvSpPr>
          <p:spPr>
            <a:xfrm>
              <a:off x="6852056" y="6129160"/>
              <a:ext cx="500700" cy="1674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46" name="Google Shape;2246;g21ddd074c4a_0_705"/>
            <p:cNvCxnSpPr/>
            <p:nvPr/>
          </p:nvCxnSpPr>
          <p:spPr>
            <a:xfrm>
              <a:off x="7131754" y="6015734"/>
              <a:ext cx="0" cy="235200"/>
            </a:xfrm>
            <a:prstGeom prst="straightConnector1">
              <a:avLst/>
            </a:prstGeom>
            <a:noFill/>
            <a:ln cap="flat" cmpd="sng" w="25400">
              <a:solidFill>
                <a:srgbClr val="0000A8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247" name="Google Shape;2247;g21ddd074c4a_0_705"/>
          <p:cNvSpPr txBox="1"/>
          <p:nvPr>
            <p:ph type="title"/>
          </p:nvPr>
        </p:nvSpPr>
        <p:spPr>
          <a:xfrm>
            <a:off x="457200" y="887452"/>
            <a:ext cx="111795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b="0" lang="en-US" sz="2500">
                <a:latin typeface="Calibri"/>
                <a:ea typeface="Calibri"/>
                <a:cs typeface="Calibri"/>
                <a:sym typeface="Calibri"/>
              </a:rPr>
              <a:t>Dijkstra’s algorithm: an example</a:t>
            </a:r>
            <a:endParaRPr sz="2500"/>
          </a:p>
        </p:txBody>
      </p:sp>
      <p:sp>
        <p:nvSpPr>
          <p:cNvPr id="2248" name="Google Shape;2248;g21ddd074c4a_0_705"/>
          <p:cNvSpPr txBox="1"/>
          <p:nvPr/>
        </p:nvSpPr>
        <p:spPr>
          <a:xfrm>
            <a:off x="939981" y="2028825"/>
            <a:ext cx="706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g21ddd074c4a_0_705"/>
          <p:cNvSpPr txBox="1"/>
          <p:nvPr/>
        </p:nvSpPr>
        <p:spPr>
          <a:xfrm>
            <a:off x="2550085" y="2038350"/>
            <a:ext cx="42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0" name="Google Shape;2250;g21ddd074c4a_0_705"/>
          <p:cNvSpPr txBox="1"/>
          <p:nvPr/>
        </p:nvSpPr>
        <p:spPr>
          <a:xfrm>
            <a:off x="3475060" y="2007727"/>
            <a:ext cx="11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g21ddd074c4a_0_705"/>
          <p:cNvSpPr txBox="1"/>
          <p:nvPr/>
        </p:nvSpPr>
        <p:spPr>
          <a:xfrm>
            <a:off x="6077434" y="2007726"/>
            <a:ext cx="11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2" name="Google Shape;2252;g21ddd074c4a_0_705"/>
          <p:cNvSpPr txBox="1"/>
          <p:nvPr/>
        </p:nvSpPr>
        <p:spPr>
          <a:xfrm>
            <a:off x="7399359" y="2019300"/>
            <a:ext cx="11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3" name="Google Shape;2253;g21ddd074c4a_0_705"/>
          <p:cNvSpPr txBox="1"/>
          <p:nvPr/>
        </p:nvSpPr>
        <p:spPr>
          <a:xfrm>
            <a:off x="8706335" y="2019300"/>
            <a:ext cx="11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4" name="Google Shape;2254;g21ddd074c4a_0_705"/>
          <p:cNvCxnSpPr/>
          <p:nvPr/>
        </p:nvCxnSpPr>
        <p:spPr>
          <a:xfrm>
            <a:off x="1062218" y="2379662"/>
            <a:ext cx="8505900" cy="9600"/>
          </a:xfrm>
          <a:prstGeom prst="straightConnector1">
            <a:avLst/>
          </a:prstGeom>
          <a:noFill/>
          <a:ln cap="flat" cmpd="sng" w="28575">
            <a:solidFill>
              <a:srgbClr val="3333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55" name="Google Shape;2255;g21ddd074c4a_0_705"/>
          <p:cNvGrpSpPr/>
          <p:nvPr/>
        </p:nvGrpSpPr>
        <p:grpSpPr>
          <a:xfrm>
            <a:off x="1071562" y="4513366"/>
            <a:ext cx="3571875" cy="2322513"/>
            <a:chOff x="3162" y="1071"/>
            <a:chExt cx="2250" cy="1463"/>
          </a:xfrm>
        </p:grpSpPr>
        <p:sp>
          <p:nvSpPr>
            <p:cNvPr id="2256" name="Google Shape;2256;g21ddd074c4a_0_705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g21ddd074c4a_0_705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g21ddd074c4a_0_705"/>
            <p:cNvSpPr/>
            <p:nvPr/>
          </p:nvSpPr>
          <p:spPr>
            <a:xfrm>
              <a:off x="3238" y="1862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9" name="Google Shape;2259;g21ddd074c4a_0_705"/>
            <p:cNvCxnSpPr/>
            <p:nvPr/>
          </p:nvCxnSpPr>
          <p:spPr>
            <a:xfrm>
              <a:off x="3238" y="1855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0" name="Google Shape;2260;g21ddd074c4a_0_705"/>
            <p:cNvCxnSpPr/>
            <p:nvPr/>
          </p:nvCxnSpPr>
          <p:spPr>
            <a:xfrm>
              <a:off x="3551" y="1855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61" name="Google Shape;2261;g21ddd074c4a_0_705"/>
            <p:cNvSpPr/>
            <p:nvPr/>
          </p:nvSpPr>
          <p:spPr>
            <a:xfrm>
              <a:off x="3238" y="1855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g21ddd074c4a_0_705"/>
            <p:cNvSpPr/>
            <p:nvPr/>
          </p:nvSpPr>
          <p:spPr>
            <a:xfrm>
              <a:off x="3235" y="1796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g21ddd074c4a_0_705"/>
            <p:cNvSpPr/>
            <p:nvPr/>
          </p:nvSpPr>
          <p:spPr>
            <a:xfrm>
              <a:off x="3712" y="2249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4" name="Google Shape;2264;g21ddd074c4a_0_705"/>
            <p:cNvCxnSpPr/>
            <p:nvPr/>
          </p:nvCxnSpPr>
          <p:spPr>
            <a:xfrm>
              <a:off x="3712" y="224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5" name="Google Shape;2265;g21ddd074c4a_0_705"/>
            <p:cNvCxnSpPr/>
            <p:nvPr/>
          </p:nvCxnSpPr>
          <p:spPr>
            <a:xfrm>
              <a:off x="4025" y="224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66" name="Google Shape;2266;g21ddd074c4a_0_705"/>
            <p:cNvSpPr/>
            <p:nvPr/>
          </p:nvSpPr>
          <p:spPr>
            <a:xfrm>
              <a:off x="3712" y="2242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g21ddd074c4a_0_705"/>
            <p:cNvSpPr/>
            <p:nvPr/>
          </p:nvSpPr>
          <p:spPr>
            <a:xfrm>
              <a:off x="3709" y="2183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g21ddd074c4a_0_705"/>
            <p:cNvSpPr/>
            <p:nvPr/>
          </p:nvSpPr>
          <p:spPr>
            <a:xfrm>
              <a:off x="3708" y="1559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9" name="Google Shape;2269;g21ddd074c4a_0_705"/>
            <p:cNvCxnSpPr/>
            <p:nvPr/>
          </p:nvCxnSpPr>
          <p:spPr>
            <a:xfrm>
              <a:off x="3708" y="155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0" name="Google Shape;2270;g21ddd074c4a_0_705"/>
            <p:cNvCxnSpPr/>
            <p:nvPr/>
          </p:nvCxnSpPr>
          <p:spPr>
            <a:xfrm>
              <a:off x="4021" y="155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1" name="Google Shape;2271;g21ddd074c4a_0_705"/>
            <p:cNvSpPr/>
            <p:nvPr/>
          </p:nvSpPr>
          <p:spPr>
            <a:xfrm>
              <a:off x="3708" y="1552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g21ddd074c4a_0_705"/>
            <p:cNvSpPr/>
            <p:nvPr/>
          </p:nvSpPr>
          <p:spPr>
            <a:xfrm>
              <a:off x="3705" y="1493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g21ddd074c4a_0_705"/>
            <p:cNvSpPr/>
            <p:nvPr/>
          </p:nvSpPr>
          <p:spPr>
            <a:xfrm>
              <a:off x="4391" y="1555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4" name="Google Shape;2274;g21ddd074c4a_0_705"/>
            <p:cNvCxnSpPr/>
            <p:nvPr/>
          </p:nvCxnSpPr>
          <p:spPr>
            <a:xfrm>
              <a:off x="4391" y="154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5" name="Google Shape;2275;g21ddd074c4a_0_705"/>
            <p:cNvCxnSpPr/>
            <p:nvPr/>
          </p:nvCxnSpPr>
          <p:spPr>
            <a:xfrm>
              <a:off x="4703" y="154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6" name="Google Shape;2276;g21ddd074c4a_0_705"/>
            <p:cNvSpPr/>
            <p:nvPr/>
          </p:nvSpPr>
          <p:spPr>
            <a:xfrm>
              <a:off x="4391" y="1548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g21ddd074c4a_0_705"/>
            <p:cNvSpPr/>
            <p:nvPr/>
          </p:nvSpPr>
          <p:spPr>
            <a:xfrm>
              <a:off x="4394" y="1492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g21ddd074c4a_0_705"/>
            <p:cNvSpPr/>
            <p:nvPr/>
          </p:nvSpPr>
          <p:spPr>
            <a:xfrm>
              <a:off x="4401" y="2246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9" name="Google Shape;2279;g21ddd074c4a_0_705"/>
            <p:cNvCxnSpPr/>
            <p:nvPr/>
          </p:nvCxnSpPr>
          <p:spPr>
            <a:xfrm>
              <a:off x="4401" y="223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0" name="Google Shape;2280;g21ddd074c4a_0_705"/>
            <p:cNvCxnSpPr/>
            <p:nvPr/>
          </p:nvCxnSpPr>
          <p:spPr>
            <a:xfrm>
              <a:off x="4714" y="223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1" name="Google Shape;2281;g21ddd074c4a_0_705"/>
            <p:cNvSpPr/>
            <p:nvPr/>
          </p:nvSpPr>
          <p:spPr>
            <a:xfrm>
              <a:off x="4401" y="2239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g21ddd074c4a_0_705"/>
            <p:cNvSpPr/>
            <p:nvPr/>
          </p:nvSpPr>
          <p:spPr>
            <a:xfrm>
              <a:off x="4398" y="2180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g21ddd074c4a_0_705"/>
            <p:cNvSpPr/>
            <p:nvPr/>
          </p:nvSpPr>
          <p:spPr>
            <a:xfrm>
              <a:off x="4966" y="1905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84" name="Google Shape;2284;g21ddd074c4a_0_705"/>
            <p:cNvCxnSpPr/>
            <p:nvPr/>
          </p:nvCxnSpPr>
          <p:spPr>
            <a:xfrm>
              <a:off x="4966" y="189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5" name="Google Shape;2285;g21ddd074c4a_0_705"/>
            <p:cNvCxnSpPr/>
            <p:nvPr/>
          </p:nvCxnSpPr>
          <p:spPr>
            <a:xfrm>
              <a:off x="5279" y="189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6" name="Google Shape;2286;g21ddd074c4a_0_705"/>
            <p:cNvSpPr/>
            <p:nvPr/>
          </p:nvSpPr>
          <p:spPr>
            <a:xfrm>
              <a:off x="4966" y="1898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g21ddd074c4a_0_705"/>
            <p:cNvSpPr/>
            <p:nvPr/>
          </p:nvSpPr>
          <p:spPr>
            <a:xfrm>
              <a:off x="4963" y="1839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g21ddd074c4a_0_705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g21ddd074c4a_0_705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g21ddd074c4a_0_705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g21ddd074c4a_0_705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g21ddd074c4a_0_705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g21ddd074c4a_0_705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g21ddd074c4a_0_705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g21ddd074c4a_0_705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g21ddd074c4a_0_705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7" name="Google Shape;2297;g21ddd074c4a_0_705"/>
            <p:cNvGrpSpPr/>
            <p:nvPr/>
          </p:nvGrpSpPr>
          <p:grpSpPr>
            <a:xfrm>
              <a:off x="3287" y="1744"/>
              <a:ext cx="296" cy="300"/>
              <a:chOff x="2954" y="2425"/>
              <a:chExt cx="300" cy="300"/>
            </a:xfrm>
          </p:grpSpPr>
          <p:sp>
            <p:nvSpPr>
              <p:cNvPr id="2298" name="Google Shape;2298;g21ddd074c4a_0_705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9" name="Google Shape;2299;g21ddd074c4a_0_705"/>
              <p:cNvSpPr txBox="1"/>
              <p:nvPr/>
            </p:nvSpPr>
            <p:spPr>
              <a:xfrm>
                <a:off x="2954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0" name="Google Shape;2300;g21ddd074c4a_0_705"/>
            <p:cNvGrpSpPr/>
            <p:nvPr/>
          </p:nvGrpSpPr>
          <p:grpSpPr>
            <a:xfrm>
              <a:off x="4461" y="2128"/>
              <a:ext cx="295" cy="300"/>
              <a:chOff x="2958" y="2425"/>
              <a:chExt cx="300" cy="300"/>
            </a:xfrm>
          </p:grpSpPr>
          <p:sp>
            <p:nvSpPr>
              <p:cNvPr id="2301" name="Google Shape;2301;g21ddd074c4a_0_705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2" name="Google Shape;2302;g21ddd074c4a_0_705"/>
              <p:cNvSpPr txBox="1"/>
              <p:nvPr/>
            </p:nvSpPr>
            <p:spPr>
              <a:xfrm>
                <a:off x="2958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3" name="Google Shape;2303;g21ddd074c4a_0_705"/>
            <p:cNvGrpSpPr/>
            <p:nvPr/>
          </p:nvGrpSpPr>
          <p:grpSpPr>
            <a:xfrm>
              <a:off x="3772" y="2095"/>
              <a:ext cx="299" cy="300"/>
              <a:chOff x="2951" y="2395"/>
              <a:chExt cx="300" cy="300"/>
            </a:xfrm>
          </p:grpSpPr>
          <p:sp>
            <p:nvSpPr>
              <p:cNvPr id="2304" name="Google Shape;2304;g21ddd074c4a_0_705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5" name="Google Shape;2305;g21ddd074c4a_0_705"/>
              <p:cNvSpPr txBox="1"/>
              <p:nvPr/>
            </p:nvSpPr>
            <p:spPr>
              <a:xfrm>
                <a:off x="2951" y="239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6" name="Google Shape;2306;g21ddd074c4a_0_705"/>
            <p:cNvGrpSpPr/>
            <p:nvPr/>
          </p:nvGrpSpPr>
          <p:grpSpPr>
            <a:xfrm>
              <a:off x="4438" y="1438"/>
              <a:ext cx="296" cy="300"/>
              <a:chOff x="2941" y="2425"/>
              <a:chExt cx="300" cy="300"/>
            </a:xfrm>
          </p:grpSpPr>
          <p:sp>
            <p:nvSpPr>
              <p:cNvPr id="2307" name="Google Shape;2307;g21ddd074c4a_0_705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g21ddd074c4a_0_705"/>
              <p:cNvSpPr txBox="1"/>
              <p:nvPr/>
            </p:nvSpPr>
            <p:spPr>
              <a:xfrm>
                <a:off x="2941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09" name="Google Shape;2309;g21ddd074c4a_0_705"/>
            <p:cNvGrpSpPr/>
            <p:nvPr/>
          </p:nvGrpSpPr>
          <p:grpSpPr>
            <a:xfrm>
              <a:off x="3771" y="1438"/>
              <a:ext cx="295" cy="300"/>
              <a:chOff x="2958" y="2425"/>
              <a:chExt cx="300" cy="300"/>
            </a:xfrm>
          </p:grpSpPr>
          <p:sp>
            <p:nvSpPr>
              <p:cNvPr id="2310" name="Google Shape;2310;g21ddd074c4a_0_705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g21ddd074c4a_0_705"/>
              <p:cNvSpPr txBox="1"/>
              <p:nvPr/>
            </p:nvSpPr>
            <p:spPr>
              <a:xfrm>
                <a:off x="2958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12" name="Google Shape;2312;g21ddd074c4a_0_705"/>
            <p:cNvGrpSpPr/>
            <p:nvPr/>
          </p:nvGrpSpPr>
          <p:grpSpPr>
            <a:xfrm>
              <a:off x="5025" y="1756"/>
              <a:ext cx="297" cy="300"/>
              <a:chOff x="2949" y="2395"/>
              <a:chExt cx="300" cy="300"/>
            </a:xfrm>
          </p:grpSpPr>
          <p:sp>
            <p:nvSpPr>
              <p:cNvPr id="2313" name="Google Shape;2313;g21ddd074c4a_0_705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g21ddd074c4a_0_705"/>
              <p:cNvSpPr txBox="1"/>
              <p:nvPr/>
            </p:nvSpPr>
            <p:spPr>
              <a:xfrm>
                <a:off x="2949" y="239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15" name="Google Shape;2315;g21ddd074c4a_0_705"/>
            <p:cNvSpPr txBox="1"/>
            <p:nvPr/>
          </p:nvSpPr>
          <p:spPr>
            <a:xfrm>
              <a:off x="3493" y="15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g21ddd074c4a_0_705"/>
            <p:cNvSpPr txBox="1"/>
            <p:nvPr/>
          </p:nvSpPr>
          <p:spPr>
            <a:xfrm>
              <a:off x="3841" y="178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g21ddd074c4a_0_705"/>
            <p:cNvSpPr txBox="1"/>
            <p:nvPr/>
          </p:nvSpPr>
          <p:spPr>
            <a:xfrm>
              <a:off x="3406" y="200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g21ddd074c4a_0_705"/>
            <p:cNvSpPr txBox="1"/>
            <p:nvPr/>
          </p:nvSpPr>
          <p:spPr>
            <a:xfrm>
              <a:off x="4225" y="1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g21ddd074c4a_0_705"/>
            <p:cNvSpPr txBox="1"/>
            <p:nvPr/>
          </p:nvSpPr>
          <p:spPr>
            <a:xfrm>
              <a:off x="4162" y="22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g21ddd074c4a_0_705"/>
            <p:cNvSpPr txBox="1"/>
            <p:nvPr/>
          </p:nvSpPr>
          <p:spPr>
            <a:xfrm>
              <a:off x="4522" y="180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g21ddd074c4a_0_705"/>
            <p:cNvSpPr txBox="1"/>
            <p:nvPr/>
          </p:nvSpPr>
          <p:spPr>
            <a:xfrm>
              <a:off x="4882" y="206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g21ddd074c4a_0_705"/>
            <p:cNvSpPr txBox="1"/>
            <p:nvPr/>
          </p:nvSpPr>
          <p:spPr>
            <a:xfrm>
              <a:off x="4855" y="153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g21ddd074c4a_0_705"/>
            <p:cNvSpPr txBox="1"/>
            <p:nvPr/>
          </p:nvSpPr>
          <p:spPr>
            <a:xfrm>
              <a:off x="4120" y="138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g21ddd074c4a_0_705"/>
            <p:cNvSpPr txBox="1"/>
            <p:nvPr/>
          </p:nvSpPr>
          <p:spPr>
            <a:xfrm>
              <a:off x="3769" y="111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5" name="Google Shape;2325;g21ddd074c4a_0_705"/>
          <p:cNvSpPr txBox="1"/>
          <p:nvPr/>
        </p:nvSpPr>
        <p:spPr>
          <a:xfrm>
            <a:off x="9033347" y="3579952"/>
            <a:ext cx="5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6" name="Google Shape;2326;g21ddd074c4a_0_705"/>
          <p:cNvSpPr txBox="1"/>
          <p:nvPr/>
        </p:nvSpPr>
        <p:spPr>
          <a:xfrm>
            <a:off x="4712752" y="2014417"/>
            <a:ext cx="12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7" name="Google Shape;2327;g21ddd074c4a_0_705"/>
          <p:cNvGrpSpPr/>
          <p:nvPr/>
        </p:nvGrpSpPr>
        <p:grpSpPr>
          <a:xfrm>
            <a:off x="5097472" y="3247120"/>
            <a:ext cx="4462075" cy="407012"/>
            <a:chOff x="5554672" y="2866120"/>
            <a:chExt cx="4462075" cy="407012"/>
          </a:xfrm>
        </p:grpSpPr>
        <p:sp>
          <p:nvSpPr>
            <p:cNvPr id="2328" name="Google Shape;2328;g21ddd074c4a_0_705"/>
            <p:cNvSpPr txBox="1"/>
            <p:nvPr/>
          </p:nvSpPr>
          <p:spPr>
            <a:xfrm>
              <a:off x="9490547" y="2872932"/>
              <a:ext cx="52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g21ddd074c4a_0_705"/>
            <p:cNvSpPr txBox="1"/>
            <p:nvPr/>
          </p:nvSpPr>
          <p:spPr>
            <a:xfrm>
              <a:off x="5554672" y="2866120"/>
              <a:ext cx="52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0" name="Google Shape;2330;g21ddd074c4a_0_705"/>
          <p:cNvGrpSpPr/>
          <p:nvPr/>
        </p:nvGrpSpPr>
        <p:grpSpPr>
          <a:xfrm>
            <a:off x="3806433" y="2332300"/>
            <a:ext cx="5679252" cy="401645"/>
            <a:chOff x="4263633" y="1951300"/>
            <a:chExt cx="5679252" cy="401645"/>
          </a:xfrm>
        </p:grpSpPr>
        <p:sp>
          <p:nvSpPr>
            <p:cNvPr id="2331" name="Google Shape;2331;g21ddd074c4a_0_705"/>
            <p:cNvSpPr txBox="1"/>
            <p:nvPr/>
          </p:nvSpPr>
          <p:spPr>
            <a:xfrm>
              <a:off x="5570608" y="1951300"/>
              <a:ext cx="54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g21ddd074c4a_0_705"/>
            <p:cNvSpPr txBox="1"/>
            <p:nvPr/>
          </p:nvSpPr>
          <p:spPr>
            <a:xfrm>
              <a:off x="9564285" y="1975894"/>
              <a:ext cx="37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g21ddd074c4a_0_705"/>
            <p:cNvSpPr txBox="1"/>
            <p:nvPr/>
          </p:nvSpPr>
          <p:spPr>
            <a:xfrm>
              <a:off x="8268885" y="1974450"/>
              <a:ext cx="37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g21ddd074c4a_0_705"/>
            <p:cNvSpPr txBox="1"/>
            <p:nvPr/>
          </p:nvSpPr>
          <p:spPr>
            <a:xfrm>
              <a:off x="6866008" y="1951300"/>
              <a:ext cx="54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1,u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g21ddd074c4a_0_705"/>
            <p:cNvSpPr txBox="1"/>
            <p:nvPr/>
          </p:nvSpPr>
          <p:spPr>
            <a:xfrm>
              <a:off x="4263633" y="1952745"/>
              <a:ext cx="54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6" name="Google Shape;2336;g21ddd074c4a_0_705"/>
          <p:cNvGrpSpPr/>
          <p:nvPr/>
        </p:nvGrpSpPr>
        <p:grpSpPr>
          <a:xfrm>
            <a:off x="3806433" y="2636616"/>
            <a:ext cx="5679252" cy="416537"/>
            <a:chOff x="4263633" y="2255616"/>
            <a:chExt cx="5679252" cy="416537"/>
          </a:xfrm>
        </p:grpSpPr>
        <p:sp>
          <p:nvSpPr>
            <p:cNvPr id="2337" name="Google Shape;2337;g21ddd074c4a_0_705"/>
            <p:cNvSpPr txBox="1"/>
            <p:nvPr/>
          </p:nvSpPr>
          <p:spPr>
            <a:xfrm>
              <a:off x="9564285" y="2301914"/>
              <a:ext cx="378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g21ddd074c4a_0_705"/>
            <p:cNvSpPr txBox="1"/>
            <p:nvPr/>
          </p:nvSpPr>
          <p:spPr>
            <a:xfrm>
              <a:off x="8206722" y="2260378"/>
              <a:ext cx="52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g21ddd074c4a_0_705"/>
            <p:cNvSpPr txBox="1"/>
            <p:nvPr/>
          </p:nvSpPr>
          <p:spPr>
            <a:xfrm>
              <a:off x="5566247" y="2271953"/>
              <a:ext cx="52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g21ddd074c4a_0_705"/>
            <p:cNvSpPr txBox="1"/>
            <p:nvPr/>
          </p:nvSpPr>
          <p:spPr>
            <a:xfrm>
              <a:off x="4263633" y="2255616"/>
              <a:ext cx="54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Google Shape;2341;g21ddd074c4a_0_705"/>
          <p:cNvGrpSpPr/>
          <p:nvPr/>
        </p:nvGrpSpPr>
        <p:grpSpPr>
          <a:xfrm>
            <a:off x="3806433" y="2927912"/>
            <a:ext cx="5753114" cy="428112"/>
            <a:chOff x="4263633" y="2546912"/>
            <a:chExt cx="5753114" cy="428112"/>
          </a:xfrm>
        </p:grpSpPr>
        <p:sp>
          <p:nvSpPr>
            <p:cNvPr id="2342" name="Google Shape;2342;g21ddd074c4a_0_705"/>
            <p:cNvSpPr txBox="1"/>
            <p:nvPr/>
          </p:nvSpPr>
          <p:spPr>
            <a:xfrm>
              <a:off x="9490547" y="2546912"/>
              <a:ext cx="52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4,y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g21ddd074c4a_0_705"/>
            <p:cNvSpPr txBox="1"/>
            <p:nvPr/>
          </p:nvSpPr>
          <p:spPr>
            <a:xfrm>
              <a:off x="5566247" y="2574824"/>
              <a:ext cx="52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g21ddd074c4a_0_705"/>
            <p:cNvSpPr txBox="1"/>
            <p:nvPr/>
          </p:nvSpPr>
          <p:spPr>
            <a:xfrm>
              <a:off x="4263633" y="2558487"/>
              <a:ext cx="54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2,u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5" name="Google Shape;2345;g21ddd074c4a_0_705"/>
          <p:cNvSpPr txBox="1"/>
          <p:nvPr/>
        </p:nvSpPr>
        <p:spPr>
          <a:xfrm>
            <a:off x="1922929" y="3869080"/>
            <a:ext cx="10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uxyvwz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6" name="Google Shape;2346;g21ddd074c4a_0_705"/>
          <p:cNvSpPr txBox="1"/>
          <p:nvPr/>
        </p:nvSpPr>
        <p:spPr>
          <a:xfrm>
            <a:off x="2064674" y="3559926"/>
            <a:ext cx="8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7" name="Google Shape;2347;g21ddd074c4a_0_705"/>
          <p:cNvSpPr txBox="1"/>
          <p:nvPr/>
        </p:nvSpPr>
        <p:spPr>
          <a:xfrm>
            <a:off x="2240978" y="3237764"/>
            <a:ext cx="7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8" name="Google Shape;2348;g21ddd074c4a_0_705"/>
          <p:cNvSpPr txBox="1"/>
          <p:nvPr/>
        </p:nvSpPr>
        <p:spPr>
          <a:xfrm>
            <a:off x="2359571" y="2927463"/>
            <a:ext cx="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9" name="Google Shape;2349;g21ddd074c4a_0_705"/>
          <p:cNvSpPr txBox="1"/>
          <p:nvPr/>
        </p:nvSpPr>
        <p:spPr>
          <a:xfrm>
            <a:off x="2501316" y="2622520"/>
            <a:ext cx="4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0" name="Google Shape;2350;g21ddd074c4a_0_705"/>
          <p:cNvSpPr txBox="1"/>
          <p:nvPr/>
        </p:nvSpPr>
        <p:spPr>
          <a:xfrm>
            <a:off x="2624981" y="2322646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1" name="Google Shape;2351;g21ddd074c4a_0_705"/>
          <p:cNvCxnSpPr/>
          <p:nvPr/>
        </p:nvCxnSpPr>
        <p:spPr>
          <a:xfrm>
            <a:off x="1248897" y="268436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2" name="Google Shape;2352;g21ddd074c4a_0_705"/>
          <p:cNvCxnSpPr/>
          <p:nvPr/>
        </p:nvCxnSpPr>
        <p:spPr>
          <a:xfrm>
            <a:off x="1257783" y="2987233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3" name="Google Shape;2353;g21ddd074c4a_0_705"/>
          <p:cNvCxnSpPr/>
          <p:nvPr/>
        </p:nvCxnSpPr>
        <p:spPr>
          <a:xfrm>
            <a:off x="1262051" y="3294722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4" name="Google Shape;2354;g21ddd074c4a_0_705"/>
          <p:cNvCxnSpPr/>
          <p:nvPr/>
        </p:nvCxnSpPr>
        <p:spPr>
          <a:xfrm>
            <a:off x="1261701" y="3606829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5" name="Google Shape;2355;g21ddd074c4a_0_705"/>
          <p:cNvCxnSpPr/>
          <p:nvPr/>
        </p:nvCxnSpPr>
        <p:spPr>
          <a:xfrm>
            <a:off x="1270587" y="3946644"/>
            <a:ext cx="8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6" name="Google Shape;2356;g21ddd074c4a_0_705"/>
          <p:cNvSpPr txBox="1"/>
          <p:nvPr/>
        </p:nvSpPr>
        <p:spPr>
          <a:xfrm>
            <a:off x="3952754" y="1723663"/>
            <a:ext cx="3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7" name="Google Shape;2357;g21ddd074c4a_0_705"/>
          <p:cNvSpPr txBox="1"/>
          <p:nvPr/>
        </p:nvSpPr>
        <p:spPr>
          <a:xfrm>
            <a:off x="5227899" y="1718058"/>
            <a:ext cx="36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8" name="Google Shape;2358;g21ddd074c4a_0_705"/>
          <p:cNvSpPr txBox="1"/>
          <p:nvPr/>
        </p:nvSpPr>
        <p:spPr>
          <a:xfrm>
            <a:off x="6537769" y="1712453"/>
            <a:ext cx="3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9" name="Google Shape;2359;g21ddd074c4a_0_705"/>
          <p:cNvSpPr txBox="1"/>
          <p:nvPr/>
        </p:nvSpPr>
        <p:spPr>
          <a:xfrm>
            <a:off x="7870789" y="1718423"/>
            <a:ext cx="3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0" name="Google Shape;2360;g21ddd074c4a_0_705"/>
          <p:cNvSpPr txBox="1"/>
          <p:nvPr/>
        </p:nvSpPr>
        <p:spPr>
          <a:xfrm>
            <a:off x="9134359" y="1735968"/>
            <a:ext cx="28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61" name="Google Shape;2361;g21ddd074c4a_0_705"/>
          <p:cNvGrpSpPr/>
          <p:nvPr/>
        </p:nvGrpSpPr>
        <p:grpSpPr>
          <a:xfrm>
            <a:off x="2662288" y="1779905"/>
            <a:ext cx="4327041" cy="1233728"/>
            <a:chOff x="3104054" y="1398906"/>
            <a:chExt cx="4327041" cy="1233728"/>
          </a:xfrm>
        </p:grpSpPr>
        <p:grpSp>
          <p:nvGrpSpPr>
            <p:cNvPr id="2362" name="Google Shape;2362;g21ddd074c4a_0_705"/>
            <p:cNvGrpSpPr/>
            <p:nvPr/>
          </p:nvGrpSpPr>
          <p:grpSpPr>
            <a:xfrm>
              <a:off x="3104054" y="1398906"/>
              <a:ext cx="4196270" cy="1233728"/>
              <a:chOff x="239710" y="526192"/>
              <a:chExt cx="4196270" cy="1233728"/>
            </a:xfrm>
          </p:grpSpPr>
          <p:sp>
            <p:nvSpPr>
              <p:cNvPr id="2363" name="Google Shape;2363;g21ddd074c4a_0_705"/>
              <p:cNvSpPr/>
              <p:nvPr/>
            </p:nvSpPr>
            <p:spPr>
              <a:xfrm>
                <a:off x="4120980" y="526192"/>
                <a:ext cx="315000" cy="295500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64" name="Google Shape;2364;g21ddd074c4a_0_705"/>
              <p:cNvCxnSpPr>
                <a:stCxn id="2363" idx="4"/>
                <a:endCxn id="2365" idx="6"/>
              </p:cNvCxnSpPr>
              <p:nvPr/>
            </p:nvCxnSpPr>
            <p:spPr>
              <a:xfrm flipH="1">
                <a:off x="541680" y="821692"/>
                <a:ext cx="3736800" cy="79050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65" name="Google Shape;2365;g21ddd074c4a_0_705"/>
              <p:cNvSpPr/>
              <p:nvPr/>
            </p:nvSpPr>
            <p:spPr>
              <a:xfrm>
                <a:off x="239710" y="1464420"/>
                <a:ext cx="302100" cy="295500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66" name="Google Shape;2366;g21ddd074c4a_0_705"/>
            <p:cNvSpPr/>
            <p:nvPr/>
          </p:nvSpPr>
          <p:spPr>
            <a:xfrm>
              <a:off x="6828095" y="2025569"/>
              <a:ext cx="603000" cy="3021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367" name="Google Shape;2367;g21ddd074c4a_0_705"/>
            <p:cNvCxnSpPr>
              <a:stCxn id="2366" idx="0"/>
            </p:cNvCxnSpPr>
            <p:nvPr/>
          </p:nvCxnSpPr>
          <p:spPr>
            <a:xfrm flipH="1" rot="10800000">
              <a:off x="7129595" y="1638269"/>
              <a:ext cx="600" cy="387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368" name="Google Shape;2368;g21ddd074c4a_0_705"/>
          <p:cNvGrpSpPr/>
          <p:nvPr/>
        </p:nvGrpSpPr>
        <p:grpSpPr>
          <a:xfrm>
            <a:off x="2660357" y="1770255"/>
            <a:ext cx="5681280" cy="1534674"/>
            <a:chOff x="1772965" y="1097960"/>
            <a:chExt cx="5681280" cy="1534674"/>
          </a:xfrm>
        </p:grpSpPr>
        <p:grpSp>
          <p:nvGrpSpPr>
            <p:cNvPr id="2369" name="Google Shape;2369;g21ddd074c4a_0_705"/>
            <p:cNvGrpSpPr/>
            <p:nvPr/>
          </p:nvGrpSpPr>
          <p:grpSpPr>
            <a:xfrm>
              <a:off x="1772965" y="1097960"/>
              <a:ext cx="5538934" cy="1534674"/>
              <a:chOff x="-1091379" y="225246"/>
              <a:chExt cx="5538934" cy="1534674"/>
            </a:xfrm>
          </p:grpSpPr>
          <p:sp>
            <p:nvSpPr>
              <p:cNvPr id="2370" name="Google Shape;2370;g21ddd074c4a_0_705"/>
              <p:cNvSpPr/>
              <p:nvPr/>
            </p:nvSpPr>
            <p:spPr>
              <a:xfrm>
                <a:off x="4132555" y="225246"/>
                <a:ext cx="315000" cy="295500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71" name="Google Shape;2371;g21ddd074c4a_0_705"/>
              <p:cNvCxnSpPr>
                <a:stCxn id="2370" idx="4"/>
                <a:endCxn id="2372" idx="6"/>
              </p:cNvCxnSpPr>
              <p:nvPr/>
            </p:nvCxnSpPr>
            <p:spPr>
              <a:xfrm flipH="1">
                <a:off x="-789245" y="520746"/>
                <a:ext cx="5079300" cy="109140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72" name="Google Shape;2372;g21ddd074c4a_0_705"/>
              <p:cNvSpPr/>
              <p:nvPr/>
            </p:nvSpPr>
            <p:spPr>
              <a:xfrm>
                <a:off x="-1091379" y="1464420"/>
                <a:ext cx="302100" cy="295500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73" name="Google Shape;2373;g21ddd074c4a_0_705"/>
            <p:cNvSpPr/>
            <p:nvPr/>
          </p:nvSpPr>
          <p:spPr>
            <a:xfrm>
              <a:off x="6851245" y="2025569"/>
              <a:ext cx="603000" cy="3021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374" name="Google Shape;2374;g21ddd074c4a_0_705"/>
            <p:cNvCxnSpPr>
              <a:stCxn id="2373" idx="0"/>
              <a:endCxn id="2370" idx="4"/>
            </p:cNvCxnSpPr>
            <p:nvPr/>
          </p:nvCxnSpPr>
          <p:spPr>
            <a:xfrm flipH="1" rot="10800000">
              <a:off x="7152745" y="1393469"/>
              <a:ext cx="1800" cy="632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375" name="Google Shape;2375;g21ddd074c4a_0_705"/>
          <p:cNvGrpSpPr/>
          <p:nvPr/>
        </p:nvGrpSpPr>
        <p:grpSpPr>
          <a:xfrm>
            <a:off x="2651989" y="1793217"/>
            <a:ext cx="1746387" cy="1817087"/>
            <a:chOff x="5709634" y="1003247"/>
            <a:chExt cx="1746387" cy="1817087"/>
          </a:xfrm>
        </p:grpSpPr>
        <p:grpSp>
          <p:nvGrpSpPr>
            <p:cNvPr id="2376" name="Google Shape;2376;g21ddd074c4a_0_705"/>
            <p:cNvGrpSpPr/>
            <p:nvPr/>
          </p:nvGrpSpPr>
          <p:grpSpPr>
            <a:xfrm>
              <a:off x="5709634" y="1003247"/>
              <a:ext cx="1602265" cy="1817087"/>
              <a:chOff x="2845290" y="130533"/>
              <a:chExt cx="1602265" cy="1817087"/>
            </a:xfrm>
          </p:grpSpPr>
          <p:sp>
            <p:nvSpPr>
              <p:cNvPr id="2377" name="Google Shape;2377;g21ddd074c4a_0_705"/>
              <p:cNvSpPr/>
              <p:nvPr/>
            </p:nvSpPr>
            <p:spPr>
              <a:xfrm>
                <a:off x="4132555" y="130533"/>
                <a:ext cx="315000" cy="295500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78" name="Google Shape;2378;g21ddd074c4a_0_705"/>
              <p:cNvCxnSpPr>
                <a:stCxn id="2377" idx="4"/>
                <a:endCxn id="2379" idx="6"/>
              </p:cNvCxnSpPr>
              <p:nvPr/>
            </p:nvCxnSpPr>
            <p:spPr>
              <a:xfrm flipH="1">
                <a:off x="3147355" y="426033"/>
                <a:ext cx="1142700" cy="137370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79" name="Google Shape;2379;g21ddd074c4a_0_705"/>
              <p:cNvSpPr/>
              <p:nvPr/>
            </p:nvSpPr>
            <p:spPr>
              <a:xfrm>
                <a:off x="2845290" y="1652120"/>
                <a:ext cx="302100" cy="295500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80" name="Google Shape;2380;g21ddd074c4a_0_705"/>
            <p:cNvSpPr/>
            <p:nvPr/>
          </p:nvSpPr>
          <p:spPr>
            <a:xfrm>
              <a:off x="6853021" y="2199189"/>
              <a:ext cx="603000" cy="3021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381" name="Google Shape;2381;g21ddd074c4a_0_705"/>
            <p:cNvCxnSpPr>
              <a:stCxn id="2380" idx="0"/>
              <a:endCxn id="2377" idx="4"/>
            </p:cNvCxnSpPr>
            <p:nvPr/>
          </p:nvCxnSpPr>
          <p:spPr>
            <a:xfrm rot="10800000">
              <a:off x="7154521" y="1298889"/>
              <a:ext cx="0" cy="900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382" name="Google Shape;2382;g21ddd074c4a_0_705"/>
          <p:cNvGrpSpPr/>
          <p:nvPr/>
        </p:nvGrpSpPr>
        <p:grpSpPr>
          <a:xfrm>
            <a:off x="2625634" y="1781642"/>
            <a:ext cx="3065402" cy="2136745"/>
            <a:chOff x="4423568" y="495889"/>
            <a:chExt cx="3065402" cy="2136745"/>
          </a:xfrm>
        </p:grpSpPr>
        <p:grpSp>
          <p:nvGrpSpPr>
            <p:cNvPr id="2383" name="Google Shape;2383;g21ddd074c4a_0_705"/>
            <p:cNvGrpSpPr/>
            <p:nvPr/>
          </p:nvGrpSpPr>
          <p:grpSpPr>
            <a:xfrm>
              <a:off x="4423568" y="495889"/>
              <a:ext cx="2923055" cy="2136745"/>
              <a:chOff x="1559224" y="-376825"/>
              <a:chExt cx="2923055" cy="2136745"/>
            </a:xfrm>
          </p:grpSpPr>
          <p:sp>
            <p:nvSpPr>
              <p:cNvPr id="2384" name="Google Shape;2384;g21ddd074c4a_0_705"/>
              <p:cNvSpPr/>
              <p:nvPr/>
            </p:nvSpPr>
            <p:spPr>
              <a:xfrm>
                <a:off x="4167279" y="-376825"/>
                <a:ext cx="315000" cy="295500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85" name="Google Shape;2385;g21ddd074c4a_0_705"/>
              <p:cNvCxnSpPr>
                <a:stCxn id="2384" idx="4"/>
                <a:endCxn id="2386" idx="6"/>
              </p:cNvCxnSpPr>
              <p:nvPr/>
            </p:nvCxnSpPr>
            <p:spPr>
              <a:xfrm flipH="1">
                <a:off x="1861179" y="-81325"/>
                <a:ext cx="2463600" cy="169350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86" name="Google Shape;2386;g21ddd074c4a_0_705"/>
              <p:cNvSpPr/>
              <p:nvPr/>
            </p:nvSpPr>
            <p:spPr>
              <a:xfrm>
                <a:off x="1559224" y="1464420"/>
                <a:ext cx="302100" cy="295500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87" name="Google Shape;2387;g21ddd074c4a_0_705"/>
            <p:cNvSpPr/>
            <p:nvPr/>
          </p:nvSpPr>
          <p:spPr>
            <a:xfrm>
              <a:off x="6885970" y="2025569"/>
              <a:ext cx="603000" cy="3021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388" name="Google Shape;2388;g21ddd074c4a_0_705"/>
            <p:cNvCxnSpPr>
              <a:stCxn id="2387" idx="0"/>
              <a:endCxn id="2384" idx="4"/>
            </p:cNvCxnSpPr>
            <p:nvPr/>
          </p:nvCxnSpPr>
          <p:spPr>
            <a:xfrm flipH="1" rot="10800000">
              <a:off x="7187470" y="791369"/>
              <a:ext cx="1800" cy="12342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389" name="Google Shape;2389;g21ddd074c4a_0_705"/>
          <p:cNvGrpSpPr/>
          <p:nvPr/>
        </p:nvGrpSpPr>
        <p:grpSpPr>
          <a:xfrm>
            <a:off x="2627563" y="1818297"/>
            <a:ext cx="6956271" cy="2426112"/>
            <a:chOff x="534474" y="495889"/>
            <a:chExt cx="6956271" cy="2426112"/>
          </a:xfrm>
        </p:grpSpPr>
        <p:grpSp>
          <p:nvGrpSpPr>
            <p:cNvPr id="2390" name="Google Shape;2390;g21ddd074c4a_0_705"/>
            <p:cNvGrpSpPr/>
            <p:nvPr/>
          </p:nvGrpSpPr>
          <p:grpSpPr>
            <a:xfrm>
              <a:off x="534474" y="495889"/>
              <a:ext cx="6812149" cy="2426112"/>
              <a:chOff x="-2329870" y="-376825"/>
              <a:chExt cx="6812149" cy="2426112"/>
            </a:xfrm>
          </p:grpSpPr>
          <p:sp>
            <p:nvSpPr>
              <p:cNvPr id="2391" name="Google Shape;2391;g21ddd074c4a_0_705"/>
              <p:cNvSpPr/>
              <p:nvPr/>
            </p:nvSpPr>
            <p:spPr>
              <a:xfrm>
                <a:off x="4167279" y="-376825"/>
                <a:ext cx="315000" cy="295500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92" name="Google Shape;2392;g21ddd074c4a_0_705"/>
              <p:cNvCxnSpPr>
                <a:stCxn id="2391" idx="4"/>
                <a:endCxn id="2393" idx="6"/>
              </p:cNvCxnSpPr>
              <p:nvPr/>
            </p:nvCxnSpPr>
            <p:spPr>
              <a:xfrm flipH="1">
                <a:off x="-2027721" y="-81325"/>
                <a:ext cx="6352500" cy="1983000"/>
              </a:xfrm>
              <a:prstGeom prst="straightConnector1">
                <a:avLst/>
              </a:prstGeom>
              <a:noFill/>
              <a:ln cap="flat" cmpd="sng" w="15875">
                <a:solidFill>
                  <a:srgbClr val="FF000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93" name="Google Shape;2393;g21ddd074c4a_0_705"/>
              <p:cNvSpPr/>
              <p:nvPr/>
            </p:nvSpPr>
            <p:spPr>
              <a:xfrm>
                <a:off x="-2329870" y="1753787"/>
                <a:ext cx="302100" cy="295500"/>
              </a:xfrm>
              <a:prstGeom prst="ellipse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94" name="Google Shape;2394;g21ddd074c4a_0_705"/>
            <p:cNvSpPr/>
            <p:nvPr/>
          </p:nvSpPr>
          <p:spPr>
            <a:xfrm>
              <a:off x="6887745" y="2326511"/>
              <a:ext cx="603000" cy="3021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395" name="Google Shape;2395;g21ddd074c4a_0_705"/>
            <p:cNvCxnSpPr>
              <a:stCxn id="2394" idx="0"/>
              <a:endCxn id="2391" idx="4"/>
            </p:cNvCxnSpPr>
            <p:nvPr/>
          </p:nvCxnSpPr>
          <p:spPr>
            <a:xfrm rot="10800000">
              <a:off x="7189245" y="791411"/>
              <a:ext cx="0" cy="1535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2396" name="Google Shape;2396;g21ddd074c4a_0_705"/>
          <p:cNvCxnSpPr>
            <a:endCxn id="2267" idx="2"/>
          </p:cNvCxnSpPr>
          <p:nvPr/>
        </p:nvCxnSpPr>
        <p:spPr>
          <a:xfrm>
            <a:off x="1500425" y="5849966"/>
            <a:ext cx="439500" cy="4287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7" name="Google Shape;2397;g21ddd074c4a_0_705"/>
          <p:cNvCxnSpPr>
            <a:endCxn id="2278" idx="2"/>
          </p:cNvCxnSpPr>
          <p:nvPr/>
        </p:nvCxnSpPr>
        <p:spPr>
          <a:xfrm>
            <a:off x="2451375" y="6372079"/>
            <a:ext cx="587100" cy="66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8" name="Google Shape;2398;g21ddd074c4a_0_705"/>
          <p:cNvCxnSpPr>
            <a:stCxn id="2262" idx="7"/>
          </p:cNvCxnSpPr>
          <p:nvPr/>
        </p:nvCxnSpPr>
        <p:spPr>
          <a:xfrm flipH="1" rot="10800000">
            <a:off x="1593954" y="5382304"/>
            <a:ext cx="502200" cy="2820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99" name="Google Shape;2399;g21ddd074c4a_0_705"/>
          <p:cNvCxnSpPr/>
          <p:nvPr/>
        </p:nvCxnSpPr>
        <p:spPr>
          <a:xfrm rot="10800000">
            <a:off x="3286812" y="5369723"/>
            <a:ext cx="0" cy="8835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00" name="Google Shape;2400;g21ddd074c4a_0_705"/>
          <p:cNvCxnSpPr/>
          <p:nvPr/>
        </p:nvCxnSpPr>
        <p:spPr>
          <a:xfrm flipH="1" rot="10800000">
            <a:off x="3550112" y="5957929"/>
            <a:ext cx="606600" cy="448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1" name="Google Shape;2401;g21ddd074c4a_0_705"/>
          <p:cNvSpPr txBox="1"/>
          <p:nvPr/>
        </p:nvSpPr>
        <p:spPr>
          <a:xfrm>
            <a:off x="5437242" y="4844262"/>
            <a:ext cx="57702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in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that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D(a)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minimum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D(b)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adjacent to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not in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N'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    D(b) = </a:t>
            </a:r>
            <a:r>
              <a:rPr b="1" i="0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min</a:t>
            </a:r>
            <a:r>
              <a:rPr b="1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( D(b), D(a) + c</a:t>
            </a:r>
            <a:r>
              <a:rPr b="1" baseline="-25000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a,b </a:t>
            </a:r>
            <a:r>
              <a:rPr b="1" i="1" lang="en-US" sz="2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2" name="Google Shape;2402;g21ddd074c4a_0_705"/>
          <p:cNvSpPr/>
          <p:nvPr/>
        </p:nvSpPr>
        <p:spPr>
          <a:xfrm>
            <a:off x="5148804" y="4249305"/>
            <a:ext cx="6720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 (step 0): For all a: if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adjacent to then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D(a) = c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u,a </a:t>
            </a:r>
            <a:endParaRPr b="0" baseline="-25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3" name="Google Shape;2403;g21ddd074c4a_0_705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4" name="Google Shape;2404;g21ddd074c4a_0_705"/>
          <p:cNvSpPr/>
          <p:nvPr/>
        </p:nvSpPr>
        <p:spPr>
          <a:xfrm>
            <a:off x="448072" y="423300"/>
            <a:ext cx="83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Dijkstra’s link-state routing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5" name="Google Shape;2405;g21ddd074c4a_0_705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06" name="Google Shape;2406;g21ddd074c4a_0_7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21ddd074c4a_0_871"/>
          <p:cNvSpPr txBox="1"/>
          <p:nvPr>
            <p:ph type="title"/>
          </p:nvPr>
        </p:nvSpPr>
        <p:spPr>
          <a:xfrm>
            <a:off x="457199" y="811250"/>
            <a:ext cx="53124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2800"/>
              <a:t>Ex</a:t>
            </a:r>
            <a:r>
              <a:rPr b="0" lang="en-US" sz="2800">
                <a:latin typeface="Calibri"/>
                <a:ea typeface="Calibri"/>
                <a:cs typeface="Calibri"/>
                <a:sym typeface="Calibri"/>
              </a:rPr>
              <a:t>ample</a:t>
            </a:r>
            <a:r>
              <a:rPr lang="en-US" sz="2800"/>
              <a:t> contd..</a:t>
            </a:r>
            <a:endParaRPr sz="2800"/>
          </a:p>
        </p:txBody>
      </p:sp>
      <p:grpSp>
        <p:nvGrpSpPr>
          <p:cNvPr id="2413" name="Google Shape;2413;g21ddd074c4a_0_871"/>
          <p:cNvGrpSpPr/>
          <p:nvPr/>
        </p:nvGrpSpPr>
        <p:grpSpPr>
          <a:xfrm>
            <a:off x="4237238" y="1529991"/>
            <a:ext cx="3571875" cy="2322513"/>
            <a:chOff x="3162" y="1071"/>
            <a:chExt cx="2250" cy="1463"/>
          </a:xfrm>
        </p:grpSpPr>
        <p:sp>
          <p:nvSpPr>
            <p:cNvPr id="2414" name="Google Shape;2414;g21ddd074c4a_0_871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g21ddd074c4a_0_871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g21ddd074c4a_0_871"/>
            <p:cNvSpPr/>
            <p:nvPr/>
          </p:nvSpPr>
          <p:spPr>
            <a:xfrm>
              <a:off x="3238" y="1862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17" name="Google Shape;2417;g21ddd074c4a_0_871"/>
            <p:cNvCxnSpPr/>
            <p:nvPr/>
          </p:nvCxnSpPr>
          <p:spPr>
            <a:xfrm>
              <a:off x="3238" y="1855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8" name="Google Shape;2418;g21ddd074c4a_0_871"/>
            <p:cNvCxnSpPr/>
            <p:nvPr/>
          </p:nvCxnSpPr>
          <p:spPr>
            <a:xfrm>
              <a:off x="3551" y="1855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19" name="Google Shape;2419;g21ddd074c4a_0_871"/>
            <p:cNvSpPr/>
            <p:nvPr/>
          </p:nvSpPr>
          <p:spPr>
            <a:xfrm>
              <a:off x="3238" y="1855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g21ddd074c4a_0_871"/>
            <p:cNvSpPr/>
            <p:nvPr/>
          </p:nvSpPr>
          <p:spPr>
            <a:xfrm>
              <a:off x="3235" y="1796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g21ddd074c4a_0_871"/>
            <p:cNvSpPr/>
            <p:nvPr/>
          </p:nvSpPr>
          <p:spPr>
            <a:xfrm>
              <a:off x="3712" y="2249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2" name="Google Shape;2422;g21ddd074c4a_0_871"/>
            <p:cNvCxnSpPr/>
            <p:nvPr/>
          </p:nvCxnSpPr>
          <p:spPr>
            <a:xfrm>
              <a:off x="3712" y="224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3" name="Google Shape;2423;g21ddd074c4a_0_871"/>
            <p:cNvCxnSpPr/>
            <p:nvPr/>
          </p:nvCxnSpPr>
          <p:spPr>
            <a:xfrm>
              <a:off x="4025" y="224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4" name="Google Shape;2424;g21ddd074c4a_0_871"/>
            <p:cNvSpPr/>
            <p:nvPr/>
          </p:nvSpPr>
          <p:spPr>
            <a:xfrm>
              <a:off x="3712" y="2242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g21ddd074c4a_0_871"/>
            <p:cNvSpPr/>
            <p:nvPr/>
          </p:nvSpPr>
          <p:spPr>
            <a:xfrm>
              <a:off x="3709" y="2183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g21ddd074c4a_0_871"/>
            <p:cNvSpPr/>
            <p:nvPr/>
          </p:nvSpPr>
          <p:spPr>
            <a:xfrm>
              <a:off x="3708" y="1559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7" name="Google Shape;2427;g21ddd074c4a_0_871"/>
            <p:cNvCxnSpPr/>
            <p:nvPr/>
          </p:nvCxnSpPr>
          <p:spPr>
            <a:xfrm>
              <a:off x="3708" y="155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8" name="Google Shape;2428;g21ddd074c4a_0_871"/>
            <p:cNvCxnSpPr/>
            <p:nvPr/>
          </p:nvCxnSpPr>
          <p:spPr>
            <a:xfrm>
              <a:off x="4021" y="1552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29" name="Google Shape;2429;g21ddd074c4a_0_871"/>
            <p:cNvSpPr/>
            <p:nvPr/>
          </p:nvSpPr>
          <p:spPr>
            <a:xfrm>
              <a:off x="3708" y="1552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g21ddd074c4a_0_871"/>
            <p:cNvSpPr/>
            <p:nvPr/>
          </p:nvSpPr>
          <p:spPr>
            <a:xfrm>
              <a:off x="3705" y="1493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g21ddd074c4a_0_871"/>
            <p:cNvSpPr/>
            <p:nvPr/>
          </p:nvSpPr>
          <p:spPr>
            <a:xfrm>
              <a:off x="4391" y="1555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2" name="Google Shape;2432;g21ddd074c4a_0_871"/>
            <p:cNvCxnSpPr/>
            <p:nvPr/>
          </p:nvCxnSpPr>
          <p:spPr>
            <a:xfrm>
              <a:off x="4391" y="154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3" name="Google Shape;2433;g21ddd074c4a_0_871"/>
            <p:cNvCxnSpPr/>
            <p:nvPr/>
          </p:nvCxnSpPr>
          <p:spPr>
            <a:xfrm>
              <a:off x="4703" y="154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4" name="Google Shape;2434;g21ddd074c4a_0_871"/>
            <p:cNvSpPr/>
            <p:nvPr/>
          </p:nvSpPr>
          <p:spPr>
            <a:xfrm>
              <a:off x="4391" y="1548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g21ddd074c4a_0_871"/>
            <p:cNvSpPr/>
            <p:nvPr/>
          </p:nvSpPr>
          <p:spPr>
            <a:xfrm>
              <a:off x="4394" y="1492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g21ddd074c4a_0_871"/>
            <p:cNvSpPr/>
            <p:nvPr/>
          </p:nvSpPr>
          <p:spPr>
            <a:xfrm>
              <a:off x="4401" y="2246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7" name="Google Shape;2437;g21ddd074c4a_0_871"/>
            <p:cNvCxnSpPr/>
            <p:nvPr/>
          </p:nvCxnSpPr>
          <p:spPr>
            <a:xfrm>
              <a:off x="4401" y="223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8" name="Google Shape;2438;g21ddd074c4a_0_871"/>
            <p:cNvCxnSpPr/>
            <p:nvPr/>
          </p:nvCxnSpPr>
          <p:spPr>
            <a:xfrm>
              <a:off x="4714" y="223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9" name="Google Shape;2439;g21ddd074c4a_0_871"/>
            <p:cNvSpPr/>
            <p:nvPr/>
          </p:nvSpPr>
          <p:spPr>
            <a:xfrm>
              <a:off x="4401" y="2239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g21ddd074c4a_0_871"/>
            <p:cNvSpPr/>
            <p:nvPr/>
          </p:nvSpPr>
          <p:spPr>
            <a:xfrm>
              <a:off x="4398" y="2180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g21ddd074c4a_0_871"/>
            <p:cNvSpPr/>
            <p:nvPr/>
          </p:nvSpPr>
          <p:spPr>
            <a:xfrm>
              <a:off x="4966" y="1905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2" name="Google Shape;2442;g21ddd074c4a_0_871"/>
            <p:cNvCxnSpPr/>
            <p:nvPr/>
          </p:nvCxnSpPr>
          <p:spPr>
            <a:xfrm>
              <a:off x="4966" y="189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3" name="Google Shape;2443;g21ddd074c4a_0_871"/>
            <p:cNvCxnSpPr/>
            <p:nvPr/>
          </p:nvCxnSpPr>
          <p:spPr>
            <a:xfrm>
              <a:off x="5279" y="189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44" name="Google Shape;2444;g21ddd074c4a_0_871"/>
            <p:cNvSpPr/>
            <p:nvPr/>
          </p:nvSpPr>
          <p:spPr>
            <a:xfrm>
              <a:off x="4966" y="1898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g21ddd074c4a_0_871"/>
            <p:cNvSpPr/>
            <p:nvPr/>
          </p:nvSpPr>
          <p:spPr>
            <a:xfrm>
              <a:off x="4963" y="1839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g21ddd074c4a_0_871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g21ddd074c4a_0_871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g21ddd074c4a_0_871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g21ddd074c4a_0_871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g21ddd074c4a_0_871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g21ddd074c4a_0_871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g21ddd074c4a_0_871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g21ddd074c4a_0_871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g21ddd074c4a_0_871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55" name="Google Shape;2455;g21ddd074c4a_0_871"/>
            <p:cNvGrpSpPr/>
            <p:nvPr/>
          </p:nvGrpSpPr>
          <p:grpSpPr>
            <a:xfrm>
              <a:off x="3287" y="1744"/>
              <a:ext cx="296" cy="300"/>
              <a:chOff x="2954" y="2425"/>
              <a:chExt cx="300" cy="300"/>
            </a:xfrm>
          </p:grpSpPr>
          <p:sp>
            <p:nvSpPr>
              <p:cNvPr id="2456" name="Google Shape;2456;g21ddd074c4a_0_871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g21ddd074c4a_0_871"/>
              <p:cNvSpPr txBox="1"/>
              <p:nvPr/>
            </p:nvSpPr>
            <p:spPr>
              <a:xfrm>
                <a:off x="2954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8" name="Google Shape;2458;g21ddd074c4a_0_871"/>
            <p:cNvGrpSpPr/>
            <p:nvPr/>
          </p:nvGrpSpPr>
          <p:grpSpPr>
            <a:xfrm>
              <a:off x="4461" y="2128"/>
              <a:ext cx="295" cy="300"/>
              <a:chOff x="2958" y="2425"/>
              <a:chExt cx="300" cy="300"/>
            </a:xfrm>
          </p:grpSpPr>
          <p:sp>
            <p:nvSpPr>
              <p:cNvPr id="2459" name="Google Shape;2459;g21ddd074c4a_0_871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g21ddd074c4a_0_871"/>
              <p:cNvSpPr txBox="1"/>
              <p:nvPr/>
            </p:nvSpPr>
            <p:spPr>
              <a:xfrm>
                <a:off x="2958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1" name="Google Shape;2461;g21ddd074c4a_0_871"/>
            <p:cNvGrpSpPr/>
            <p:nvPr/>
          </p:nvGrpSpPr>
          <p:grpSpPr>
            <a:xfrm>
              <a:off x="3772" y="2095"/>
              <a:ext cx="299" cy="300"/>
              <a:chOff x="2951" y="2395"/>
              <a:chExt cx="300" cy="300"/>
            </a:xfrm>
          </p:grpSpPr>
          <p:sp>
            <p:nvSpPr>
              <p:cNvPr id="2462" name="Google Shape;2462;g21ddd074c4a_0_871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g21ddd074c4a_0_871"/>
              <p:cNvSpPr txBox="1"/>
              <p:nvPr/>
            </p:nvSpPr>
            <p:spPr>
              <a:xfrm>
                <a:off x="2951" y="239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4" name="Google Shape;2464;g21ddd074c4a_0_871"/>
            <p:cNvGrpSpPr/>
            <p:nvPr/>
          </p:nvGrpSpPr>
          <p:grpSpPr>
            <a:xfrm>
              <a:off x="4438" y="1438"/>
              <a:ext cx="296" cy="300"/>
              <a:chOff x="2941" y="2425"/>
              <a:chExt cx="300" cy="300"/>
            </a:xfrm>
          </p:grpSpPr>
          <p:sp>
            <p:nvSpPr>
              <p:cNvPr id="2465" name="Google Shape;2465;g21ddd074c4a_0_871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g21ddd074c4a_0_871"/>
              <p:cNvSpPr txBox="1"/>
              <p:nvPr/>
            </p:nvSpPr>
            <p:spPr>
              <a:xfrm>
                <a:off x="2941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7" name="Google Shape;2467;g21ddd074c4a_0_871"/>
            <p:cNvGrpSpPr/>
            <p:nvPr/>
          </p:nvGrpSpPr>
          <p:grpSpPr>
            <a:xfrm>
              <a:off x="3771" y="1438"/>
              <a:ext cx="295" cy="300"/>
              <a:chOff x="2958" y="2425"/>
              <a:chExt cx="300" cy="300"/>
            </a:xfrm>
          </p:grpSpPr>
          <p:sp>
            <p:nvSpPr>
              <p:cNvPr id="2468" name="Google Shape;2468;g21ddd074c4a_0_871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g21ddd074c4a_0_871"/>
              <p:cNvSpPr txBox="1"/>
              <p:nvPr/>
            </p:nvSpPr>
            <p:spPr>
              <a:xfrm>
                <a:off x="2958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70" name="Google Shape;2470;g21ddd074c4a_0_871"/>
            <p:cNvGrpSpPr/>
            <p:nvPr/>
          </p:nvGrpSpPr>
          <p:grpSpPr>
            <a:xfrm>
              <a:off x="5025" y="1756"/>
              <a:ext cx="297" cy="300"/>
              <a:chOff x="2949" y="2395"/>
              <a:chExt cx="300" cy="300"/>
            </a:xfrm>
          </p:grpSpPr>
          <p:sp>
            <p:nvSpPr>
              <p:cNvPr id="2471" name="Google Shape;2471;g21ddd074c4a_0_871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g21ddd074c4a_0_871"/>
              <p:cNvSpPr txBox="1"/>
              <p:nvPr/>
            </p:nvSpPr>
            <p:spPr>
              <a:xfrm>
                <a:off x="2949" y="239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73" name="Google Shape;2473;g21ddd074c4a_0_871"/>
            <p:cNvSpPr txBox="1"/>
            <p:nvPr/>
          </p:nvSpPr>
          <p:spPr>
            <a:xfrm>
              <a:off x="3493" y="15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g21ddd074c4a_0_871"/>
            <p:cNvSpPr txBox="1"/>
            <p:nvPr/>
          </p:nvSpPr>
          <p:spPr>
            <a:xfrm>
              <a:off x="3841" y="178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g21ddd074c4a_0_871"/>
            <p:cNvSpPr txBox="1"/>
            <p:nvPr/>
          </p:nvSpPr>
          <p:spPr>
            <a:xfrm>
              <a:off x="3406" y="200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g21ddd074c4a_0_871"/>
            <p:cNvSpPr txBox="1"/>
            <p:nvPr/>
          </p:nvSpPr>
          <p:spPr>
            <a:xfrm>
              <a:off x="4225" y="1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g21ddd074c4a_0_871"/>
            <p:cNvSpPr txBox="1"/>
            <p:nvPr/>
          </p:nvSpPr>
          <p:spPr>
            <a:xfrm>
              <a:off x="4162" y="223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g21ddd074c4a_0_871"/>
            <p:cNvSpPr txBox="1"/>
            <p:nvPr/>
          </p:nvSpPr>
          <p:spPr>
            <a:xfrm>
              <a:off x="4522" y="180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g21ddd074c4a_0_871"/>
            <p:cNvSpPr txBox="1"/>
            <p:nvPr/>
          </p:nvSpPr>
          <p:spPr>
            <a:xfrm>
              <a:off x="4882" y="206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g21ddd074c4a_0_871"/>
            <p:cNvSpPr txBox="1"/>
            <p:nvPr/>
          </p:nvSpPr>
          <p:spPr>
            <a:xfrm>
              <a:off x="4855" y="153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g21ddd074c4a_0_871"/>
            <p:cNvSpPr txBox="1"/>
            <p:nvPr/>
          </p:nvSpPr>
          <p:spPr>
            <a:xfrm>
              <a:off x="4120" y="138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g21ddd074c4a_0_871"/>
            <p:cNvSpPr txBox="1"/>
            <p:nvPr/>
          </p:nvSpPr>
          <p:spPr>
            <a:xfrm>
              <a:off x="3769" y="111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83" name="Google Shape;2483;g21ddd074c4a_0_871"/>
          <p:cNvCxnSpPr>
            <a:endCxn id="2425" idx="2"/>
          </p:cNvCxnSpPr>
          <p:nvPr/>
        </p:nvCxnSpPr>
        <p:spPr>
          <a:xfrm>
            <a:off x="4666101" y="2866591"/>
            <a:ext cx="439500" cy="4287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4" name="Google Shape;2484;g21ddd074c4a_0_871"/>
          <p:cNvCxnSpPr>
            <a:endCxn id="2436" idx="2"/>
          </p:cNvCxnSpPr>
          <p:nvPr/>
        </p:nvCxnSpPr>
        <p:spPr>
          <a:xfrm>
            <a:off x="5617051" y="3388704"/>
            <a:ext cx="587100" cy="66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5" name="Google Shape;2485;g21ddd074c4a_0_871"/>
          <p:cNvCxnSpPr>
            <a:stCxn id="2420" idx="7"/>
          </p:cNvCxnSpPr>
          <p:nvPr/>
        </p:nvCxnSpPr>
        <p:spPr>
          <a:xfrm flipH="1" rot="10800000">
            <a:off x="4759630" y="2398929"/>
            <a:ext cx="502200" cy="2820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6" name="Google Shape;2486;g21ddd074c4a_0_871"/>
          <p:cNvCxnSpPr/>
          <p:nvPr/>
        </p:nvCxnSpPr>
        <p:spPr>
          <a:xfrm rot="10800000">
            <a:off x="6452488" y="2386348"/>
            <a:ext cx="0" cy="8835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7" name="Google Shape;2487;g21ddd074c4a_0_871"/>
          <p:cNvCxnSpPr/>
          <p:nvPr/>
        </p:nvCxnSpPr>
        <p:spPr>
          <a:xfrm flipH="1" rot="10800000">
            <a:off x="6715788" y="2974554"/>
            <a:ext cx="606600" cy="4482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2488" name="Google Shape;2488;g21ddd074c4a_0_871"/>
          <p:cNvGrpSpPr/>
          <p:nvPr/>
        </p:nvGrpSpPr>
        <p:grpSpPr>
          <a:xfrm>
            <a:off x="1182356" y="4747169"/>
            <a:ext cx="3313659" cy="1571625"/>
            <a:chOff x="1385" y="1283"/>
            <a:chExt cx="2087" cy="990"/>
          </a:xfrm>
        </p:grpSpPr>
        <p:sp>
          <p:nvSpPr>
            <p:cNvPr id="2489" name="Google Shape;2489;g21ddd074c4a_0_871"/>
            <p:cNvSpPr/>
            <p:nvPr/>
          </p:nvSpPr>
          <p:spPr>
            <a:xfrm>
              <a:off x="1648" y="1465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g21ddd074c4a_0_871"/>
            <p:cNvSpPr/>
            <p:nvPr/>
          </p:nvSpPr>
          <p:spPr>
            <a:xfrm>
              <a:off x="1388" y="1707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91" name="Google Shape;2491;g21ddd074c4a_0_871"/>
            <p:cNvCxnSpPr/>
            <p:nvPr/>
          </p:nvCxnSpPr>
          <p:spPr>
            <a:xfrm>
              <a:off x="1388" y="1700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2" name="Google Shape;2492;g21ddd074c4a_0_871"/>
            <p:cNvCxnSpPr/>
            <p:nvPr/>
          </p:nvCxnSpPr>
          <p:spPr>
            <a:xfrm>
              <a:off x="1701" y="1700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3" name="Google Shape;2493;g21ddd074c4a_0_871"/>
            <p:cNvSpPr/>
            <p:nvPr/>
          </p:nvSpPr>
          <p:spPr>
            <a:xfrm>
              <a:off x="1388" y="1700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g21ddd074c4a_0_871"/>
            <p:cNvSpPr/>
            <p:nvPr/>
          </p:nvSpPr>
          <p:spPr>
            <a:xfrm>
              <a:off x="1385" y="1641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g21ddd074c4a_0_871"/>
            <p:cNvSpPr/>
            <p:nvPr/>
          </p:nvSpPr>
          <p:spPr>
            <a:xfrm>
              <a:off x="1862" y="2094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96" name="Google Shape;2496;g21ddd074c4a_0_871"/>
            <p:cNvCxnSpPr/>
            <p:nvPr/>
          </p:nvCxnSpPr>
          <p:spPr>
            <a:xfrm>
              <a:off x="1862" y="2087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7" name="Google Shape;2497;g21ddd074c4a_0_871"/>
            <p:cNvCxnSpPr/>
            <p:nvPr/>
          </p:nvCxnSpPr>
          <p:spPr>
            <a:xfrm>
              <a:off x="2175" y="2087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98" name="Google Shape;2498;g21ddd074c4a_0_871"/>
            <p:cNvSpPr/>
            <p:nvPr/>
          </p:nvSpPr>
          <p:spPr>
            <a:xfrm>
              <a:off x="1862" y="2087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g21ddd074c4a_0_871"/>
            <p:cNvSpPr/>
            <p:nvPr/>
          </p:nvSpPr>
          <p:spPr>
            <a:xfrm>
              <a:off x="1859" y="2028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g21ddd074c4a_0_871"/>
            <p:cNvSpPr/>
            <p:nvPr/>
          </p:nvSpPr>
          <p:spPr>
            <a:xfrm>
              <a:off x="1858" y="1404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01" name="Google Shape;2501;g21ddd074c4a_0_871"/>
            <p:cNvCxnSpPr/>
            <p:nvPr/>
          </p:nvCxnSpPr>
          <p:spPr>
            <a:xfrm>
              <a:off x="1858" y="1397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2" name="Google Shape;2502;g21ddd074c4a_0_871"/>
            <p:cNvCxnSpPr/>
            <p:nvPr/>
          </p:nvCxnSpPr>
          <p:spPr>
            <a:xfrm>
              <a:off x="2171" y="1397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03" name="Google Shape;2503;g21ddd074c4a_0_871"/>
            <p:cNvSpPr/>
            <p:nvPr/>
          </p:nvSpPr>
          <p:spPr>
            <a:xfrm>
              <a:off x="1858" y="1397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g21ddd074c4a_0_871"/>
            <p:cNvSpPr/>
            <p:nvPr/>
          </p:nvSpPr>
          <p:spPr>
            <a:xfrm>
              <a:off x="1855" y="1338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g21ddd074c4a_0_871"/>
            <p:cNvSpPr/>
            <p:nvPr/>
          </p:nvSpPr>
          <p:spPr>
            <a:xfrm>
              <a:off x="2541" y="1400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06" name="Google Shape;2506;g21ddd074c4a_0_871"/>
            <p:cNvCxnSpPr/>
            <p:nvPr/>
          </p:nvCxnSpPr>
          <p:spPr>
            <a:xfrm>
              <a:off x="2541" y="1393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7" name="Google Shape;2507;g21ddd074c4a_0_871"/>
            <p:cNvCxnSpPr/>
            <p:nvPr/>
          </p:nvCxnSpPr>
          <p:spPr>
            <a:xfrm>
              <a:off x="2853" y="1393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08" name="Google Shape;2508;g21ddd074c4a_0_871"/>
            <p:cNvSpPr/>
            <p:nvPr/>
          </p:nvSpPr>
          <p:spPr>
            <a:xfrm>
              <a:off x="2541" y="1393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g21ddd074c4a_0_871"/>
            <p:cNvSpPr/>
            <p:nvPr/>
          </p:nvSpPr>
          <p:spPr>
            <a:xfrm>
              <a:off x="2544" y="1337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g21ddd074c4a_0_871"/>
            <p:cNvSpPr/>
            <p:nvPr/>
          </p:nvSpPr>
          <p:spPr>
            <a:xfrm>
              <a:off x="2551" y="2091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11" name="Google Shape;2511;g21ddd074c4a_0_871"/>
            <p:cNvCxnSpPr/>
            <p:nvPr/>
          </p:nvCxnSpPr>
          <p:spPr>
            <a:xfrm>
              <a:off x="2551" y="2084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2" name="Google Shape;2512;g21ddd074c4a_0_871"/>
            <p:cNvCxnSpPr/>
            <p:nvPr/>
          </p:nvCxnSpPr>
          <p:spPr>
            <a:xfrm>
              <a:off x="2864" y="2084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13" name="Google Shape;2513;g21ddd074c4a_0_871"/>
            <p:cNvSpPr/>
            <p:nvPr/>
          </p:nvSpPr>
          <p:spPr>
            <a:xfrm>
              <a:off x="2551" y="2084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g21ddd074c4a_0_871"/>
            <p:cNvSpPr/>
            <p:nvPr/>
          </p:nvSpPr>
          <p:spPr>
            <a:xfrm>
              <a:off x="2548" y="2025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g21ddd074c4a_0_871"/>
            <p:cNvSpPr/>
            <p:nvPr/>
          </p:nvSpPr>
          <p:spPr>
            <a:xfrm>
              <a:off x="3116" y="1750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16" name="Google Shape;2516;g21ddd074c4a_0_871"/>
            <p:cNvCxnSpPr/>
            <p:nvPr/>
          </p:nvCxnSpPr>
          <p:spPr>
            <a:xfrm>
              <a:off x="3116" y="1743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7" name="Google Shape;2517;g21ddd074c4a_0_871"/>
            <p:cNvCxnSpPr/>
            <p:nvPr/>
          </p:nvCxnSpPr>
          <p:spPr>
            <a:xfrm>
              <a:off x="3429" y="1743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18" name="Google Shape;2518;g21ddd074c4a_0_871"/>
            <p:cNvSpPr/>
            <p:nvPr/>
          </p:nvSpPr>
          <p:spPr>
            <a:xfrm>
              <a:off x="3116" y="1743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g21ddd074c4a_0_871"/>
            <p:cNvSpPr/>
            <p:nvPr/>
          </p:nvSpPr>
          <p:spPr>
            <a:xfrm>
              <a:off x="3113" y="1684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g21ddd074c4a_0_871"/>
            <p:cNvSpPr/>
            <p:nvPr/>
          </p:nvSpPr>
          <p:spPr>
            <a:xfrm>
              <a:off x="2707" y="1492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g21ddd074c4a_0_871"/>
            <p:cNvSpPr/>
            <p:nvPr/>
          </p:nvSpPr>
          <p:spPr>
            <a:xfrm>
              <a:off x="2866" y="1831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g21ddd074c4a_0_871"/>
            <p:cNvSpPr/>
            <p:nvPr/>
          </p:nvSpPr>
          <p:spPr>
            <a:xfrm>
              <a:off x="2185" y="2113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g21ddd074c4a_0_871"/>
            <p:cNvSpPr/>
            <p:nvPr/>
          </p:nvSpPr>
          <p:spPr>
            <a:xfrm>
              <a:off x="1594" y="1789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4" name="Google Shape;2524;g21ddd074c4a_0_871"/>
            <p:cNvGrpSpPr/>
            <p:nvPr/>
          </p:nvGrpSpPr>
          <p:grpSpPr>
            <a:xfrm>
              <a:off x="1437" y="1589"/>
              <a:ext cx="296" cy="300"/>
              <a:chOff x="2954" y="2425"/>
              <a:chExt cx="300" cy="300"/>
            </a:xfrm>
          </p:grpSpPr>
          <p:sp>
            <p:nvSpPr>
              <p:cNvPr id="2525" name="Google Shape;2525;g21ddd074c4a_0_871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g21ddd074c4a_0_871"/>
              <p:cNvSpPr txBox="1"/>
              <p:nvPr/>
            </p:nvSpPr>
            <p:spPr>
              <a:xfrm>
                <a:off x="2954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7" name="Google Shape;2527;g21ddd074c4a_0_871"/>
            <p:cNvGrpSpPr/>
            <p:nvPr/>
          </p:nvGrpSpPr>
          <p:grpSpPr>
            <a:xfrm>
              <a:off x="2611" y="1973"/>
              <a:ext cx="295" cy="300"/>
              <a:chOff x="2958" y="2425"/>
              <a:chExt cx="300" cy="300"/>
            </a:xfrm>
          </p:grpSpPr>
          <p:sp>
            <p:nvSpPr>
              <p:cNvPr id="2528" name="Google Shape;2528;g21ddd074c4a_0_871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g21ddd074c4a_0_871"/>
              <p:cNvSpPr txBox="1"/>
              <p:nvPr/>
            </p:nvSpPr>
            <p:spPr>
              <a:xfrm>
                <a:off x="2958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0" name="Google Shape;2530;g21ddd074c4a_0_871"/>
            <p:cNvGrpSpPr/>
            <p:nvPr/>
          </p:nvGrpSpPr>
          <p:grpSpPr>
            <a:xfrm>
              <a:off x="1922" y="1940"/>
              <a:ext cx="299" cy="300"/>
              <a:chOff x="2951" y="2395"/>
              <a:chExt cx="300" cy="300"/>
            </a:xfrm>
          </p:grpSpPr>
          <p:sp>
            <p:nvSpPr>
              <p:cNvPr id="2531" name="Google Shape;2531;g21ddd074c4a_0_871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g21ddd074c4a_0_871"/>
              <p:cNvSpPr txBox="1"/>
              <p:nvPr/>
            </p:nvSpPr>
            <p:spPr>
              <a:xfrm>
                <a:off x="2951" y="239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3" name="Google Shape;2533;g21ddd074c4a_0_871"/>
            <p:cNvGrpSpPr/>
            <p:nvPr/>
          </p:nvGrpSpPr>
          <p:grpSpPr>
            <a:xfrm>
              <a:off x="2588" y="1283"/>
              <a:ext cx="296" cy="300"/>
              <a:chOff x="2941" y="2425"/>
              <a:chExt cx="300" cy="300"/>
            </a:xfrm>
          </p:grpSpPr>
          <p:sp>
            <p:nvSpPr>
              <p:cNvPr id="2534" name="Google Shape;2534;g21ddd074c4a_0_871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g21ddd074c4a_0_871"/>
              <p:cNvSpPr txBox="1"/>
              <p:nvPr/>
            </p:nvSpPr>
            <p:spPr>
              <a:xfrm>
                <a:off x="2941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6" name="Google Shape;2536;g21ddd074c4a_0_871"/>
            <p:cNvGrpSpPr/>
            <p:nvPr/>
          </p:nvGrpSpPr>
          <p:grpSpPr>
            <a:xfrm>
              <a:off x="1921" y="1283"/>
              <a:ext cx="295" cy="300"/>
              <a:chOff x="2958" y="2425"/>
              <a:chExt cx="300" cy="300"/>
            </a:xfrm>
          </p:grpSpPr>
          <p:sp>
            <p:nvSpPr>
              <p:cNvPr id="2537" name="Google Shape;2537;g21ddd074c4a_0_871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g21ddd074c4a_0_871"/>
              <p:cNvSpPr txBox="1"/>
              <p:nvPr/>
            </p:nvSpPr>
            <p:spPr>
              <a:xfrm>
                <a:off x="2958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9" name="Google Shape;2539;g21ddd074c4a_0_871"/>
            <p:cNvGrpSpPr/>
            <p:nvPr/>
          </p:nvGrpSpPr>
          <p:grpSpPr>
            <a:xfrm>
              <a:off x="3175" y="1601"/>
              <a:ext cx="297" cy="300"/>
              <a:chOff x="2949" y="2395"/>
              <a:chExt cx="300" cy="300"/>
            </a:xfrm>
          </p:grpSpPr>
          <p:sp>
            <p:nvSpPr>
              <p:cNvPr id="2540" name="Google Shape;2540;g21ddd074c4a_0_871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g21ddd074c4a_0_871"/>
              <p:cNvSpPr txBox="1"/>
              <p:nvPr/>
            </p:nvSpPr>
            <p:spPr>
              <a:xfrm>
                <a:off x="2949" y="239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42" name="Google Shape;2542;g21ddd074c4a_0_871"/>
          <p:cNvSpPr txBox="1"/>
          <p:nvPr/>
        </p:nvSpPr>
        <p:spPr>
          <a:xfrm>
            <a:off x="441194" y="4127960"/>
            <a:ext cx="475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resulting least-cost-path tree from u: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3" name="Google Shape;2543;g21ddd074c4a_0_871"/>
          <p:cNvGrpSpPr/>
          <p:nvPr/>
        </p:nvGrpSpPr>
        <p:grpSpPr>
          <a:xfrm>
            <a:off x="5736310" y="4127218"/>
            <a:ext cx="4022700" cy="2583376"/>
            <a:chOff x="6731733" y="3986393"/>
            <a:chExt cx="4022700" cy="2583376"/>
          </a:xfrm>
        </p:grpSpPr>
        <p:sp>
          <p:nvSpPr>
            <p:cNvPr id="2544" name="Google Shape;2544;g21ddd074c4a_0_871"/>
            <p:cNvSpPr txBox="1"/>
            <p:nvPr/>
          </p:nvSpPr>
          <p:spPr>
            <a:xfrm>
              <a:off x="6731733" y="3986393"/>
              <a:ext cx="4022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resulting forwarding table in u: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45" name="Google Shape;2545;g21ddd074c4a_0_871"/>
            <p:cNvGrpSpPr/>
            <p:nvPr/>
          </p:nvGrpSpPr>
          <p:grpSpPr>
            <a:xfrm>
              <a:off x="7373074" y="4495305"/>
              <a:ext cx="2423001" cy="2074464"/>
              <a:chOff x="9178724" y="1740531"/>
              <a:chExt cx="2423001" cy="2074464"/>
            </a:xfrm>
          </p:grpSpPr>
          <p:sp>
            <p:nvSpPr>
              <p:cNvPr id="2546" name="Google Shape;2546;g21ddd074c4a_0_871"/>
              <p:cNvSpPr/>
              <p:nvPr/>
            </p:nvSpPr>
            <p:spPr>
              <a:xfrm>
                <a:off x="9199418" y="1778000"/>
                <a:ext cx="2373600" cy="277200"/>
              </a:xfrm>
              <a:prstGeom prst="rect">
                <a:avLst/>
              </a:prstGeom>
              <a:solidFill>
                <a:srgbClr val="D8D8D8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g21ddd074c4a_0_871"/>
              <p:cNvSpPr/>
              <p:nvPr/>
            </p:nvSpPr>
            <p:spPr>
              <a:xfrm>
                <a:off x="9190298" y="1770927"/>
                <a:ext cx="2384400" cy="1979400"/>
              </a:xfrm>
              <a:prstGeom prst="rect">
                <a:avLst/>
              </a:prstGeom>
              <a:noFill/>
              <a:ln cap="flat" cmpd="sng" w="12700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g21ddd074c4a_0_871"/>
              <p:cNvSpPr txBox="1"/>
              <p:nvPr/>
            </p:nvSpPr>
            <p:spPr>
              <a:xfrm>
                <a:off x="9572264" y="2060295"/>
                <a:ext cx="404400" cy="175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g21ddd074c4a_0_871"/>
              <p:cNvSpPr txBox="1"/>
              <p:nvPr/>
            </p:nvSpPr>
            <p:spPr>
              <a:xfrm>
                <a:off x="10615914" y="2050649"/>
                <a:ext cx="748800" cy="175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(u,v)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(u,x)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(u,x)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(u,x)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(u,x)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g21ddd074c4a_0_871"/>
              <p:cNvSpPr txBox="1"/>
              <p:nvPr/>
            </p:nvSpPr>
            <p:spPr>
              <a:xfrm>
                <a:off x="9220467" y="1747835"/>
                <a:ext cx="1122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destination</a:t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g21ddd074c4a_0_871"/>
              <p:cNvSpPr txBox="1"/>
              <p:nvPr/>
            </p:nvSpPr>
            <p:spPr>
              <a:xfrm>
                <a:off x="10338125" y="1740531"/>
                <a:ext cx="1263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outgoing link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2" name="Google Shape;2552;g21ddd074c4a_0_871"/>
              <p:cNvCxnSpPr/>
              <p:nvPr/>
            </p:nvCxnSpPr>
            <p:spPr>
              <a:xfrm>
                <a:off x="9178724" y="2060293"/>
                <a:ext cx="23961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3" name="Google Shape;2553;g21ddd074c4a_0_871"/>
              <p:cNvCxnSpPr/>
              <p:nvPr/>
            </p:nvCxnSpPr>
            <p:spPr>
              <a:xfrm>
                <a:off x="10359342" y="1770927"/>
                <a:ext cx="0" cy="19908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A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554" name="Google Shape;2554;g21ddd074c4a_0_871"/>
          <p:cNvGrpSpPr/>
          <p:nvPr/>
        </p:nvGrpSpPr>
        <p:grpSpPr>
          <a:xfrm>
            <a:off x="8565265" y="4967468"/>
            <a:ext cx="3170409" cy="369300"/>
            <a:chOff x="8565265" y="4815068"/>
            <a:chExt cx="3170409" cy="369300"/>
          </a:xfrm>
        </p:grpSpPr>
        <p:sp>
          <p:nvSpPr>
            <p:cNvPr id="2555" name="Google Shape;2555;g21ddd074c4a_0_871"/>
            <p:cNvSpPr txBox="1"/>
            <p:nvPr/>
          </p:nvSpPr>
          <p:spPr>
            <a:xfrm>
              <a:off x="9201874" y="4815068"/>
              <a:ext cx="2533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route from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v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directly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56" name="Google Shape;2556;g21ddd074c4a_0_871"/>
            <p:cNvCxnSpPr/>
            <p:nvPr/>
          </p:nvCxnSpPr>
          <p:spPr>
            <a:xfrm>
              <a:off x="8565265" y="5000264"/>
              <a:ext cx="682800" cy="0"/>
            </a:xfrm>
            <a:prstGeom prst="straightConnector1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557" name="Google Shape;2557;g21ddd074c4a_0_871"/>
          <p:cNvGrpSpPr/>
          <p:nvPr/>
        </p:nvGrpSpPr>
        <p:grpSpPr>
          <a:xfrm>
            <a:off x="8877782" y="5349432"/>
            <a:ext cx="2372797" cy="1260996"/>
            <a:chOff x="8877782" y="5197032"/>
            <a:chExt cx="2372797" cy="1260996"/>
          </a:xfrm>
        </p:grpSpPr>
        <p:sp>
          <p:nvSpPr>
            <p:cNvPr id="2558" name="Google Shape;2558;g21ddd074c4a_0_871"/>
            <p:cNvSpPr txBox="1"/>
            <p:nvPr/>
          </p:nvSpPr>
          <p:spPr>
            <a:xfrm>
              <a:off x="9215379" y="5534628"/>
              <a:ext cx="20352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route from u to all other destinations via 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g21ddd074c4a_0_871"/>
            <p:cNvSpPr/>
            <p:nvPr/>
          </p:nvSpPr>
          <p:spPr>
            <a:xfrm>
              <a:off x="8877782" y="5197032"/>
              <a:ext cx="352200" cy="12384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0" name="Google Shape;2560;g21ddd074c4a_0_871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1" name="Google Shape;2561;g21ddd074c4a_0_871"/>
          <p:cNvSpPr/>
          <p:nvPr/>
        </p:nvSpPr>
        <p:spPr>
          <a:xfrm>
            <a:off x="448072" y="423300"/>
            <a:ext cx="83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Dijkstra’s link-state routing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2" name="Google Shape;2562;g21ddd074c4a_0_871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63" name="Google Shape;2563;g21ddd074c4a_0_8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6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6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0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IP addresses: how to get one?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0"/>
          <p:cNvSpPr txBox="1"/>
          <p:nvPr/>
        </p:nvSpPr>
        <p:spPr>
          <a:xfrm>
            <a:off x="190523" y="1504585"/>
            <a:ext cx="8648678" cy="2677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That’s actually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questions: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6445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Q: How does a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get IP address within its network (host part of address)?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6445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Q: How does a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get IP address for itself (network part of address)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9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0"/>
          <p:cNvSpPr/>
          <p:nvPr/>
        </p:nvSpPr>
        <p:spPr>
          <a:xfrm>
            <a:off x="467588" y="4289584"/>
            <a:ext cx="8209805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does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get IP address?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hard-coded by sysadmin in config file (e.g., /etc/rc.config in UNIX)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DHCP: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ynamic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ost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onfiguration </a:t>
            </a:r>
            <a:r>
              <a:rPr b="0" i="0" lang="en-US" sz="20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rotocol: dynamically get address from as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“plug-and-play”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g21ddd074c4a_0_1025"/>
          <p:cNvSpPr/>
          <p:nvPr/>
        </p:nvSpPr>
        <p:spPr>
          <a:xfrm>
            <a:off x="3040076" y="2568539"/>
            <a:ext cx="661500" cy="406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70" name="Google Shape;2570;g21ddd074c4a_0_1025"/>
          <p:cNvSpPr txBox="1"/>
          <p:nvPr>
            <p:ph type="title"/>
          </p:nvPr>
        </p:nvSpPr>
        <p:spPr>
          <a:xfrm>
            <a:off x="457200" y="963649"/>
            <a:ext cx="111795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2400"/>
              <a:t>A</a:t>
            </a:r>
            <a:r>
              <a:rPr b="0" lang="en-US" sz="2400">
                <a:latin typeface="Calibri"/>
                <a:ea typeface="Calibri"/>
                <a:cs typeface="Calibri"/>
                <a:sym typeface="Calibri"/>
              </a:rPr>
              <a:t>nother example:</a:t>
            </a:r>
            <a:endParaRPr sz="2400"/>
          </a:p>
        </p:txBody>
      </p:sp>
      <p:grpSp>
        <p:nvGrpSpPr>
          <p:cNvPr id="2571" name="Google Shape;2571;g21ddd074c4a_0_1025"/>
          <p:cNvGrpSpPr/>
          <p:nvPr/>
        </p:nvGrpSpPr>
        <p:grpSpPr>
          <a:xfrm>
            <a:off x="7114928" y="1802621"/>
            <a:ext cx="4252775" cy="3415016"/>
            <a:chOff x="415" y="856"/>
            <a:chExt cx="2934" cy="2292"/>
          </a:xfrm>
        </p:grpSpPr>
        <p:grpSp>
          <p:nvGrpSpPr>
            <p:cNvPr id="2572" name="Google Shape;2572;g21ddd074c4a_0_1025"/>
            <p:cNvGrpSpPr/>
            <p:nvPr/>
          </p:nvGrpSpPr>
          <p:grpSpPr>
            <a:xfrm>
              <a:off x="1290" y="1997"/>
              <a:ext cx="320" cy="300"/>
              <a:chOff x="1613" y="2011"/>
              <a:chExt cx="320" cy="300"/>
            </a:xfrm>
          </p:grpSpPr>
          <p:sp>
            <p:nvSpPr>
              <p:cNvPr id="2573" name="Google Shape;2573;g21ddd074c4a_0_1025"/>
              <p:cNvSpPr/>
              <p:nvPr/>
            </p:nvSpPr>
            <p:spPr>
              <a:xfrm>
                <a:off x="1616" y="2138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74" name="Google Shape;2574;g21ddd074c4a_0_1025"/>
              <p:cNvCxnSpPr/>
              <p:nvPr/>
            </p:nvCxnSpPr>
            <p:spPr>
              <a:xfrm>
                <a:off x="1616" y="2129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75" name="Google Shape;2575;g21ddd074c4a_0_1025"/>
              <p:cNvCxnSpPr/>
              <p:nvPr/>
            </p:nvCxnSpPr>
            <p:spPr>
              <a:xfrm>
                <a:off x="1929" y="2129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76" name="Google Shape;2576;g21ddd074c4a_0_1025"/>
              <p:cNvSpPr/>
              <p:nvPr/>
            </p:nvSpPr>
            <p:spPr>
              <a:xfrm>
                <a:off x="1616" y="2129"/>
                <a:ext cx="30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g21ddd074c4a_0_1025"/>
              <p:cNvSpPr/>
              <p:nvPr/>
            </p:nvSpPr>
            <p:spPr>
              <a:xfrm>
                <a:off x="1613" y="2072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g21ddd074c4a_0_1025"/>
              <p:cNvSpPr/>
              <p:nvPr/>
            </p:nvSpPr>
            <p:spPr>
              <a:xfrm>
                <a:off x="1686" y="210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g21ddd074c4a_0_1025"/>
              <p:cNvSpPr txBox="1"/>
              <p:nvPr/>
            </p:nvSpPr>
            <p:spPr>
              <a:xfrm>
                <a:off x="1633" y="201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80" name="Google Shape;2580;g21ddd074c4a_0_1025"/>
            <p:cNvSpPr txBox="1"/>
            <p:nvPr/>
          </p:nvSpPr>
          <p:spPr>
            <a:xfrm>
              <a:off x="925" y="195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g21ddd074c4a_0_1025"/>
            <p:cNvSpPr txBox="1"/>
            <p:nvPr/>
          </p:nvSpPr>
          <p:spPr>
            <a:xfrm>
              <a:off x="1430" y="147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2" name="Google Shape;2582;g21ddd074c4a_0_1025"/>
            <p:cNvGrpSpPr/>
            <p:nvPr/>
          </p:nvGrpSpPr>
          <p:grpSpPr>
            <a:xfrm>
              <a:off x="1299" y="2848"/>
              <a:ext cx="339" cy="300"/>
              <a:chOff x="1613" y="2011"/>
              <a:chExt cx="339" cy="300"/>
            </a:xfrm>
          </p:grpSpPr>
          <p:sp>
            <p:nvSpPr>
              <p:cNvPr id="2583" name="Google Shape;2583;g21ddd074c4a_0_1025"/>
              <p:cNvSpPr/>
              <p:nvPr/>
            </p:nvSpPr>
            <p:spPr>
              <a:xfrm>
                <a:off x="1616" y="2138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84" name="Google Shape;2584;g21ddd074c4a_0_1025"/>
              <p:cNvCxnSpPr/>
              <p:nvPr/>
            </p:nvCxnSpPr>
            <p:spPr>
              <a:xfrm>
                <a:off x="1616" y="213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85" name="Google Shape;2585;g21ddd074c4a_0_1025"/>
              <p:cNvCxnSpPr/>
              <p:nvPr/>
            </p:nvCxnSpPr>
            <p:spPr>
              <a:xfrm>
                <a:off x="1929" y="213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86" name="Google Shape;2586;g21ddd074c4a_0_1025"/>
              <p:cNvSpPr/>
              <p:nvPr/>
            </p:nvSpPr>
            <p:spPr>
              <a:xfrm>
                <a:off x="1616" y="2131"/>
                <a:ext cx="30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g21ddd074c4a_0_1025"/>
              <p:cNvSpPr/>
              <p:nvPr/>
            </p:nvSpPr>
            <p:spPr>
              <a:xfrm>
                <a:off x="1613" y="2072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g21ddd074c4a_0_1025"/>
              <p:cNvSpPr/>
              <p:nvPr/>
            </p:nvSpPr>
            <p:spPr>
              <a:xfrm>
                <a:off x="1687" y="210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g21ddd074c4a_0_1025"/>
              <p:cNvSpPr txBox="1"/>
              <p:nvPr/>
            </p:nvSpPr>
            <p:spPr>
              <a:xfrm>
                <a:off x="1652" y="201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0" name="Google Shape;2590;g21ddd074c4a_0_1025"/>
            <p:cNvGrpSpPr/>
            <p:nvPr/>
          </p:nvGrpSpPr>
          <p:grpSpPr>
            <a:xfrm>
              <a:off x="1293" y="856"/>
              <a:ext cx="341" cy="300"/>
              <a:chOff x="1611" y="2011"/>
              <a:chExt cx="341" cy="300"/>
            </a:xfrm>
          </p:grpSpPr>
          <p:sp>
            <p:nvSpPr>
              <p:cNvPr id="2591" name="Google Shape;2591;g21ddd074c4a_0_1025"/>
              <p:cNvSpPr/>
              <p:nvPr/>
            </p:nvSpPr>
            <p:spPr>
              <a:xfrm>
                <a:off x="1616" y="2138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92" name="Google Shape;2592;g21ddd074c4a_0_1025"/>
              <p:cNvCxnSpPr/>
              <p:nvPr/>
            </p:nvCxnSpPr>
            <p:spPr>
              <a:xfrm>
                <a:off x="1616" y="213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93" name="Google Shape;2593;g21ddd074c4a_0_1025"/>
              <p:cNvCxnSpPr/>
              <p:nvPr/>
            </p:nvCxnSpPr>
            <p:spPr>
              <a:xfrm>
                <a:off x="1929" y="213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594" name="Google Shape;2594;g21ddd074c4a_0_1025"/>
              <p:cNvSpPr/>
              <p:nvPr/>
            </p:nvSpPr>
            <p:spPr>
              <a:xfrm>
                <a:off x="1616" y="2131"/>
                <a:ext cx="30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g21ddd074c4a_0_1025"/>
              <p:cNvSpPr/>
              <p:nvPr/>
            </p:nvSpPr>
            <p:spPr>
              <a:xfrm>
                <a:off x="1611" y="2072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g21ddd074c4a_0_1025"/>
              <p:cNvSpPr/>
              <p:nvPr/>
            </p:nvSpPr>
            <p:spPr>
              <a:xfrm>
                <a:off x="1687" y="210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g21ddd074c4a_0_1025"/>
              <p:cNvSpPr txBox="1"/>
              <p:nvPr/>
            </p:nvSpPr>
            <p:spPr>
              <a:xfrm>
                <a:off x="1652" y="201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8" name="Google Shape;2598;g21ddd074c4a_0_1025"/>
            <p:cNvGrpSpPr/>
            <p:nvPr/>
          </p:nvGrpSpPr>
          <p:grpSpPr>
            <a:xfrm>
              <a:off x="415" y="2028"/>
              <a:ext cx="335" cy="300"/>
              <a:chOff x="1613" y="2011"/>
              <a:chExt cx="335" cy="300"/>
            </a:xfrm>
          </p:grpSpPr>
          <p:sp>
            <p:nvSpPr>
              <p:cNvPr id="2599" name="Google Shape;2599;g21ddd074c4a_0_1025"/>
              <p:cNvSpPr/>
              <p:nvPr/>
            </p:nvSpPr>
            <p:spPr>
              <a:xfrm>
                <a:off x="1616" y="2138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00" name="Google Shape;2600;g21ddd074c4a_0_1025"/>
              <p:cNvCxnSpPr/>
              <p:nvPr/>
            </p:nvCxnSpPr>
            <p:spPr>
              <a:xfrm>
                <a:off x="1616" y="213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01" name="Google Shape;2601;g21ddd074c4a_0_1025"/>
              <p:cNvCxnSpPr/>
              <p:nvPr/>
            </p:nvCxnSpPr>
            <p:spPr>
              <a:xfrm>
                <a:off x="1931" y="213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602" name="Google Shape;2602;g21ddd074c4a_0_1025"/>
              <p:cNvSpPr/>
              <p:nvPr/>
            </p:nvSpPr>
            <p:spPr>
              <a:xfrm>
                <a:off x="1616" y="2131"/>
                <a:ext cx="30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3" name="Google Shape;2603;g21ddd074c4a_0_1025"/>
              <p:cNvSpPr/>
              <p:nvPr/>
            </p:nvSpPr>
            <p:spPr>
              <a:xfrm>
                <a:off x="1613" y="2072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g21ddd074c4a_0_1025"/>
              <p:cNvSpPr/>
              <p:nvPr/>
            </p:nvSpPr>
            <p:spPr>
              <a:xfrm>
                <a:off x="1687" y="2102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5" name="Google Shape;2605;g21ddd074c4a_0_1025"/>
              <p:cNvSpPr txBox="1"/>
              <p:nvPr/>
            </p:nvSpPr>
            <p:spPr>
              <a:xfrm>
                <a:off x="1648" y="201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06" name="Google Shape;2606;g21ddd074c4a_0_1025"/>
            <p:cNvCxnSpPr/>
            <p:nvPr/>
          </p:nvCxnSpPr>
          <p:spPr>
            <a:xfrm>
              <a:off x="738" y="2156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7" name="Google Shape;2607;g21ddd074c4a_0_1025"/>
            <p:cNvCxnSpPr/>
            <p:nvPr/>
          </p:nvCxnSpPr>
          <p:spPr>
            <a:xfrm>
              <a:off x="1440" y="1082"/>
              <a:ext cx="0" cy="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8" name="Google Shape;2608;g21ddd074c4a_0_1025"/>
            <p:cNvCxnSpPr/>
            <p:nvPr/>
          </p:nvCxnSpPr>
          <p:spPr>
            <a:xfrm flipH="1">
              <a:off x="688" y="1021"/>
              <a:ext cx="600" cy="1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09" name="Google Shape;2609;g21ddd074c4a_0_1025"/>
            <p:cNvSpPr txBox="1"/>
            <p:nvPr/>
          </p:nvSpPr>
          <p:spPr>
            <a:xfrm>
              <a:off x="772" y="13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10" name="Google Shape;2610;g21ddd074c4a_0_1025"/>
            <p:cNvCxnSpPr/>
            <p:nvPr/>
          </p:nvCxnSpPr>
          <p:spPr>
            <a:xfrm>
              <a:off x="1447" y="2206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11" name="Google Shape;2611;g21ddd074c4a_0_1025"/>
            <p:cNvSpPr txBox="1"/>
            <p:nvPr/>
          </p:nvSpPr>
          <p:spPr>
            <a:xfrm>
              <a:off x="1454" y="240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g21ddd074c4a_0_1025"/>
            <p:cNvSpPr/>
            <p:nvPr/>
          </p:nvSpPr>
          <p:spPr>
            <a:xfrm>
              <a:off x="601" y="2227"/>
              <a:ext cx="853" cy="811"/>
            </a:xfrm>
            <a:custGeom>
              <a:rect b="b" l="l" r="r" t="t"/>
              <a:pathLst>
                <a:path extrusionOk="0" h="10136" w="10032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g21ddd074c4a_0_1025"/>
            <p:cNvSpPr txBox="1"/>
            <p:nvPr/>
          </p:nvSpPr>
          <p:spPr>
            <a:xfrm>
              <a:off x="768" y="258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14" name="Google Shape;2614;g21ddd074c4a_0_1025"/>
            <p:cNvCxnSpPr/>
            <p:nvPr/>
          </p:nvCxnSpPr>
          <p:spPr>
            <a:xfrm flipH="1">
              <a:off x="1548" y="2158"/>
              <a:ext cx="900" cy="9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15" name="Google Shape;2615;g21ddd074c4a_0_1025"/>
            <p:cNvSpPr txBox="1"/>
            <p:nvPr/>
          </p:nvSpPr>
          <p:spPr>
            <a:xfrm>
              <a:off x="1896" y="256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g21ddd074c4a_0_1025"/>
            <p:cNvSpPr/>
            <p:nvPr/>
          </p:nvSpPr>
          <p:spPr>
            <a:xfrm>
              <a:off x="1477" y="1946"/>
              <a:ext cx="991" cy="484"/>
            </a:xfrm>
            <a:custGeom>
              <a:rect b="b" l="l" r="r" t="t"/>
              <a:pathLst>
                <a:path extrusionOk="0" h="484" w="991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17" name="Google Shape;2617;g21ddd074c4a_0_1025"/>
            <p:cNvGrpSpPr/>
            <p:nvPr/>
          </p:nvGrpSpPr>
          <p:grpSpPr>
            <a:xfrm>
              <a:off x="2332" y="2021"/>
              <a:ext cx="339" cy="300"/>
              <a:chOff x="1613" y="2011"/>
              <a:chExt cx="339" cy="300"/>
            </a:xfrm>
          </p:grpSpPr>
          <p:sp>
            <p:nvSpPr>
              <p:cNvPr id="2618" name="Google Shape;2618;g21ddd074c4a_0_1025"/>
              <p:cNvSpPr/>
              <p:nvPr/>
            </p:nvSpPr>
            <p:spPr>
              <a:xfrm>
                <a:off x="1616" y="2136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19" name="Google Shape;2619;g21ddd074c4a_0_1025"/>
              <p:cNvCxnSpPr/>
              <p:nvPr/>
            </p:nvCxnSpPr>
            <p:spPr>
              <a:xfrm>
                <a:off x="1616" y="213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0" name="Google Shape;2620;g21ddd074c4a_0_1025"/>
              <p:cNvCxnSpPr/>
              <p:nvPr/>
            </p:nvCxnSpPr>
            <p:spPr>
              <a:xfrm>
                <a:off x="1929" y="213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621" name="Google Shape;2621;g21ddd074c4a_0_1025"/>
              <p:cNvSpPr/>
              <p:nvPr/>
            </p:nvSpPr>
            <p:spPr>
              <a:xfrm>
                <a:off x="1616" y="2131"/>
                <a:ext cx="30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g21ddd074c4a_0_1025"/>
              <p:cNvSpPr/>
              <p:nvPr/>
            </p:nvSpPr>
            <p:spPr>
              <a:xfrm>
                <a:off x="1613" y="2070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g21ddd074c4a_0_1025"/>
              <p:cNvSpPr/>
              <p:nvPr/>
            </p:nvSpPr>
            <p:spPr>
              <a:xfrm>
                <a:off x="1687" y="210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g21ddd074c4a_0_1025"/>
              <p:cNvSpPr txBox="1"/>
              <p:nvPr/>
            </p:nvSpPr>
            <p:spPr>
              <a:xfrm>
                <a:off x="1652" y="201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25" name="Google Shape;2625;g21ddd074c4a_0_1025"/>
            <p:cNvSpPr txBox="1"/>
            <p:nvPr/>
          </p:nvSpPr>
          <p:spPr>
            <a:xfrm>
              <a:off x="1814" y="172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26" name="Google Shape;2626;g21ddd074c4a_0_1025"/>
            <p:cNvGrpSpPr/>
            <p:nvPr/>
          </p:nvGrpSpPr>
          <p:grpSpPr>
            <a:xfrm>
              <a:off x="3007" y="2002"/>
              <a:ext cx="342" cy="300"/>
              <a:chOff x="1611" y="2011"/>
              <a:chExt cx="342" cy="300"/>
            </a:xfrm>
          </p:grpSpPr>
          <p:sp>
            <p:nvSpPr>
              <p:cNvPr id="2627" name="Google Shape;2627;g21ddd074c4a_0_1025"/>
              <p:cNvSpPr/>
              <p:nvPr/>
            </p:nvSpPr>
            <p:spPr>
              <a:xfrm>
                <a:off x="1616" y="2138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28" name="Google Shape;2628;g21ddd074c4a_0_1025"/>
              <p:cNvCxnSpPr/>
              <p:nvPr/>
            </p:nvCxnSpPr>
            <p:spPr>
              <a:xfrm>
                <a:off x="1616" y="213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9" name="Google Shape;2629;g21ddd074c4a_0_1025"/>
              <p:cNvCxnSpPr/>
              <p:nvPr/>
            </p:nvCxnSpPr>
            <p:spPr>
              <a:xfrm>
                <a:off x="1929" y="213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630" name="Google Shape;2630;g21ddd074c4a_0_1025"/>
              <p:cNvSpPr/>
              <p:nvPr/>
            </p:nvSpPr>
            <p:spPr>
              <a:xfrm>
                <a:off x="1616" y="2131"/>
                <a:ext cx="30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g21ddd074c4a_0_1025"/>
              <p:cNvSpPr/>
              <p:nvPr/>
            </p:nvSpPr>
            <p:spPr>
              <a:xfrm>
                <a:off x="1611" y="2072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2" name="Google Shape;2632;g21ddd074c4a_0_1025"/>
              <p:cNvSpPr/>
              <p:nvPr/>
            </p:nvSpPr>
            <p:spPr>
              <a:xfrm>
                <a:off x="1687" y="210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3" name="Google Shape;2633;g21ddd074c4a_0_1025"/>
              <p:cNvSpPr txBox="1"/>
              <p:nvPr/>
            </p:nvSpPr>
            <p:spPr>
              <a:xfrm>
                <a:off x="1653" y="201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634" name="Google Shape;2634;g21ddd074c4a_0_1025"/>
            <p:cNvCxnSpPr/>
            <p:nvPr/>
          </p:nvCxnSpPr>
          <p:spPr>
            <a:xfrm>
              <a:off x="2640" y="2149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35" name="Google Shape;2635;g21ddd074c4a_0_1025"/>
            <p:cNvSpPr txBox="1"/>
            <p:nvPr/>
          </p:nvSpPr>
          <p:spPr>
            <a:xfrm>
              <a:off x="2706" y="214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6" name="Google Shape;2636;g21ddd074c4a_0_1025"/>
            <p:cNvCxnSpPr/>
            <p:nvPr/>
          </p:nvCxnSpPr>
          <p:spPr>
            <a:xfrm>
              <a:off x="1503" y="990"/>
              <a:ext cx="900" cy="1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37" name="Google Shape;2637;g21ddd074c4a_0_1025"/>
            <p:cNvSpPr txBox="1"/>
            <p:nvPr/>
          </p:nvSpPr>
          <p:spPr>
            <a:xfrm>
              <a:off x="1919" y="134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g21ddd074c4a_0_1025"/>
            <p:cNvSpPr/>
            <p:nvPr/>
          </p:nvSpPr>
          <p:spPr>
            <a:xfrm>
              <a:off x="1489" y="976"/>
              <a:ext cx="28" cy="14"/>
            </a:xfrm>
            <a:custGeom>
              <a:rect b="b" l="l" r="r" t="t"/>
              <a:pathLst>
                <a:path extrusionOk="0" h="14" w="28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g21ddd074c4a_0_1025"/>
            <p:cNvSpPr/>
            <p:nvPr/>
          </p:nvSpPr>
          <p:spPr>
            <a:xfrm>
              <a:off x="1623" y="999"/>
              <a:ext cx="1510" cy="1052"/>
            </a:xfrm>
            <a:custGeom>
              <a:rect b="b" l="l" r="r" t="t"/>
              <a:pathLst>
                <a:path extrusionOk="0" h="1052" w="1510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g21ddd074c4a_0_1025"/>
            <p:cNvSpPr txBox="1"/>
            <p:nvPr/>
          </p:nvSpPr>
          <p:spPr>
            <a:xfrm>
              <a:off x="2680" y="10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1" name="Google Shape;2641;g21ddd074c4a_0_1025"/>
          <p:cNvSpPr txBox="1"/>
          <p:nvPr/>
        </p:nvSpPr>
        <p:spPr>
          <a:xfrm>
            <a:off x="440832" y="2097345"/>
            <a:ext cx="81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2" name="Google Shape;2642;g21ddd074c4a_0_1025"/>
          <p:cNvSpPr txBox="1"/>
          <p:nvPr/>
        </p:nvSpPr>
        <p:spPr>
          <a:xfrm>
            <a:off x="1509179" y="2098219"/>
            <a:ext cx="4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3" name="Google Shape;2643;g21ddd074c4a_0_1025"/>
          <p:cNvSpPr txBox="1"/>
          <p:nvPr/>
        </p:nvSpPr>
        <p:spPr>
          <a:xfrm>
            <a:off x="2221338" y="1949512"/>
            <a:ext cx="641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Google Shape;2644;g21ddd074c4a_0_1025"/>
          <p:cNvSpPr txBox="1"/>
          <p:nvPr/>
        </p:nvSpPr>
        <p:spPr>
          <a:xfrm>
            <a:off x="632868" y="2584900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5" name="Google Shape;2645;g21ddd074c4a_0_1025"/>
          <p:cNvSpPr txBox="1"/>
          <p:nvPr/>
        </p:nvSpPr>
        <p:spPr>
          <a:xfrm>
            <a:off x="617926" y="3020188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6" name="Google Shape;2646;g21ddd074c4a_0_1025"/>
          <p:cNvSpPr txBox="1"/>
          <p:nvPr/>
        </p:nvSpPr>
        <p:spPr>
          <a:xfrm>
            <a:off x="615572" y="3498735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7" name="Google Shape;2647;g21ddd074c4a_0_1025"/>
          <p:cNvSpPr txBox="1"/>
          <p:nvPr/>
        </p:nvSpPr>
        <p:spPr>
          <a:xfrm>
            <a:off x="613163" y="3926820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8" name="Google Shape;2648;g21ddd074c4a_0_1025"/>
          <p:cNvSpPr txBox="1"/>
          <p:nvPr/>
        </p:nvSpPr>
        <p:spPr>
          <a:xfrm>
            <a:off x="609730" y="4414858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9" name="Google Shape;2649;g21ddd074c4a_0_1025"/>
          <p:cNvSpPr txBox="1"/>
          <p:nvPr/>
        </p:nvSpPr>
        <p:spPr>
          <a:xfrm>
            <a:off x="608456" y="4855845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0" name="Google Shape;2650;g21ddd074c4a_0_1025"/>
          <p:cNvSpPr txBox="1"/>
          <p:nvPr/>
        </p:nvSpPr>
        <p:spPr>
          <a:xfrm>
            <a:off x="3055077" y="1951977"/>
            <a:ext cx="6879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1" name="Google Shape;2651;g21ddd074c4a_0_1025"/>
          <p:cNvSpPr txBox="1"/>
          <p:nvPr/>
        </p:nvSpPr>
        <p:spPr>
          <a:xfrm>
            <a:off x="3946238" y="1951976"/>
            <a:ext cx="641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2" name="Google Shape;2652;g21ddd074c4a_0_1025"/>
          <p:cNvSpPr txBox="1"/>
          <p:nvPr/>
        </p:nvSpPr>
        <p:spPr>
          <a:xfrm>
            <a:off x="4781806" y="1957452"/>
            <a:ext cx="6414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3" name="Google Shape;2653;g21ddd074c4a_0_1025"/>
          <p:cNvSpPr txBox="1"/>
          <p:nvPr/>
        </p:nvSpPr>
        <p:spPr>
          <a:xfrm>
            <a:off x="5619430" y="1956740"/>
            <a:ext cx="6303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p(z)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4" name="Google Shape;2654;g21ddd074c4a_0_1025"/>
          <p:cNvCxnSpPr/>
          <p:nvPr/>
        </p:nvCxnSpPr>
        <p:spPr>
          <a:xfrm>
            <a:off x="786997" y="2995390"/>
            <a:ext cx="51501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5" name="Google Shape;2655;g21ddd074c4a_0_1025"/>
          <p:cNvSpPr txBox="1"/>
          <p:nvPr/>
        </p:nvSpPr>
        <p:spPr>
          <a:xfrm>
            <a:off x="1613943" y="2575375"/>
            <a:ext cx="32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6" name="Google Shape;2656;g21ddd074c4a_0_1025"/>
          <p:cNvCxnSpPr/>
          <p:nvPr/>
        </p:nvCxnSpPr>
        <p:spPr>
          <a:xfrm>
            <a:off x="718902" y="3456041"/>
            <a:ext cx="52248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7" name="Google Shape;2657;g21ddd074c4a_0_1025"/>
          <p:cNvCxnSpPr/>
          <p:nvPr/>
        </p:nvCxnSpPr>
        <p:spPr>
          <a:xfrm>
            <a:off x="718902" y="3923648"/>
            <a:ext cx="52248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8" name="Google Shape;2658;g21ddd074c4a_0_1025"/>
          <p:cNvCxnSpPr/>
          <p:nvPr/>
        </p:nvCxnSpPr>
        <p:spPr>
          <a:xfrm>
            <a:off x="666028" y="4855840"/>
            <a:ext cx="5277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9" name="Google Shape;2659;g21ddd074c4a_0_1025"/>
          <p:cNvCxnSpPr/>
          <p:nvPr/>
        </p:nvCxnSpPr>
        <p:spPr>
          <a:xfrm>
            <a:off x="714140" y="4379966"/>
            <a:ext cx="52296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60" name="Google Shape;2660;g21ddd074c4a_0_1025"/>
          <p:cNvCxnSpPr/>
          <p:nvPr/>
        </p:nvCxnSpPr>
        <p:spPr>
          <a:xfrm>
            <a:off x="713616" y="5314792"/>
            <a:ext cx="5229900" cy="0"/>
          </a:xfrm>
          <a:prstGeom prst="straightConnector1">
            <a:avLst/>
          </a:prstGeom>
          <a:noFill/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61" name="Google Shape;2661;g21ddd074c4a_0_1025"/>
          <p:cNvGrpSpPr/>
          <p:nvPr/>
        </p:nvGrpSpPr>
        <p:grpSpPr>
          <a:xfrm>
            <a:off x="2247677" y="2573566"/>
            <a:ext cx="3936998" cy="498435"/>
            <a:chOff x="1329" y="1036"/>
            <a:chExt cx="2480" cy="314"/>
          </a:xfrm>
        </p:grpSpPr>
        <p:sp>
          <p:nvSpPr>
            <p:cNvPr id="2662" name="Google Shape;2662;g21ddd074c4a_0_1025"/>
            <p:cNvSpPr txBox="1"/>
            <p:nvPr/>
          </p:nvSpPr>
          <p:spPr>
            <a:xfrm>
              <a:off x="3509" y="103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mic Sans M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g21ddd074c4a_0_1025"/>
            <p:cNvSpPr txBox="1"/>
            <p:nvPr/>
          </p:nvSpPr>
          <p:spPr>
            <a:xfrm>
              <a:off x="2989" y="104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mic Sans M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g21ddd074c4a_0_1025"/>
            <p:cNvSpPr txBox="1"/>
            <p:nvPr/>
          </p:nvSpPr>
          <p:spPr>
            <a:xfrm>
              <a:off x="1329" y="103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7,u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g21ddd074c4a_0_1025"/>
            <p:cNvSpPr txBox="1"/>
            <p:nvPr/>
          </p:nvSpPr>
          <p:spPr>
            <a:xfrm>
              <a:off x="1855" y="104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3,u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g21ddd074c4a_0_1025"/>
            <p:cNvSpPr txBox="1"/>
            <p:nvPr/>
          </p:nvSpPr>
          <p:spPr>
            <a:xfrm>
              <a:off x="2417" y="105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7" name="Google Shape;2667;g21ddd074c4a_0_1025"/>
          <p:cNvSpPr txBox="1"/>
          <p:nvPr/>
        </p:nvSpPr>
        <p:spPr>
          <a:xfrm>
            <a:off x="1443104" y="3026433"/>
            <a:ext cx="5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8" name="Google Shape;2668;g21ddd074c4a_0_1025"/>
          <p:cNvGrpSpPr/>
          <p:nvPr/>
        </p:nvGrpSpPr>
        <p:grpSpPr>
          <a:xfrm>
            <a:off x="2257202" y="3012632"/>
            <a:ext cx="3933812" cy="2147483647"/>
            <a:chOff x="1328" y="1004"/>
            <a:chExt cx="2478" cy="8712011"/>
          </a:xfrm>
        </p:grpSpPr>
        <p:sp>
          <p:nvSpPr>
            <p:cNvPr id="2669" name="Google Shape;2669;g21ddd074c4a_0_1025"/>
            <p:cNvSpPr txBox="1"/>
            <p:nvPr/>
          </p:nvSpPr>
          <p:spPr>
            <a:xfrm>
              <a:off x="3506" y="10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mic Sans MS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∞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g21ddd074c4a_0_1025"/>
            <p:cNvSpPr txBox="1"/>
            <p:nvPr/>
          </p:nvSpPr>
          <p:spPr>
            <a:xfrm>
              <a:off x="1328" y="101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6,w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g21ddd074c4a_0_1025"/>
            <p:cNvSpPr txBox="1"/>
            <p:nvPr/>
          </p:nvSpPr>
          <p:spPr>
            <a:xfrm>
              <a:off x="1987" y="1015"/>
              <a:ext cx="0" cy="87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g21ddd074c4a_0_1025"/>
            <p:cNvSpPr txBox="1"/>
            <p:nvPr/>
          </p:nvSpPr>
          <p:spPr>
            <a:xfrm>
              <a:off x="2400" y="101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5,u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3" name="Google Shape;2673;g21ddd074c4a_0_1025"/>
          <p:cNvGrpSpPr/>
          <p:nvPr/>
        </p:nvGrpSpPr>
        <p:grpSpPr>
          <a:xfrm>
            <a:off x="2246023" y="3461025"/>
            <a:ext cx="4381278" cy="2147483647"/>
            <a:chOff x="1328" y="1008"/>
            <a:chExt cx="2760" cy="8712008"/>
          </a:xfrm>
        </p:grpSpPr>
        <p:sp>
          <p:nvSpPr>
            <p:cNvPr id="2674" name="Google Shape;2674;g21ddd074c4a_0_1025"/>
            <p:cNvSpPr txBox="1"/>
            <p:nvPr/>
          </p:nvSpPr>
          <p:spPr>
            <a:xfrm>
              <a:off x="3488" y="101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,x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g21ddd074c4a_0_1025"/>
            <p:cNvSpPr txBox="1"/>
            <p:nvPr/>
          </p:nvSpPr>
          <p:spPr>
            <a:xfrm>
              <a:off x="2885" y="100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11,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g21ddd074c4a_0_1025"/>
            <p:cNvSpPr txBox="1"/>
            <p:nvPr/>
          </p:nvSpPr>
          <p:spPr>
            <a:xfrm>
              <a:off x="1328" y="101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6,w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g21ddd074c4a_0_1025"/>
            <p:cNvSpPr txBox="1"/>
            <p:nvPr/>
          </p:nvSpPr>
          <p:spPr>
            <a:xfrm>
              <a:off x="1987" y="1015"/>
              <a:ext cx="0" cy="87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g21ddd074c4a_0_1025"/>
            <p:cNvSpPr txBox="1"/>
            <p:nvPr/>
          </p:nvSpPr>
          <p:spPr>
            <a:xfrm>
              <a:off x="2390" y="1016"/>
              <a:ext cx="0" cy="87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9" name="Google Shape;2679;g21ddd074c4a_0_1025"/>
          <p:cNvSpPr/>
          <p:nvPr/>
        </p:nvSpPr>
        <p:spPr>
          <a:xfrm>
            <a:off x="3897770" y="3024063"/>
            <a:ext cx="679800" cy="406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80" name="Google Shape;2680;g21ddd074c4a_0_1025"/>
          <p:cNvSpPr txBox="1"/>
          <p:nvPr/>
        </p:nvSpPr>
        <p:spPr>
          <a:xfrm>
            <a:off x="1326743" y="3499858"/>
            <a:ext cx="6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1" name="Google Shape;2681;g21ddd074c4a_0_1025"/>
          <p:cNvSpPr/>
          <p:nvPr/>
        </p:nvSpPr>
        <p:spPr>
          <a:xfrm>
            <a:off x="2221791" y="3479854"/>
            <a:ext cx="665700" cy="42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82" name="Google Shape;2682;g21ddd074c4a_0_1025"/>
          <p:cNvSpPr txBox="1"/>
          <p:nvPr/>
        </p:nvSpPr>
        <p:spPr>
          <a:xfrm>
            <a:off x="1221494" y="3958511"/>
            <a:ext cx="76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uwxv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3" name="Google Shape;2683;g21ddd074c4a_0_1025"/>
          <p:cNvGrpSpPr/>
          <p:nvPr/>
        </p:nvGrpSpPr>
        <p:grpSpPr>
          <a:xfrm>
            <a:off x="4721023" y="3944750"/>
            <a:ext cx="2153581" cy="476250"/>
            <a:chOff x="1851" y="2756"/>
            <a:chExt cx="1087" cy="300"/>
          </a:xfrm>
        </p:grpSpPr>
        <p:sp>
          <p:nvSpPr>
            <p:cNvPr id="2684" name="Google Shape;2684;g21ddd074c4a_0_1025"/>
            <p:cNvSpPr txBox="1"/>
            <p:nvPr/>
          </p:nvSpPr>
          <p:spPr>
            <a:xfrm>
              <a:off x="2338" y="275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,x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g21ddd074c4a_0_1025"/>
            <p:cNvSpPr txBox="1"/>
            <p:nvPr/>
          </p:nvSpPr>
          <p:spPr>
            <a:xfrm>
              <a:off x="1851" y="275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10,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 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6" name="Google Shape;2686;g21ddd074c4a_0_1025"/>
          <p:cNvSpPr/>
          <p:nvPr/>
        </p:nvSpPr>
        <p:spPr>
          <a:xfrm>
            <a:off x="4695716" y="3956813"/>
            <a:ext cx="676500" cy="393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87" name="Google Shape;2687;g21ddd074c4a_0_1025"/>
          <p:cNvSpPr txBox="1"/>
          <p:nvPr/>
        </p:nvSpPr>
        <p:spPr>
          <a:xfrm>
            <a:off x="1143411" y="4411937"/>
            <a:ext cx="89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uwxvy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8" name="Google Shape;2688;g21ddd074c4a_0_1025"/>
          <p:cNvSpPr txBox="1"/>
          <p:nvPr/>
        </p:nvSpPr>
        <p:spPr>
          <a:xfrm>
            <a:off x="5468887" y="4400435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Google Shape;2689;g21ddd074c4a_0_1025"/>
          <p:cNvSpPr/>
          <p:nvPr/>
        </p:nvSpPr>
        <p:spPr>
          <a:xfrm>
            <a:off x="5516711" y="4435022"/>
            <a:ext cx="707700" cy="389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90" name="Google Shape;2690;g21ddd074c4a_0_1025"/>
          <p:cNvSpPr/>
          <p:nvPr/>
        </p:nvSpPr>
        <p:spPr>
          <a:xfrm>
            <a:off x="1077373" y="5556563"/>
            <a:ext cx="89106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notes: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construct least-cost-path tree by tracing predecessor nodes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ties can exist (can be broken arbitrarily)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1" name="Google Shape;2691;g21ddd074c4a_0_1025"/>
          <p:cNvCxnSpPr/>
          <p:nvPr/>
        </p:nvCxnSpPr>
        <p:spPr>
          <a:xfrm>
            <a:off x="10325517" y="3776660"/>
            <a:ext cx="590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2" name="Google Shape;2692;g21ddd074c4a_0_1025"/>
          <p:cNvCxnSpPr/>
          <p:nvPr/>
        </p:nvCxnSpPr>
        <p:spPr>
          <a:xfrm flipH="1" rot="10800000">
            <a:off x="8668687" y="3788347"/>
            <a:ext cx="1463700" cy="120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3" name="Google Shape;2693;g21ddd074c4a_0_1025"/>
          <p:cNvCxnSpPr/>
          <p:nvPr/>
        </p:nvCxnSpPr>
        <p:spPr>
          <a:xfrm>
            <a:off x="8566566" y="3844663"/>
            <a:ext cx="9600" cy="1047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4" name="Google Shape;2694;g21ddd074c4a_0_1025"/>
          <p:cNvCxnSpPr/>
          <p:nvPr/>
        </p:nvCxnSpPr>
        <p:spPr>
          <a:xfrm flipH="1" rot="10800000">
            <a:off x="7425355" y="2059584"/>
            <a:ext cx="1012800" cy="162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5" name="Google Shape;2695;g21ddd074c4a_0_1025"/>
          <p:cNvCxnSpPr/>
          <p:nvPr/>
        </p:nvCxnSpPr>
        <p:spPr>
          <a:xfrm>
            <a:off x="7541102" y="3779836"/>
            <a:ext cx="944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96" name="Google Shape;2696;g21ddd074c4a_0_1025"/>
          <p:cNvSpPr txBox="1"/>
          <p:nvPr/>
        </p:nvSpPr>
        <p:spPr>
          <a:xfrm>
            <a:off x="986522" y="4889770"/>
            <a:ext cx="10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uwxvyz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7" name="Google Shape;2697;g21ddd074c4a_0_1025"/>
          <p:cNvCxnSpPr/>
          <p:nvPr/>
        </p:nvCxnSpPr>
        <p:spPr>
          <a:xfrm>
            <a:off x="515605" y="2538784"/>
            <a:ext cx="5645100" cy="0"/>
          </a:xfrm>
          <a:prstGeom prst="straightConnector1">
            <a:avLst/>
          </a:prstGeom>
          <a:noFill/>
          <a:ln cap="flat" cmpd="sng" w="25400">
            <a:solidFill>
              <a:srgbClr val="0000A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8" name="Google Shape;2698;g21ddd074c4a_0_1025"/>
          <p:cNvSpPr txBox="1"/>
          <p:nvPr/>
        </p:nvSpPr>
        <p:spPr>
          <a:xfrm>
            <a:off x="2377060" y="1689147"/>
            <a:ext cx="3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9" name="Google Shape;2699;g21ddd074c4a_0_1025"/>
          <p:cNvSpPr txBox="1"/>
          <p:nvPr/>
        </p:nvSpPr>
        <p:spPr>
          <a:xfrm>
            <a:off x="3221439" y="1687088"/>
            <a:ext cx="3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0" name="Google Shape;2700;g21ddd074c4a_0_1025"/>
          <p:cNvSpPr txBox="1"/>
          <p:nvPr/>
        </p:nvSpPr>
        <p:spPr>
          <a:xfrm>
            <a:off x="4102887" y="1685028"/>
            <a:ext cx="3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1" name="Google Shape;2701;g21ddd074c4a_0_1025"/>
          <p:cNvSpPr txBox="1"/>
          <p:nvPr/>
        </p:nvSpPr>
        <p:spPr>
          <a:xfrm>
            <a:off x="4947267" y="1682968"/>
            <a:ext cx="3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2" name="Google Shape;2702;g21ddd074c4a_0_1025"/>
          <p:cNvSpPr txBox="1"/>
          <p:nvPr/>
        </p:nvSpPr>
        <p:spPr>
          <a:xfrm>
            <a:off x="5816359" y="1680908"/>
            <a:ext cx="37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3" name="Google Shape;2703;g21ddd074c4a_0_1025"/>
          <p:cNvGrpSpPr/>
          <p:nvPr/>
        </p:nvGrpSpPr>
        <p:grpSpPr>
          <a:xfrm>
            <a:off x="1618736" y="1733036"/>
            <a:ext cx="1923438" cy="1652684"/>
            <a:chOff x="1771136" y="1428236"/>
            <a:chExt cx="1923438" cy="1652684"/>
          </a:xfrm>
        </p:grpSpPr>
        <p:sp>
          <p:nvSpPr>
            <p:cNvPr id="2704" name="Google Shape;2704;g21ddd074c4a_0_1025"/>
            <p:cNvSpPr/>
            <p:nvPr/>
          </p:nvSpPr>
          <p:spPr>
            <a:xfrm>
              <a:off x="3379574" y="1428236"/>
              <a:ext cx="315000" cy="295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05" name="Google Shape;2705;g21ddd074c4a_0_1025"/>
            <p:cNvCxnSpPr/>
            <p:nvPr/>
          </p:nvCxnSpPr>
          <p:spPr>
            <a:xfrm flipH="1">
              <a:off x="2008024" y="1686697"/>
              <a:ext cx="1414800" cy="1143000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06" name="Google Shape;2706;g21ddd074c4a_0_1025"/>
            <p:cNvSpPr/>
            <p:nvPr/>
          </p:nvSpPr>
          <p:spPr>
            <a:xfrm>
              <a:off x="1771136" y="2785420"/>
              <a:ext cx="315000" cy="295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7" name="Google Shape;2707;g21ddd074c4a_0_1025"/>
          <p:cNvGrpSpPr/>
          <p:nvPr/>
        </p:nvGrpSpPr>
        <p:grpSpPr>
          <a:xfrm>
            <a:off x="1659926" y="1724797"/>
            <a:ext cx="2738984" cy="2146954"/>
            <a:chOff x="955590" y="1428236"/>
            <a:chExt cx="2738984" cy="2146954"/>
          </a:xfrm>
        </p:grpSpPr>
        <p:sp>
          <p:nvSpPr>
            <p:cNvPr id="2708" name="Google Shape;2708;g21ddd074c4a_0_1025"/>
            <p:cNvSpPr/>
            <p:nvPr/>
          </p:nvSpPr>
          <p:spPr>
            <a:xfrm>
              <a:off x="3379574" y="1428236"/>
              <a:ext cx="315000" cy="295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09" name="Google Shape;2709;g21ddd074c4a_0_1025"/>
            <p:cNvCxnSpPr>
              <a:endCxn id="2710" idx="7"/>
            </p:cNvCxnSpPr>
            <p:nvPr/>
          </p:nvCxnSpPr>
          <p:spPr>
            <a:xfrm flipH="1">
              <a:off x="1224459" y="1686765"/>
              <a:ext cx="2198400" cy="1636200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10" name="Google Shape;2710;g21ddd074c4a_0_1025"/>
            <p:cNvSpPr/>
            <p:nvPr/>
          </p:nvSpPr>
          <p:spPr>
            <a:xfrm>
              <a:off x="955590" y="3279690"/>
              <a:ext cx="315000" cy="295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1" name="Google Shape;2711;g21ddd074c4a_0_1025"/>
          <p:cNvGrpSpPr/>
          <p:nvPr/>
        </p:nvGrpSpPr>
        <p:grpSpPr>
          <a:xfrm>
            <a:off x="1701114" y="1722739"/>
            <a:ext cx="990503" cy="2597975"/>
            <a:chOff x="955590" y="977215"/>
            <a:chExt cx="990503" cy="2597975"/>
          </a:xfrm>
        </p:grpSpPr>
        <p:sp>
          <p:nvSpPr>
            <p:cNvPr id="2712" name="Google Shape;2712;g21ddd074c4a_0_1025"/>
            <p:cNvSpPr/>
            <p:nvPr/>
          </p:nvSpPr>
          <p:spPr>
            <a:xfrm>
              <a:off x="1631093" y="977215"/>
              <a:ext cx="315000" cy="295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13" name="Google Shape;2713;g21ddd074c4a_0_1025"/>
            <p:cNvCxnSpPr>
              <a:stCxn id="2712" idx="4"/>
              <a:endCxn id="2714" idx="0"/>
            </p:cNvCxnSpPr>
            <p:nvPr/>
          </p:nvCxnSpPr>
          <p:spPr>
            <a:xfrm flipH="1">
              <a:off x="1112993" y="1272715"/>
              <a:ext cx="675600" cy="2007000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14" name="Google Shape;2714;g21ddd074c4a_0_1025"/>
            <p:cNvSpPr/>
            <p:nvPr/>
          </p:nvSpPr>
          <p:spPr>
            <a:xfrm>
              <a:off x="955590" y="3279690"/>
              <a:ext cx="315000" cy="295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5" name="Google Shape;2715;g21ddd074c4a_0_1025"/>
          <p:cNvGrpSpPr/>
          <p:nvPr/>
        </p:nvGrpSpPr>
        <p:grpSpPr>
          <a:xfrm>
            <a:off x="1762899" y="1741271"/>
            <a:ext cx="3480390" cy="3048998"/>
            <a:chOff x="955590" y="526192"/>
            <a:chExt cx="3480390" cy="3048998"/>
          </a:xfrm>
        </p:grpSpPr>
        <p:sp>
          <p:nvSpPr>
            <p:cNvPr id="2716" name="Google Shape;2716;g21ddd074c4a_0_1025"/>
            <p:cNvSpPr/>
            <p:nvPr/>
          </p:nvSpPr>
          <p:spPr>
            <a:xfrm>
              <a:off x="4120980" y="526192"/>
              <a:ext cx="315000" cy="295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17" name="Google Shape;2717;g21ddd074c4a_0_1025"/>
            <p:cNvCxnSpPr>
              <a:stCxn id="2716" idx="3"/>
              <a:endCxn id="2718" idx="7"/>
            </p:cNvCxnSpPr>
            <p:nvPr/>
          </p:nvCxnSpPr>
          <p:spPr>
            <a:xfrm flipH="1">
              <a:off x="1224411" y="778417"/>
              <a:ext cx="2942700" cy="2544600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18" name="Google Shape;2718;g21ddd074c4a_0_1025"/>
            <p:cNvSpPr/>
            <p:nvPr/>
          </p:nvSpPr>
          <p:spPr>
            <a:xfrm>
              <a:off x="955590" y="3279690"/>
              <a:ext cx="315000" cy="295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9" name="Google Shape;2719;g21ddd074c4a_0_1025"/>
          <p:cNvGrpSpPr/>
          <p:nvPr/>
        </p:nvGrpSpPr>
        <p:grpSpPr>
          <a:xfrm>
            <a:off x="1686700" y="1726855"/>
            <a:ext cx="4419503" cy="3537090"/>
            <a:chOff x="16477" y="526192"/>
            <a:chExt cx="4419503" cy="3537090"/>
          </a:xfrm>
        </p:grpSpPr>
        <p:sp>
          <p:nvSpPr>
            <p:cNvPr id="2720" name="Google Shape;2720;g21ddd074c4a_0_1025"/>
            <p:cNvSpPr/>
            <p:nvPr/>
          </p:nvSpPr>
          <p:spPr>
            <a:xfrm>
              <a:off x="4120980" y="526192"/>
              <a:ext cx="315000" cy="295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21" name="Google Shape;2721;g21ddd074c4a_0_1025"/>
            <p:cNvCxnSpPr>
              <a:stCxn id="2720" idx="3"/>
              <a:endCxn id="2722" idx="7"/>
            </p:cNvCxnSpPr>
            <p:nvPr/>
          </p:nvCxnSpPr>
          <p:spPr>
            <a:xfrm flipH="1">
              <a:off x="285411" y="778417"/>
              <a:ext cx="3881700" cy="3032700"/>
            </a:xfrm>
            <a:prstGeom prst="straightConnector1">
              <a:avLst/>
            </a:prstGeom>
            <a:noFill/>
            <a:ln cap="flat" cmpd="sng" w="1587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22" name="Google Shape;2722;g21ddd074c4a_0_1025"/>
            <p:cNvSpPr/>
            <p:nvPr/>
          </p:nvSpPr>
          <p:spPr>
            <a:xfrm>
              <a:off x="16477" y="3767782"/>
              <a:ext cx="315000" cy="295500"/>
            </a:xfrm>
            <a:prstGeom prst="ellipse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3" name="Google Shape;2723;g21ddd074c4a_0_1025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4" name="Google Shape;2724;g21ddd074c4a_0_1025"/>
          <p:cNvSpPr/>
          <p:nvPr/>
        </p:nvSpPr>
        <p:spPr>
          <a:xfrm>
            <a:off x="448072" y="423300"/>
            <a:ext cx="830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Dijkstra’s link-state routing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5" name="Google Shape;2725;g21ddd074c4a_0_1025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26" name="Google Shape;2726;g21ddd074c4a_0_10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0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1" name="Google Shape;2731;g21ddd074c4a_0_1453"/>
          <p:cNvSpPr txBox="1"/>
          <p:nvPr>
            <p:ph idx="1" type="body"/>
          </p:nvPr>
        </p:nvSpPr>
        <p:spPr>
          <a:xfrm>
            <a:off x="838200" y="1724027"/>
            <a:ext cx="10812900" cy="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0" lvl="0" marL="13017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200"/>
              <a:t>Based on </a:t>
            </a:r>
            <a:r>
              <a:rPr i="1" lang="en-US" sz="3200">
                <a:solidFill>
                  <a:srgbClr val="0000A8"/>
                </a:solidFill>
              </a:rPr>
              <a:t>Bellman-Ford</a:t>
            </a:r>
            <a:r>
              <a:rPr lang="en-US" sz="3200"/>
              <a:t> (BF) equation (dynamic programming):</a:t>
            </a:r>
            <a:endParaRPr/>
          </a:p>
          <a:p>
            <a:pPr indent="-44450" lvl="0" marL="3524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732" name="Google Shape;2732;g21ddd074c4a_0_1453"/>
          <p:cNvSpPr txBox="1"/>
          <p:nvPr>
            <p:ph type="title"/>
          </p:nvPr>
        </p:nvSpPr>
        <p:spPr>
          <a:xfrm>
            <a:off x="464625" y="1053249"/>
            <a:ext cx="8144100" cy="5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3200"/>
              <a:t>Distance vector algorithm </a:t>
            </a:r>
            <a:endParaRPr sz="3200"/>
          </a:p>
        </p:txBody>
      </p:sp>
      <p:grpSp>
        <p:nvGrpSpPr>
          <p:cNvPr id="2733" name="Google Shape;2733;g21ddd074c4a_0_1453"/>
          <p:cNvGrpSpPr/>
          <p:nvPr/>
        </p:nvGrpSpPr>
        <p:grpSpPr>
          <a:xfrm>
            <a:off x="1902542" y="2507226"/>
            <a:ext cx="8854181" cy="2758064"/>
            <a:chOff x="1902542" y="2507226"/>
            <a:chExt cx="8854181" cy="2758064"/>
          </a:xfrm>
        </p:grpSpPr>
        <p:sp>
          <p:nvSpPr>
            <p:cNvPr id="2734" name="Google Shape;2734;g21ddd074c4a_0_1453"/>
            <p:cNvSpPr txBox="1"/>
            <p:nvPr/>
          </p:nvSpPr>
          <p:spPr>
            <a:xfrm>
              <a:off x="2803423" y="3288890"/>
              <a:ext cx="7953300" cy="197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 fontScale="77500" lnSpcReduction="20000"/>
            </a:bodyPr>
            <a:lstStyle/>
            <a:p>
              <a:pPr indent="-222250" lvl="0" marL="35242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Let </a:t>
              </a:r>
              <a:r>
                <a:rPr b="0" i="1" lang="en-U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i="1" lang="en-U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(y): </a:t>
              </a:r>
              <a:r>
                <a:rPr b="0" i="0" lang="en-U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cost of least-cost path from </a:t>
              </a:r>
              <a:r>
                <a:rPr b="0" i="1" lang="en-U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i="0" lang="en-U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</a:t>
              </a:r>
              <a:r>
                <a:rPr b="0" i="1" lang="en-U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="0" i="0" lang="en-U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2250" lvl="0" marL="352425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b="0" i="0" lang="en-US" sz="3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Then: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2250" lvl="0" marL="352425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b="0" i="0" lang="en-US" sz="28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b="0" i="1" lang="en-US" sz="32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32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i="1" lang="en-US" sz="32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(y) = </a:t>
              </a:r>
              <a:r>
                <a:rPr b="0" i="0" lang="en-US" sz="32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r>
                <a:rPr b="0" baseline="-25000" i="1" lang="en-US" sz="32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="0" i="1" lang="en-US" sz="32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{ c</a:t>
              </a:r>
              <a:r>
                <a:rPr b="0" baseline="-25000" i="1" lang="en-US" sz="32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x,v </a:t>
              </a:r>
              <a:r>
                <a:rPr b="0" i="1" lang="en-US" sz="32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+ D</a:t>
              </a:r>
              <a:r>
                <a:rPr b="0" baseline="-25000" i="1" lang="en-US" sz="32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="0" i="1" lang="en-US" sz="32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(y) 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2250" lvl="0" marL="352425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2250" lvl="0" marL="352425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35" name="Google Shape;2735;g21ddd074c4a_0_1453"/>
            <p:cNvSpPr/>
            <p:nvPr/>
          </p:nvSpPr>
          <p:spPr>
            <a:xfrm>
              <a:off x="1902542" y="2743199"/>
              <a:ext cx="8686800" cy="2182800"/>
            </a:xfrm>
            <a:prstGeom prst="rect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2736;g21ddd074c4a_0_1453"/>
            <p:cNvSpPr txBox="1"/>
            <p:nvPr/>
          </p:nvSpPr>
          <p:spPr>
            <a:xfrm>
              <a:off x="2418735" y="2507226"/>
              <a:ext cx="3047400" cy="461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Bellman-Ford equation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7" name="Google Shape;2737;g21ddd074c4a_0_1453"/>
          <p:cNvGrpSpPr/>
          <p:nvPr/>
        </p:nvGrpSpPr>
        <p:grpSpPr>
          <a:xfrm>
            <a:off x="882140" y="4742711"/>
            <a:ext cx="4443300" cy="1561816"/>
            <a:chOff x="2040982" y="4374411"/>
            <a:chExt cx="4443300" cy="1561816"/>
          </a:xfrm>
        </p:grpSpPr>
        <p:sp>
          <p:nvSpPr>
            <p:cNvPr id="2738" name="Google Shape;2738;g21ddd074c4a_0_1453"/>
            <p:cNvSpPr txBox="1"/>
            <p:nvPr/>
          </p:nvSpPr>
          <p:spPr>
            <a:xfrm>
              <a:off x="2040982" y="5474527"/>
              <a:ext cx="444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taken over all neighbors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v 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39" name="Google Shape;2739;g21ddd074c4a_0_1453"/>
            <p:cNvCxnSpPr/>
            <p:nvPr/>
          </p:nvCxnSpPr>
          <p:spPr>
            <a:xfrm>
              <a:off x="6409694" y="4374411"/>
              <a:ext cx="0" cy="1357500"/>
            </a:xfrm>
            <a:prstGeom prst="straightConnector1">
              <a:avLst/>
            </a:prstGeom>
            <a:noFill/>
            <a:ln cap="flat" cmpd="sng" w="12700">
              <a:solidFill>
                <a:srgbClr val="0000A8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40" name="Google Shape;2740;g21ddd074c4a_0_1453"/>
          <p:cNvGrpSpPr/>
          <p:nvPr/>
        </p:nvGrpSpPr>
        <p:grpSpPr>
          <a:xfrm>
            <a:off x="6490417" y="4684718"/>
            <a:ext cx="4855200" cy="1072882"/>
            <a:chOff x="6490417" y="4684718"/>
            <a:chExt cx="4855200" cy="1072882"/>
          </a:xfrm>
        </p:grpSpPr>
        <p:sp>
          <p:nvSpPr>
            <p:cNvPr id="2741" name="Google Shape;2741;g21ddd074c4a_0_1453"/>
            <p:cNvSpPr txBox="1"/>
            <p:nvPr/>
          </p:nvSpPr>
          <p:spPr>
            <a:xfrm>
              <a:off x="6490417" y="5295900"/>
              <a:ext cx="4855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’s estimated least-cost-path cost to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42" name="Google Shape;2742;g21ddd074c4a_0_1453"/>
            <p:cNvCxnSpPr/>
            <p:nvPr/>
          </p:nvCxnSpPr>
          <p:spPr>
            <a:xfrm rot="10800000">
              <a:off x="6789107" y="4684718"/>
              <a:ext cx="0" cy="714000"/>
            </a:xfrm>
            <a:prstGeom prst="straightConnector1">
              <a:avLst/>
            </a:prstGeom>
            <a:noFill/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43" name="Google Shape;2743;g21ddd074c4a_0_1453"/>
          <p:cNvGrpSpPr/>
          <p:nvPr/>
        </p:nvGrpSpPr>
        <p:grpSpPr>
          <a:xfrm>
            <a:off x="5898825" y="4749349"/>
            <a:ext cx="3735000" cy="1589951"/>
            <a:chOff x="5898825" y="4749349"/>
            <a:chExt cx="3735000" cy="1589951"/>
          </a:xfrm>
        </p:grpSpPr>
        <p:sp>
          <p:nvSpPr>
            <p:cNvPr id="2744" name="Google Shape;2744;g21ddd074c4a_0_1453"/>
            <p:cNvSpPr txBox="1"/>
            <p:nvPr/>
          </p:nvSpPr>
          <p:spPr>
            <a:xfrm>
              <a:off x="5898825" y="5877600"/>
              <a:ext cx="3735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direct cost of link from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 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b="0" i="1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45" name="Google Shape;2745;g21ddd074c4a_0_1453"/>
            <p:cNvCxnSpPr/>
            <p:nvPr/>
          </p:nvCxnSpPr>
          <p:spPr>
            <a:xfrm rot="10800000">
              <a:off x="5901847" y="4749349"/>
              <a:ext cx="0" cy="1338300"/>
            </a:xfrm>
            <a:prstGeom prst="straightConnector1">
              <a:avLst/>
            </a:prstGeom>
            <a:noFill/>
            <a:ln cap="flat" cmpd="sng" w="12700">
              <a:solidFill>
                <a:srgbClr val="0000A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46" name="Google Shape;2746;g21ddd074c4a_0_1453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7" name="Google Shape;2747;g21ddd074c4a_0_1453"/>
          <p:cNvSpPr/>
          <p:nvPr/>
        </p:nvSpPr>
        <p:spPr>
          <a:xfrm>
            <a:off x="448075" y="423300"/>
            <a:ext cx="930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Distance Vector Routing Algorithm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8" name="Google Shape;2748;g21ddd074c4a_0_1453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49" name="Google Shape;2749;g21ddd074c4a_0_1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3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g21ddd074c4a_0_1472"/>
          <p:cNvSpPr txBox="1"/>
          <p:nvPr>
            <p:ph type="title"/>
          </p:nvPr>
        </p:nvSpPr>
        <p:spPr>
          <a:xfrm>
            <a:off x="459050" y="1124598"/>
            <a:ext cx="105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2800"/>
              <a:t>Bellman-Ford: Example</a:t>
            </a:r>
            <a:endParaRPr sz="2800"/>
          </a:p>
        </p:txBody>
      </p:sp>
      <p:sp>
        <p:nvSpPr>
          <p:cNvPr id="2755" name="Google Shape;2755;g21ddd074c4a_0_1472"/>
          <p:cNvSpPr/>
          <p:nvPr/>
        </p:nvSpPr>
        <p:spPr>
          <a:xfrm>
            <a:off x="1769695" y="3415801"/>
            <a:ext cx="3571875" cy="2236788"/>
          </a:xfrm>
          <a:custGeom>
            <a:rect b="b" l="l" r="r" t="t"/>
            <a:pathLst>
              <a:path extrusionOk="0" h="1409" w="2250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6" name="Google Shape;2756;g21ddd074c4a_0_1472"/>
          <p:cNvSpPr/>
          <p:nvPr/>
        </p:nvSpPr>
        <p:spPr>
          <a:xfrm>
            <a:off x="2279345" y="4269526"/>
            <a:ext cx="542925" cy="295275"/>
          </a:xfrm>
          <a:custGeom>
            <a:rect b="b" l="l" r="r" t="t"/>
            <a:pathLst>
              <a:path extrusionOk="0" h="186" w="342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7" name="Google Shape;2757;g21ddd074c4a_0_1472"/>
          <p:cNvSpPr/>
          <p:nvPr/>
        </p:nvSpPr>
        <p:spPr>
          <a:xfrm>
            <a:off x="1866595" y="4653701"/>
            <a:ext cx="496800" cy="128700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8" name="Google Shape;2758;g21ddd074c4a_0_1472"/>
          <p:cNvCxnSpPr/>
          <p:nvPr/>
        </p:nvCxnSpPr>
        <p:spPr>
          <a:xfrm>
            <a:off x="1866595" y="4642588"/>
            <a:ext cx="0" cy="79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9" name="Google Shape;2759;g21ddd074c4a_0_1472"/>
          <p:cNvCxnSpPr/>
          <p:nvPr/>
        </p:nvCxnSpPr>
        <p:spPr>
          <a:xfrm>
            <a:off x="2363483" y="4642588"/>
            <a:ext cx="0" cy="79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0" name="Google Shape;2760;g21ddd074c4a_0_1472"/>
          <p:cNvSpPr/>
          <p:nvPr/>
        </p:nvSpPr>
        <p:spPr>
          <a:xfrm>
            <a:off x="1866595" y="4642588"/>
            <a:ext cx="492000" cy="777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1" name="Google Shape;2761;g21ddd074c4a_0_1472"/>
          <p:cNvSpPr/>
          <p:nvPr/>
        </p:nvSpPr>
        <p:spPr>
          <a:xfrm>
            <a:off x="1861833" y="4548926"/>
            <a:ext cx="496800" cy="150900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2" name="Google Shape;2762;g21ddd074c4a_0_1472"/>
          <p:cNvSpPr/>
          <p:nvPr/>
        </p:nvSpPr>
        <p:spPr>
          <a:xfrm>
            <a:off x="3712858" y="5263301"/>
            <a:ext cx="496800" cy="128700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3" name="Google Shape;2763;g21ddd074c4a_0_1472"/>
          <p:cNvCxnSpPr/>
          <p:nvPr/>
        </p:nvCxnSpPr>
        <p:spPr>
          <a:xfrm>
            <a:off x="3712858" y="5252188"/>
            <a:ext cx="0" cy="79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4" name="Google Shape;2764;g21ddd074c4a_0_1472"/>
          <p:cNvCxnSpPr/>
          <p:nvPr/>
        </p:nvCxnSpPr>
        <p:spPr>
          <a:xfrm>
            <a:off x="4209745" y="5252188"/>
            <a:ext cx="0" cy="79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65" name="Google Shape;2765;g21ddd074c4a_0_1472"/>
          <p:cNvSpPr/>
          <p:nvPr/>
        </p:nvSpPr>
        <p:spPr>
          <a:xfrm>
            <a:off x="3712858" y="5252188"/>
            <a:ext cx="492000" cy="777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6" name="Google Shape;2766;g21ddd074c4a_0_1472"/>
          <p:cNvSpPr/>
          <p:nvPr/>
        </p:nvSpPr>
        <p:spPr>
          <a:xfrm>
            <a:off x="3708095" y="5158526"/>
            <a:ext cx="496800" cy="150900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7" name="Google Shape;2767;g21ddd074c4a_0_1472"/>
          <p:cNvSpPr/>
          <p:nvPr/>
        </p:nvSpPr>
        <p:spPr>
          <a:xfrm>
            <a:off x="4609795" y="4721963"/>
            <a:ext cx="496800" cy="128700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8" name="Google Shape;2768;g21ddd074c4a_0_1472"/>
          <p:cNvCxnSpPr/>
          <p:nvPr/>
        </p:nvCxnSpPr>
        <p:spPr>
          <a:xfrm>
            <a:off x="4609795" y="4710851"/>
            <a:ext cx="0" cy="79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9" name="Google Shape;2769;g21ddd074c4a_0_1472"/>
          <p:cNvCxnSpPr/>
          <p:nvPr/>
        </p:nvCxnSpPr>
        <p:spPr>
          <a:xfrm>
            <a:off x="5106683" y="4710851"/>
            <a:ext cx="0" cy="79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0" name="Google Shape;2770;g21ddd074c4a_0_1472"/>
          <p:cNvSpPr/>
          <p:nvPr/>
        </p:nvSpPr>
        <p:spPr>
          <a:xfrm>
            <a:off x="4609795" y="4710851"/>
            <a:ext cx="492000" cy="777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1" name="Google Shape;2771;g21ddd074c4a_0_1472"/>
          <p:cNvSpPr/>
          <p:nvPr/>
        </p:nvSpPr>
        <p:spPr>
          <a:xfrm>
            <a:off x="4605033" y="4617188"/>
            <a:ext cx="496800" cy="150900"/>
          </a:xfrm>
          <a:prstGeom prst="ellipse">
            <a:avLst/>
          </a:prstGeom>
          <a:solidFill>
            <a:srgbClr val="CCCC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2" name="Google Shape;2772;g21ddd074c4a_0_1472"/>
          <p:cNvSpPr/>
          <p:nvPr/>
        </p:nvSpPr>
        <p:spPr>
          <a:xfrm>
            <a:off x="3960508" y="4312388"/>
            <a:ext cx="1588" cy="828675"/>
          </a:xfrm>
          <a:custGeom>
            <a:rect b="b" l="l" r="r" t="t"/>
            <a:pathLst>
              <a:path extrusionOk="0" h="522" w="1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3" name="Google Shape;2773;g21ddd074c4a_0_1472"/>
          <p:cNvSpPr/>
          <p:nvPr/>
        </p:nvSpPr>
        <p:spPr>
          <a:xfrm>
            <a:off x="2860370" y="4321913"/>
            <a:ext cx="1588" cy="852488"/>
          </a:xfrm>
          <a:custGeom>
            <a:rect b="b" l="l" r="r" t="t"/>
            <a:pathLst>
              <a:path extrusionOk="0" h="537" w="1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4" name="Google Shape;2774;g21ddd074c4a_0_1472"/>
          <p:cNvSpPr/>
          <p:nvPr/>
        </p:nvSpPr>
        <p:spPr>
          <a:xfrm>
            <a:off x="3122308" y="4298101"/>
            <a:ext cx="800100" cy="952500"/>
          </a:xfrm>
          <a:custGeom>
            <a:rect b="b" l="l" r="r" t="t"/>
            <a:pathLst>
              <a:path extrusionOk="0" h="174" w="378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5" name="Google Shape;2775;g21ddd074c4a_0_1472"/>
          <p:cNvSpPr/>
          <p:nvPr/>
        </p:nvSpPr>
        <p:spPr>
          <a:xfrm>
            <a:off x="4212920" y="4850551"/>
            <a:ext cx="581025" cy="428625"/>
          </a:xfrm>
          <a:custGeom>
            <a:rect b="b" l="l" r="r" t="t"/>
            <a:pathLst>
              <a:path extrusionOk="0" h="270" w="366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6" name="Google Shape;2776;g21ddd074c4a_0_1472"/>
          <p:cNvSpPr/>
          <p:nvPr/>
        </p:nvSpPr>
        <p:spPr>
          <a:xfrm>
            <a:off x="3131833" y="5298226"/>
            <a:ext cx="581025" cy="1588"/>
          </a:xfrm>
          <a:custGeom>
            <a:rect b="b" l="l" r="r" t="t"/>
            <a:pathLst>
              <a:path extrusionOk="0" h="1" w="366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7" name="Google Shape;2777;g21ddd074c4a_0_1472"/>
          <p:cNvSpPr/>
          <p:nvPr/>
        </p:nvSpPr>
        <p:spPr>
          <a:xfrm>
            <a:off x="2193620" y="4783876"/>
            <a:ext cx="438150" cy="419100"/>
          </a:xfrm>
          <a:custGeom>
            <a:rect b="b" l="l" r="r" t="t"/>
            <a:pathLst>
              <a:path extrusionOk="0" h="264" w="276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8" name="Google Shape;2778;g21ddd074c4a_0_1472"/>
          <p:cNvSpPr/>
          <p:nvPr/>
        </p:nvSpPr>
        <p:spPr>
          <a:xfrm>
            <a:off x="3122308" y="4202851"/>
            <a:ext cx="581025" cy="1588"/>
          </a:xfrm>
          <a:custGeom>
            <a:rect b="b" l="l" r="r" t="t"/>
            <a:pathLst>
              <a:path extrusionOk="0" h="1" w="366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9" name="Google Shape;2779;g21ddd074c4a_0_1472"/>
          <p:cNvSpPr/>
          <p:nvPr/>
        </p:nvSpPr>
        <p:spPr>
          <a:xfrm>
            <a:off x="4193870" y="4198088"/>
            <a:ext cx="628650" cy="423863"/>
          </a:xfrm>
          <a:custGeom>
            <a:rect b="b" l="l" r="r" t="t"/>
            <a:pathLst>
              <a:path extrusionOk="0" h="267" w="396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0" name="Google Shape;2780;g21ddd074c4a_0_1472"/>
          <p:cNvSpPr/>
          <p:nvPr/>
        </p:nvSpPr>
        <p:spPr>
          <a:xfrm>
            <a:off x="2103133" y="3517051"/>
            <a:ext cx="1762125" cy="1023938"/>
          </a:xfrm>
          <a:custGeom>
            <a:rect b="b" l="l" r="r" t="t"/>
            <a:pathLst>
              <a:path extrusionOk="0" h="645" w="1110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1" name="Google Shape;2781;g21ddd074c4a_0_1472"/>
          <p:cNvGrpSpPr/>
          <p:nvPr/>
        </p:nvGrpSpPr>
        <p:grpSpPr>
          <a:xfrm>
            <a:off x="1944383" y="4466376"/>
            <a:ext cx="469382" cy="476250"/>
            <a:chOff x="2954" y="2425"/>
            <a:chExt cx="300" cy="300"/>
          </a:xfrm>
        </p:grpSpPr>
        <p:sp>
          <p:nvSpPr>
            <p:cNvPr id="2782" name="Google Shape;2782;g21ddd074c4a_0_1472"/>
            <p:cNvSpPr/>
            <p:nvPr/>
          </p:nvSpPr>
          <p:spPr>
            <a:xfrm>
              <a:off x="2982" y="2490"/>
              <a:ext cx="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g21ddd074c4a_0_1472"/>
            <p:cNvSpPr txBox="1"/>
            <p:nvPr/>
          </p:nvSpPr>
          <p:spPr>
            <a:xfrm>
              <a:off x="2954" y="242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4" name="Google Shape;2784;g21ddd074c4a_0_1472"/>
          <p:cNvGrpSpPr/>
          <p:nvPr/>
        </p:nvGrpSpPr>
        <p:grpSpPr>
          <a:xfrm>
            <a:off x="3808108" y="5075976"/>
            <a:ext cx="469070" cy="476250"/>
            <a:chOff x="2958" y="2425"/>
            <a:chExt cx="300" cy="300"/>
          </a:xfrm>
        </p:grpSpPr>
        <p:sp>
          <p:nvSpPr>
            <p:cNvPr id="2785" name="Google Shape;2785;g21ddd074c4a_0_1472"/>
            <p:cNvSpPr/>
            <p:nvPr/>
          </p:nvSpPr>
          <p:spPr>
            <a:xfrm>
              <a:off x="2982" y="2490"/>
              <a:ext cx="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g21ddd074c4a_0_1472"/>
            <p:cNvSpPr txBox="1"/>
            <p:nvPr/>
          </p:nvSpPr>
          <p:spPr>
            <a:xfrm>
              <a:off x="2958" y="242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87" name="Google Shape;2787;g21ddd074c4a_0_1472"/>
          <p:cNvGrpSpPr/>
          <p:nvPr/>
        </p:nvGrpSpPr>
        <p:grpSpPr>
          <a:xfrm>
            <a:off x="4703458" y="4485426"/>
            <a:ext cx="471799" cy="476250"/>
            <a:chOff x="2949" y="2395"/>
            <a:chExt cx="300" cy="300"/>
          </a:xfrm>
        </p:grpSpPr>
        <p:sp>
          <p:nvSpPr>
            <p:cNvPr id="2788" name="Google Shape;2788;g21ddd074c4a_0_1472"/>
            <p:cNvSpPr/>
            <p:nvPr/>
          </p:nvSpPr>
          <p:spPr>
            <a:xfrm>
              <a:off x="2982" y="2490"/>
              <a:ext cx="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g21ddd074c4a_0_1472"/>
            <p:cNvSpPr txBox="1"/>
            <p:nvPr/>
          </p:nvSpPr>
          <p:spPr>
            <a:xfrm>
              <a:off x="2949" y="239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0" name="Google Shape;2790;g21ddd074c4a_0_1472"/>
          <p:cNvSpPr txBox="1"/>
          <p:nvPr/>
        </p:nvSpPr>
        <p:spPr>
          <a:xfrm>
            <a:off x="2271408" y="4186976"/>
            <a:ext cx="3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1" name="Google Shape;2791;g21ddd074c4a_0_1472"/>
          <p:cNvSpPr txBox="1"/>
          <p:nvPr/>
        </p:nvSpPr>
        <p:spPr>
          <a:xfrm>
            <a:off x="2823858" y="4534638"/>
            <a:ext cx="3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2" name="Google Shape;2792;g21ddd074c4a_0_1472"/>
          <p:cNvSpPr txBox="1"/>
          <p:nvPr/>
        </p:nvSpPr>
        <p:spPr>
          <a:xfrm>
            <a:off x="2133295" y="4872776"/>
            <a:ext cx="3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g21ddd074c4a_0_1472"/>
          <p:cNvSpPr txBox="1"/>
          <p:nvPr/>
        </p:nvSpPr>
        <p:spPr>
          <a:xfrm>
            <a:off x="3433458" y="4682276"/>
            <a:ext cx="3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4" name="Google Shape;2794;g21ddd074c4a_0_1472"/>
          <p:cNvSpPr txBox="1"/>
          <p:nvPr/>
        </p:nvSpPr>
        <p:spPr>
          <a:xfrm>
            <a:off x="3333445" y="5244251"/>
            <a:ext cx="3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5" name="Google Shape;2795;g21ddd074c4a_0_1472"/>
          <p:cNvSpPr txBox="1"/>
          <p:nvPr/>
        </p:nvSpPr>
        <p:spPr>
          <a:xfrm>
            <a:off x="3904945" y="4563213"/>
            <a:ext cx="3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6" name="Google Shape;2796;g21ddd074c4a_0_1472"/>
          <p:cNvSpPr txBox="1"/>
          <p:nvPr/>
        </p:nvSpPr>
        <p:spPr>
          <a:xfrm>
            <a:off x="4476445" y="4982313"/>
            <a:ext cx="3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7" name="Google Shape;2797;g21ddd074c4a_0_1472"/>
          <p:cNvSpPr txBox="1"/>
          <p:nvPr/>
        </p:nvSpPr>
        <p:spPr>
          <a:xfrm>
            <a:off x="4433583" y="4129826"/>
            <a:ext cx="3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8" name="Google Shape;2798;g21ddd074c4a_0_1472"/>
          <p:cNvSpPr txBox="1"/>
          <p:nvPr/>
        </p:nvSpPr>
        <p:spPr>
          <a:xfrm>
            <a:off x="3266770" y="3891701"/>
            <a:ext cx="3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9" name="Google Shape;2799;g21ddd074c4a_0_1472"/>
          <p:cNvSpPr txBox="1"/>
          <p:nvPr/>
        </p:nvSpPr>
        <p:spPr>
          <a:xfrm>
            <a:off x="2709558" y="3467838"/>
            <a:ext cx="3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0" name="Google Shape;2800;g21ddd074c4a_0_1472"/>
          <p:cNvSpPr txBox="1"/>
          <p:nvPr/>
        </p:nvSpPr>
        <p:spPr>
          <a:xfrm>
            <a:off x="459050" y="1834050"/>
            <a:ext cx="1142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that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’s neighboring node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s, x,v,w,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 that for destination</a:t>
            </a:r>
            <a:r>
              <a:rPr b="0" i="1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z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1" name="Google Shape;2801;g21ddd074c4a_0_1472"/>
          <p:cNvGrpSpPr/>
          <p:nvPr/>
        </p:nvGrpSpPr>
        <p:grpSpPr>
          <a:xfrm>
            <a:off x="6487636" y="2533781"/>
            <a:ext cx="4331700" cy="1775297"/>
            <a:chOff x="5954236" y="2228981"/>
            <a:chExt cx="4331700" cy="1775297"/>
          </a:xfrm>
        </p:grpSpPr>
        <p:sp>
          <p:nvSpPr>
            <p:cNvPr id="2802" name="Google Shape;2802;g21ddd074c4a_0_1472"/>
            <p:cNvSpPr txBox="1"/>
            <p:nvPr/>
          </p:nvSpPr>
          <p:spPr>
            <a:xfrm>
              <a:off x="6467193" y="2803678"/>
              <a:ext cx="35958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b="0" baseline="-2500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(z)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 min {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b="0" baseline="-2500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u,v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D</a:t>
              </a:r>
              <a:r>
                <a:rPr b="0" baseline="-2500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(z),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c</a:t>
              </a:r>
              <a:r>
                <a:rPr b="0" baseline="-2500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u,x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D</a:t>
              </a:r>
              <a:r>
                <a:rPr b="0" baseline="-2500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(z),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c</a:t>
              </a:r>
              <a:r>
                <a:rPr b="0" baseline="-2500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u,w 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D</a:t>
              </a:r>
              <a:r>
                <a:rPr b="0" baseline="-2500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b="0" i="1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(z)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g21ddd074c4a_0_1472"/>
            <p:cNvSpPr txBox="1"/>
            <p:nvPr/>
          </p:nvSpPr>
          <p:spPr>
            <a:xfrm>
              <a:off x="5954236" y="2228981"/>
              <a:ext cx="4331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Bellman-Ford equation says: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4" name="Google Shape;2804;g21ddd074c4a_0_1472"/>
          <p:cNvSpPr/>
          <p:nvPr/>
        </p:nvSpPr>
        <p:spPr>
          <a:xfrm>
            <a:off x="1795398" y="4345487"/>
            <a:ext cx="613800" cy="613800"/>
          </a:xfrm>
          <a:prstGeom prst="ellipse">
            <a:avLst/>
          </a:prstGeom>
          <a:noFill/>
          <a:ln cap="flat" cmpd="sng" w="3492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5" name="Google Shape;2805;g21ddd074c4a_0_1472"/>
          <p:cNvGrpSpPr/>
          <p:nvPr/>
        </p:nvGrpSpPr>
        <p:grpSpPr>
          <a:xfrm>
            <a:off x="1068888" y="3030255"/>
            <a:ext cx="1691013" cy="1127342"/>
            <a:chOff x="764088" y="2192055"/>
            <a:chExt cx="1691013" cy="1127342"/>
          </a:xfrm>
        </p:grpSpPr>
        <p:sp>
          <p:nvSpPr>
            <p:cNvPr id="2806" name="Google Shape;2806;g21ddd074c4a_0_1472"/>
            <p:cNvSpPr/>
            <p:nvPr/>
          </p:nvSpPr>
          <p:spPr>
            <a:xfrm>
              <a:off x="851770" y="2630466"/>
              <a:ext cx="1603331" cy="688931"/>
            </a:xfrm>
            <a:custGeom>
              <a:rect b="b" l="l" r="r" t="t"/>
              <a:pathLst>
                <a:path extrusionOk="0" h="688931" w="16033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8000">
                  <a:srgbClr val="D8D8D8"/>
                </a:gs>
                <a:gs pos="100000">
                  <a:srgbClr val="D8D8D8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07" name="Google Shape;2807;g21ddd074c4a_0_1472"/>
            <p:cNvGrpSpPr/>
            <p:nvPr/>
          </p:nvGrpSpPr>
          <p:grpSpPr>
            <a:xfrm>
              <a:off x="764088" y="2192055"/>
              <a:ext cx="1346700" cy="461700"/>
              <a:chOff x="764088" y="2192055"/>
              <a:chExt cx="1346700" cy="461700"/>
            </a:xfrm>
          </p:grpSpPr>
          <p:sp>
            <p:nvSpPr>
              <p:cNvPr id="2808" name="Google Shape;2808;g21ddd074c4a_0_1472"/>
              <p:cNvSpPr/>
              <p:nvPr/>
            </p:nvSpPr>
            <p:spPr>
              <a:xfrm>
                <a:off x="851770" y="2242159"/>
                <a:ext cx="1240200" cy="38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9" name="Google Shape;2809;g21ddd074c4a_0_1472"/>
              <p:cNvSpPr txBox="1"/>
              <p:nvPr/>
            </p:nvSpPr>
            <p:spPr>
              <a:xfrm>
                <a:off x="764088" y="2192055"/>
                <a:ext cx="1346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1238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(z) </a:t>
                </a: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5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10" name="Google Shape;2810;g21ddd074c4a_0_1472"/>
          <p:cNvGrpSpPr/>
          <p:nvPr/>
        </p:nvGrpSpPr>
        <p:grpSpPr>
          <a:xfrm>
            <a:off x="2619833" y="3998413"/>
            <a:ext cx="561970" cy="476250"/>
            <a:chOff x="836555" y="3112712"/>
            <a:chExt cx="561970" cy="476250"/>
          </a:xfrm>
        </p:grpSpPr>
        <p:grpSp>
          <p:nvGrpSpPr>
            <p:cNvPr id="2811" name="Google Shape;2811;g21ddd074c4a_0_1472"/>
            <p:cNvGrpSpPr/>
            <p:nvPr/>
          </p:nvGrpSpPr>
          <p:grpSpPr>
            <a:xfrm>
              <a:off x="836555" y="3205962"/>
              <a:ext cx="501650" cy="233475"/>
              <a:chOff x="2303158" y="3229713"/>
              <a:chExt cx="501650" cy="233475"/>
            </a:xfrm>
          </p:grpSpPr>
          <p:sp>
            <p:nvSpPr>
              <p:cNvPr id="2812" name="Google Shape;2812;g21ddd074c4a_0_1472"/>
              <p:cNvSpPr/>
              <p:nvPr/>
            </p:nvSpPr>
            <p:spPr>
              <a:xfrm>
                <a:off x="2307920" y="3334488"/>
                <a:ext cx="496800" cy="12870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13" name="Google Shape;2813;g21ddd074c4a_0_1472"/>
              <p:cNvCxnSpPr/>
              <p:nvPr/>
            </p:nvCxnSpPr>
            <p:spPr>
              <a:xfrm>
                <a:off x="2307920" y="3323376"/>
                <a:ext cx="0" cy="795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4" name="Google Shape;2814;g21ddd074c4a_0_1472"/>
              <p:cNvCxnSpPr/>
              <p:nvPr/>
            </p:nvCxnSpPr>
            <p:spPr>
              <a:xfrm>
                <a:off x="2804808" y="3323376"/>
                <a:ext cx="0" cy="795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2815" name="Google Shape;2815;g21ddd074c4a_0_1472"/>
              <p:cNvSpPr/>
              <p:nvPr/>
            </p:nvSpPr>
            <p:spPr>
              <a:xfrm>
                <a:off x="2307920" y="3323376"/>
                <a:ext cx="492000" cy="7770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6" name="Google Shape;2816;g21ddd074c4a_0_1472"/>
              <p:cNvSpPr/>
              <p:nvPr/>
            </p:nvSpPr>
            <p:spPr>
              <a:xfrm>
                <a:off x="2303158" y="3229713"/>
                <a:ext cx="496800" cy="15090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7" name="Google Shape;2817;g21ddd074c4a_0_1472"/>
            <p:cNvGrpSpPr/>
            <p:nvPr/>
          </p:nvGrpSpPr>
          <p:grpSpPr>
            <a:xfrm>
              <a:off x="929455" y="3112712"/>
              <a:ext cx="469070" cy="476250"/>
              <a:chOff x="2958" y="2425"/>
              <a:chExt cx="300" cy="300"/>
            </a:xfrm>
          </p:grpSpPr>
          <p:sp>
            <p:nvSpPr>
              <p:cNvPr id="2818" name="Google Shape;2818;g21ddd074c4a_0_1472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9" name="Google Shape;2819;g21ddd074c4a_0_1472"/>
              <p:cNvSpPr txBox="1"/>
              <p:nvPr/>
            </p:nvSpPr>
            <p:spPr>
              <a:xfrm>
                <a:off x="2958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20" name="Google Shape;2820;g21ddd074c4a_0_1472"/>
          <p:cNvGrpSpPr/>
          <p:nvPr/>
        </p:nvGrpSpPr>
        <p:grpSpPr>
          <a:xfrm>
            <a:off x="4022482" y="2994737"/>
            <a:ext cx="1617388" cy="1131193"/>
            <a:chOff x="3717682" y="2156537"/>
            <a:chExt cx="1617388" cy="1131193"/>
          </a:xfrm>
        </p:grpSpPr>
        <p:sp>
          <p:nvSpPr>
            <p:cNvPr id="2821" name="Google Shape;2821;g21ddd074c4a_0_1472"/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rect b="b" l="l" r="r" t="t"/>
              <a:pathLst>
                <a:path extrusionOk="0" h="688931" w="16033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8000">
                  <a:srgbClr val="D8D8D8"/>
                </a:gs>
                <a:gs pos="100000">
                  <a:srgbClr val="D8D8D8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2" name="Google Shape;2822;g21ddd074c4a_0_1472"/>
            <p:cNvGrpSpPr/>
            <p:nvPr/>
          </p:nvGrpSpPr>
          <p:grpSpPr>
            <a:xfrm>
              <a:off x="3933770" y="2156537"/>
              <a:ext cx="1401300" cy="461700"/>
              <a:chOff x="5257869" y="2364355"/>
              <a:chExt cx="1401300" cy="461700"/>
            </a:xfrm>
          </p:grpSpPr>
          <p:sp>
            <p:nvSpPr>
              <p:cNvPr id="2823" name="Google Shape;2823;g21ddd074c4a_0_1472"/>
              <p:cNvSpPr/>
              <p:nvPr/>
            </p:nvSpPr>
            <p:spPr>
              <a:xfrm>
                <a:off x="5402893" y="2421699"/>
                <a:ext cx="1240200" cy="38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4" name="Google Shape;2824;g21ddd074c4a_0_1472"/>
              <p:cNvSpPr txBox="1"/>
              <p:nvPr/>
            </p:nvSpPr>
            <p:spPr>
              <a:xfrm>
                <a:off x="5257869" y="2364355"/>
                <a:ext cx="14013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1238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</a:t>
                </a: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(z) = </a:t>
                </a: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25" name="Google Shape;2825;g21ddd074c4a_0_1472"/>
          <p:cNvGrpSpPr/>
          <p:nvPr/>
        </p:nvGrpSpPr>
        <p:grpSpPr>
          <a:xfrm>
            <a:off x="3696983" y="3961551"/>
            <a:ext cx="544782" cy="476250"/>
            <a:chOff x="3392183" y="3123351"/>
            <a:chExt cx="544782" cy="476250"/>
          </a:xfrm>
        </p:grpSpPr>
        <p:sp>
          <p:nvSpPr>
            <p:cNvPr id="2826" name="Google Shape;2826;g21ddd074c4a_0_1472"/>
            <p:cNvSpPr/>
            <p:nvPr/>
          </p:nvSpPr>
          <p:spPr>
            <a:xfrm>
              <a:off x="3392183" y="3328138"/>
              <a:ext cx="495300" cy="12870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7" name="Google Shape;2827;g21ddd074c4a_0_1472"/>
            <p:cNvCxnSpPr/>
            <p:nvPr/>
          </p:nvCxnSpPr>
          <p:spPr>
            <a:xfrm>
              <a:off x="3392183" y="3317026"/>
              <a:ext cx="0" cy="795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8" name="Google Shape;2828;g21ddd074c4a_0_1472"/>
            <p:cNvCxnSpPr/>
            <p:nvPr/>
          </p:nvCxnSpPr>
          <p:spPr>
            <a:xfrm>
              <a:off x="3887483" y="3317026"/>
              <a:ext cx="0" cy="795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29" name="Google Shape;2829;g21ddd074c4a_0_1472"/>
            <p:cNvSpPr/>
            <p:nvPr/>
          </p:nvSpPr>
          <p:spPr>
            <a:xfrm>
              <a:off x="3392183" y="3317026"/>
              <a:ext cx="490500" cy="7770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g21ddd074c4a_0_1472"/>
            <p:cNvSpPr/>
            <p:nvPr/>
          </p:nvSpPr>
          <p:spPr>
            <a:xfrm>
              <a:off x="3396945" y="3228126"/>
              <a:ext cx="495300" cy="15090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31" name="Google Shape;2831;g21ddd074c4a_0_1472"/>
            <p:cNvGrpSpPr/>
            <p:nvPr/>
          </p:nvGrpSpPr>
          <p:grpSpPr>
            <a:xfrm>
              <a:off x="3466795" y="3123351"/>
              <a:ext cx="470170" cy="476250"/>
              <a:chOff x="2941" y="2413"/>
              <a:chExt cx="300" cy="300"/>
            </a:xfrm>
          </p:grpSpPr>
          <p:sp>
            <p:nvSpPr>
              <p:cNvPr id="2832" name="Google Shape;2832;g21ddd074c4a_0_1472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3" name="Google Shape;2833;g21ddd074c4a_0_1472"/>
              <p:cNvSpPr txBox="1"/>
              <p:nvPr/>
            </p:nvSpPr>
            <p:spPr>
              <a:xfrm>
                <a:off x="2941" y="2413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34" name="Google Shape;2834;g21ddd074c4a_0_1472"/>
          <p:cNvGrpSpPr/>
          <p:nvPr/>
        </p:nvGrpSpPr>
        <p:grpSpPr>
          <a:xfrm>
            <a:off x="1153268" y="5210380"/>
            <a:ext cx="1691740" cy="1106979"/>
            <a:chOff x="848468" y="4372180"/>
            <a:chExt cx="1691740" cy="1106979"/>
          </a:xfrm>
        </p:grpSpPr>
        <p:sp>
          <p:nvSpPr>
            <p:cNvPr id="2835" name="Google Shape;2835;g21ddd074c4a_0_1472"/>
            <p:cNvSpPr/>
            <p:nvPr/>
          </p:nvSpPr>
          <p:spPr>
            <a:xfrm flipH="1" rot="10800000">
              <a:off x="936877" y="4372180"/>
              <a:ext cx="1603331" cy="688931"/>
            </a:xfrm>
            <a:custGeom>
              <a:rect b="b" l="l" r="r" t="t"/>
              <a:pathLst>
                <a:path extrusionOk="0" h="688931" w="16033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8000">
                  <a:srgbClr val="D8D8D8"/>
                </a:gs>
                <a:gs pos="100000">
                  <a:srgbClr val="D8D8D8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36" name="Google Shape;2836;g21ddd074c4a_0_1472"/>
            <p:cNvGrpSpPr/>
            <p:nvPr/>
          </p:nvGrpSpPr>
          <p:grpSpPr>
            <a:xfrm>
              <a:off x="848468" y="5017459"/>
              <a:ext cx="1342157" cy="461700"/>
              <a:chOff x="296266" y="4536509"/>
              <a:chExt cx="1342157" cy="461700"/>
            </a:xfrm>
          </p:grpSpPr>
          <p:sp>
            <p:nvSpPr>
              <p:cNvPr id="2837" name="Google Shape;2837;g21ddd074c4a_0_1472"/>
              <p:cNvSpPr/>
              <p:nvPr/>
            </p:nvSpPr>
            <p:spPr>
              <a:xfrm>
                <a:off x="398223" y="4576176"/>
                <a:ext cx="1240200" cy="38820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BFBFB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g21ddd074c4a_0_1472"/>
              <p:cNvSpPr txBox="1"/>
              <p:nvPr/>
            </p:nvSpPr>
            <p:spPr>
              <a:xfrm>
                <a:off x="296266" y="4536509"/>
                <a:ext cx="1341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123825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b="0" i="1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(z)</a:t>
                </a: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= 3</a:t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39" name="Google Shape;2839;g21ddd074c4a_0_1472"/>
          <p:cNvGrpSpPr/>
          <p:nvPr/>
        </p:nvGrpSpPr>
        <p:grpSpPr>
          <a:xfrm>
            <a:off x="2614308" y="5023588"/>
            <a:ext cx="574026" cy="476250"/>
            <a:chOff x="2309508" y="4185388"/>
            <a:chExt cx="574026" cy="476250"/>
          </a:xfrm>
        </p:grpSpPr>
        <p:sp>
          <p:nvSpPr>
            <p:cNvPr id="2840" name="Google Shape;2840;g21ddd074c4a_0_1472"/>
            <p:cNvSpPr/>
            <p:nvPr/>
          </p:nvSpPr>
          <p:spPr>
            <a:xfrm>
              <a:off x="2314270" y="4429863"/>
              <a:ext cx="496800" cy="12870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41" name="Google Shape;2841;g21ddd074c4a_0_1472"/>
            <p:cNvCxnSpPr/>
            <p:nvPr/>
          </p:nvCxnSpPr>
          <p:spPr>
            <a:xfrm>
              <a:off x="2314270" y="4418751"/>
              <a:ext cx="0" cy="795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2" name="Google Shape;2842;g21ddd074c4a_0_1472"/>
            <p:cNvCxnSpPr/>
            <p:nvPr/>
          </p:nvCxnSpPr>
          <p:spPr>
            <a:xfrm>
              <a:off x="2811158" y="4418751"/>
              <a:ext cx="0" cy="795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43" name="Google Shape;2843;g21ddd074c4a_0_1472"/>
            <p:cNvSpPr/>
            <p:nvPr/>
          </p:nvSpPr>
          <p:spPr>
            <a:xfrm>
              <a:off x="2314270" y="4418751"/>
              <a:ext cx="492000" cy="7770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g21ddd074c4a_0_1472"/>
            <p:cNvSpPr/>
            <p:nvPr/>
          </p:nvSpPr>
          <p:spPr>
            <a:xfrm>
              <a:off x="2309508" y="4325088"/>
              <a:ext cx="496800" cy="15090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45" name="Google Shape;2845;g21ddd074c4a_0_1472"/>
            <p:cNvGrpSpPr/>
            <p:nvPr/>
          </p:nvGrpSpPr>
          <p:grpSpPr>
            <a:xfrm>
              <a:off x="2409520" y="4185388"/>
              <a:ext cx="474014" cy="476250"/>
              <a:chOff x="2951" y="2395"/>
              <a:chExt cx="300" cy="300"/>
            </a:xfrm>
          </p:grpSpPr>
          <p:sp>
            <p:nvSpPr>
              <p:cNvPr id="2846" name="Google Shape;2846;g21ddd074c4a_0_1472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Google Shape;2847;g21ddd074c4a_0_1472"/>
              <p:cNvSpPr txBox="1"/>
              <p:nvPr/>
            </p:nvSpPr>
            <p:spPr>
              <a:xfrm>
                <a:off x="2951" y="239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-US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48" name="Google Shape;2848;g21ddd074c4a_0_1472"/>
          <p:cNvSpPr txBox="1"/>
          <p:nvPr/>
        </p:nvSpPr>
        <p:spPr>
          <a:xfrm>
            <a:off x="7979711" y="4245600"/>
            <a:ext cx="260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min {2 + 5,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1 + 3,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5 + 3} 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9" name="Google Shape;2849;g21ddd074c4a_0_1472"/>
          <p:cNvGrpSpPr/>
          <p:nvPr/>
        </p:nvGrpSpPr>
        <p:grpSpPr>
          <a:xfrm>
            <a:off x="6270924" y="3050087"/>
            <a:ext cx="5688600" cy="3654338"/>
            <a:chOff x="6270924" y="3050087"/>
            <a:chExt cx="5688600" cy="3654338"/>
          </a:xfrm>
        </p:grpSpPr>
        <p:sp>
          <p:nvSpPr>
            <p:cNvPr id="2850" name="Google Shape;2850;g21ddd074c4a_0_1472"/>
            <p:cNvSpPr txBox="1"/>
            <p:nvPr/>
          </p:nvSpPr>
          <p:spPr>
            <a:xfrm>
              <a:off x="6270924" y="5513125"/>
              <a:ext cx="5688600" cy="11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1" lang="en-US" sz="2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node achieving minimum (x) is next hop on estimated least-cost path to destination (z)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51" name="Google Shape;2851;g21ddd074c4a_0_1472"/>
            <p:cNvGrpSpPr/>
            <p:nvPr/>
          </p:nvGrpSpPr>
          <p:grpSpPr>
            <a:xfrm>
              <a:off x="6998918" y="3050087"/>
              <a:ext cx="3721339" cy="2469739"/>
              <a:chOff x="6998918" y="3050087"/>
              <a:chExt cx="3721339" cy="2469739"/>
            </a:xfrm>
          </p:grpSpPr>
          <p:sp>
            <p:nvSpPr>
              <p:cNvPr id="2852" name="Google Shape;2852;g21ddd074c4a_0_1472"/>
              <p:cNvSpPr/>
              <p:nvPr/>
            </p:nvSpPr>
            <p:spPr>
              <a:xfrm>
                <a:off x="6998918" y="3050087"/>
                <a:ext cx="874800" cy="613800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3" name="Google Shape;2853;g21ddd074c4a_0_1472"/>
              <p:cNvSpPr/>
              <p:nvPr/>
            </p:nvSpPr>
            <p:spPr>
              <a:xfrm>
                <a:off x="9845457" y="4906026"/>
                <a:ext cx="874800" cy="613800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4" name="Google Shape;2854;g21ddd074c4a_0_1472"/>
              <p:cNvSpPr/>
              <p:nvPr/>
            </p:nvSpPr>
            <p:spPr>
              <a:xfrm>
                <a:off x="8631476" y="3492672"/>
                <a:ext cx="1722300" cy="482400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55" name="Google Shape;2855;g21ddd074c4a_0_1472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6" name="Google Shape;2856;g21ddd074c4a_0_1472"/>
          <p:cNvSpPr/>
          <p:nvPr/>
        </p:nvSpPr>
        <p:spPr>
          <a:xfrm>
            <a:off x="448075" y="423300"/>
            <a:ext cx="98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Distance Vector Routing Algorithm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7" name="Google Shape;2857;g21ddd074c4a_0_1472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58" name="Google Shape;2858;g21ddd074c4a_0_14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2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g21ddd074c4a_0_1577"/>
          <p:cNvSpPr txBox="1"/>
          <p:nvPr>
            <p:ph type="title"/>
          </p:nvPr>
        </p:nvSpPr>
        <p:spPr>
          <a:xfrm>
            <a:off x="546400" y="1088675"/>
            <a:ext cx="108153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2900"/>
              <a:t>Distance vector algorithm:</a:t>
            </a:r>
            <a:endParaRPr sz="2900"/>
          </a:p>
        </p:txBody>
      </p:sp>
      <p:sp>
        <p:nvSpPr>
          <p:cNvPr id="2864" name="Google Shape;2864;g21ddd074c4a_0_1577"/>
          <p:cNvSpPr txBox="1"/>
          <p:nvPr/>
        </p:nvSpPr>
        <p:spPr>
          <a:xfrm>
            <a:off x="696238" y="2059487"/>
            <a:ext cx="10815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key idea: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time-to-time, each node sends its own distance vector estimate to 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5" name="Google Shape;2865;g21ddd074c4a_0_1577"/>
          <p:cNvSpPr/>
          <p:nvPr/>
        </p:nvSpPr>
        <p:spPr>
          <a:xfrm>
            <a:off x="824173" y="5387650"/>
            <a:ext cx="10674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662" lvl="0" marL="3476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minor, natural conditions, the estimate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(y) converge to the actual least cost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6" name="Google Shape;2866;g21ddd074c4a_0_1577"/>
          <p:cNvGrpSpPr/>
          <p:nvPr/>
        </p:nvGrpSpPr>
        <p:grpSpPr>
          <a:xfrm>
            <a:off x="648222" y="3401859"/>
            <a:ext cx="10815300" cy="1412214"/>
            <a:chOff x="648222" y="2792259"/>
            <a:chExt cx="10815300" cy="1412214"/>
          </a:xfrm>
        </p:grpSpPr>
        <p:sp>
          <p:nvSpPr>
            <p:cNvPr id="2867" name="Google Shape;2867;g21ddd074c4a_0_1577"/>
            <p:cNvSpPr/>
            <p:nvPr/>
          </p:nvSpPr>
          <p:spPr>
            <a:xfrm>
              <a:off x="2556528" y="3681273"/>
              <a:ext cx="67095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1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1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i="1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(y) ← min</a:t>
              </a:r>
              <a:r>
                <a:rPr b="0" baseline="-25000" i="1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b="0" i="1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{c</a:t>
              </a:r>
              <a:r>
                <a:rPr b="0" baseline="-25000" i="1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x,v </a:t>
              </a:r>
              <a:r>
                <a:rPr b="0" i="1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+ D</a:t>
              </a:r>
              <a:r>
                <a:rPr b="0" baseline="-25000" i="1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b="0" i="1" lang="en-US" sz="28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(y)}  </a:t>
              </a: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 each node </a:t>
              </a:r>
              <a:r>
                <a:rPr b="0" i="1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∊ </a:t>
              </a:r>
              <a:r>
                <a:rPr b="0" i="1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g21ddd074c4a_0_1577"/>
            <p:cNvSpPr txBox="1"/>
            <p:nvPr/>
          </p:nvSpPr>
          <p:spPr>
            <a:xfrm>
              <a:off x="648222" y="2792259"/>
              <a:ext cx="108153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330200" lvl="0" marL="460375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when </a:t>
              </a:r>
              <a:r>
                <a:rPr b="0" i="1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receives new DV estimate from any neighbor, it updates its own DV using B-F equation: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9" name="Google Shape;2869;g21ddd074c4a_0_1577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0" name="Google Shape;2870;g21ddd074c4a_0_1577"/>
          <p:cNvSpPr/>
          <p:nvPr/>
        </p:nvSpPr>
        <p:spPr>
          <a:xfrm>
            <a:off x="448076" y="423300"/>
            <a:ext cx="101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Distance Vector Routing Algorithm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1" name="Google Shape;2871;g21ddd074c4a_0_1577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72" name="Google Shape;2872;g21ddd074c4a_0_15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6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g21ddd074c4a_0_1587"/>
          <p:cNvSpPr txBox="1"/>
          <p:nvPr>
            <p:ph type="title"/>
          </p:nvPr>
        </p:nvSpPr>
        <p:spPr>
          <a:xfrm>
            <a:off x="824625" y="1127396"/>
            <a:ext cx="10515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2900"/>
              <a:t>Distance vector algorithm:  </a:t>
            </a:r>
            <a:endParaRPr sz="2900"/>
          </a:p>
        </p:txBody>
      </p:sp>
      <p:sp>
        <p:nvSpPr>
          <p:cNvPr id="2878" name="Google Shape;2878;g21ddd074c4a_0_1587"/>
          <p:cNvSpPr txBox="1"/>
          <p:nvPr/>
        </p:nvSpPr>
        <p:spPr>
          <a:xfrm>
            <a:off x="6021235" y="2063772"/>
            <a:ext cx="5400300" cy="19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iterative, asynchronous: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local iteration caused by: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link cost change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0" marL="4603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DV update message from neighbor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9" name="Google Shape;2879;g21ddd074c4a_0_1587"/>
          <p:cNvSpPr txBox="1"/>
          <p:nvPr/>
        </p:nvSpPr>
        <p:spPr>
          <a:xfrm>
            <a:off x="925177" y="2630423"/>
            <a:ext cx="46221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wait</a:t>
            </a:r>
            <a:r>
              <a:rPr b="0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(change in local link cost or msg from neighbor)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0" name="Google Shape;2880;g21ddd074c4a_0_1587"/>
          <p:cNvSpPr txBox="1"/>
          <p:nvPr/>
        </p:nvSpPr>
        <p:spPr>
          <a:xfrm>
            <a:off x="824632" y="1930988"/>
            <a:ext cx="2031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each node: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1" name="Google Shape;2881;g21ddd074c4a_0_1587"/>
          <p:cNvSpPr txBox="1"/>
          <p:nvPr/>
        </p:nvSpPr>
        <p:spPr>
          <a:xfrm>
            <a:off x="5985745" y="4082551"/>
            <a:ext cx="4937100" cy="29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distributed, self-stopping: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node notifies neighbors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its DV changes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537" lvl="1" marL="52228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neighbors then notify their neighbors –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if necessary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537" lvl="1" marL="52228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notification received, no actions taken!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2" name="Google Shape;2882;g21ddd074c4a_0_1587"/>
          <p:cNvGrpSpPr/>
          <p:nvPr/>
        </p:nvGrpSpPr>
        <p:grpSpPr>
          <a:xfrm>
            <a:off x="939791" y="3827744"/>
            <a:ext cx="4622100" cy="1554846"/>
            <a:chOff x="1317659" y="3169084"/>
            <a:chExt cx="4622100" cy="1554846"/>
          </a:xfrm>
        </p:grpSpPr>
        <p:cxnSp>
          <p:nvCxnSpPr>
            <p:cNvPr id="2883" name="Google Shape;2883;g21ddd074c4a_0_1587"/>
            <p:cNvCxnSpPr/>
            <p:nvPr/>
          </p:nvCxnSpPr>
          <p:spPr>
            <a:xfrm>
              <a:off x="3601463" y="3169084"/>
              <a:ext cx="0" cy="4227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84" name="Google Shape;2884;g21ddd074c4a_0_1587"/>
            <p:cNvSpPr txBox="1"/>
            <p:nvPr/>
          </p:nvSpPr>
          <p:spPr>
            <a:xfrm>
              <a:off x="1317659" y="3301630"/>
              <a:ext cx="4622100" cy="142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1" lang="en-US" sz="2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recompute</a:t>
              </a: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DV estimates using DV received from neighbor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5" name="Google Shape;2885;g21ddd074c4a_0_1587"/>
          <p:cNvGrpSpPr/>
          <p:nvPr/>
        </p:nvGrpSpPr>
        <p:grpSpPr>
          <a:xfrm>
            <a:off x="902212" y="5055295"/>
            <a:ext cx="4622100" cy="1284368"/>
            <a:chOff x="1280080" y="4396635"/>
            <a:chExt cx="4622100" cy="1284368"/>
          </a:xfrm>
        </p:grpSpPr>
        <p:cxnSp>
          <p:nvCxnSpPr>
            <p:cNvPr id="2886" name="Google Shape;2886;g21ddd074c4a_0_1587"/>
            <p:cNvCxnSpPr/>
            <p:nvPr/>
          </p:nvCxnSpPr>
          <p:spPr>
            <a:xfrm>
              <a:off x="3578268" y="4396635"/>
              <a:ext cx="0" cy="439800"/>
            </a:xfrm>
            <a:prstGeom prst="straightConnector1">
              <a:avLst/>
            </a:prstGeom>
            <a:noFill/>
            <a:ln cap="flat" cmpd="sng" w="19050">
              <a:solidFill>
                <a:srgbClr val="000099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87" name="Google Shape;2887;g21ddd074c4a_0_1587"/>
            <p:cNvSpPr txBox="1"/>
            <p:nvPr/>
          </p:nvSpPr>
          <p:spPr>
            <a:xfrm>
              <a:off x="1280080" y="4535903"/>
              <a:ext cx="4622100" cy="114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DV to any destination has changed, </a:t>
              </a:r>
              <a:r>
                <a:rPr b="0" i="1" lang="en-US" sz="2800" u="none" cap="none" strike="noStrike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notify</a:t>
              </a: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neighbors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888" name="Google Shape;2888;g21ddd074c4a_0_1587"/>
          <p:cNvCxnSpPr/>
          <p:nvPr/>
        </p:nvCxnSpPr>
        <p:spPr>
          <a:xfrm rot="10800000">
            <a:off x="3217101" y="6251400"/>
            <a:ext cx="0" cy="454200"/>
          </a:xfrm>
          <a:prstGeom prst="straightConnector1">
            <a:avLst/>
          </a:prstGeom>
          <a:noFill/>
          <a:ln cap="flat" cmpd="sng" w="19050">
            <a:solidFill>
              <a:srgbClr val="0000A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89" name="Google Shape;2889;g21ddd074c4a_0_1587"/>
          <p:cNvCxnSpPr/>
          <p:nvPr/>
        </p:nvCxnSpPr>
        <p:spPr>
          <a:xfrm>
            <a:off x="3200400" y="2712929"/>
            <a:ext cx="0" cy="3381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90" name="Google Shape;2890;g21ddd074c4a_0_1587"/>
          <p:cNvCxnSpPr/>
          <p:nvPr/>
        </p:nvCxnSpPr>
        <p:spPr>
          <a:xfrm>
            <a:off x="899786" y="6705600"/>
            <a:ext cx="2300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1" name="Google Shape;2891;g21ddd074c4a_0_1587"/>
          <p:cNvCxnSpPr/>
          <p:nvPr/>
        </p:nvCxnSpPr>
        <p:spPr>
          <a:xfrm>
            <a:off x="899786" y="2711885"/>
            <a:ext cx="2300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2" name="Google Shape;2892;g21ddd074c4a_0_1587"/>
          <p:cNvCxnSpPr/>
          <p:nvPr/>
        </p:nvCxnSpPr>
        <p:spPr>
          <a:xfrm>
            <a:off x="887260" y="2700403"/>
            <a:ext cx="0" cy="4005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93" name="Google Shape;2893;g21ddd074c4a_0_1587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4" name="Google Shape;2894;g21ddd074c4a_0_1587"/>
          <p:cNvSpPr/>
          <p:nvPr/>
        </p:nvSpPr>
        <p:spPr>
          <a:xfrm>
            <a:off x="448075" y="423300"/>
            <a:ext cx="97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Distance Vector Routing Algorithm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5" name="Google Shape;2895;g21ddd074c4a_0_1587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96" name="Google Shape;2896;g21ddd074c4a_0_15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2" name="Google Shape;2902;g21ddd074c4a_0_1607"/>
          <p:cNvGrpSpPr/>
          <p:nvPr/>
        </p:nvGrpSpPr>
        <p:grpSpPr>
          <a:xfrm>
            <a:off x="2746512" y="1664110"/>
            <a:ext cx="1552644" cy="2621130"/>
            <a:chOff x="3216002" y="1012723"/>
            <a:chExt cx="1552644" cy="2621130"/>
          </a:xfrm>
        </p:grpSpPr>
        <p:sp>
          <p:nvSpPr>
            <p:cNvPr id="2903" name="Google Shape;2903;g21ddd074c4a_0_1607"/>
            <p:cNvSpPr/>
            <p:nvPr/>
          </p:nvSpPr>
          <p:spPr>
            <a:xfrm>
              <a:off x="4316362" y="1042219"/>
              <a:ext cx="452284" cy="2389239"/>
            </a:xfrm>
            <a:custGeom>
              <a:rect b="b" l="l" r="r" t="t"/>
              <a:pathLst>
                <a:path extrusionOk="0" h="2389239" w="452284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04" name="Google Shape;2904;g21ddd074c4a_0_1607"/>
            <p:cNvGrpSpPr/>
            <p:nvPr/>
          </p:nvGrpSpPr>
          <p:grpSpPr>
            <a:xfrm>
              <a:off x="3216002" y="1012723"/>
              <a:ext cx="1130210" cy="2621130"/>
              <a:chOff x="3216002" y="1012723"/>
              <a:chExt cx="1130210" cy="2621130"/>
            </a:xfrm>
          </p:grpSpPr>
          <p:sp>
            <p:nvSpPr>
              <p:cNvPr id="2905" name="Google Shape;2905;g21ddd074c4a_0_1607"/>
              <p:cNvSpPr/>
              <p:nvPr/>
            </p:nvSpPr>
            <p:spPr>
              <a:xfrm>
                <a:off x="3224981" y="1012723"/>
                <a:ext cx="1110900" cy="241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06" name="Google Shape;2906;g21ddd074c4a_0_1607"/>
              <p:cNvGrpSpPr/>
              <p:nvPr/>
            </p:nvGrpSpPr>
            <p:grpSpPr>
              <a:xfrm>
                <a:off x="3216002" y="1017253"/>
                <a:ext cx="1130210" cy="2616600"/>
                <a:chOff x="9472118" y="702026"/>
                <a:chExt cx="1130210" cy="2616600"/>
              </a:xfrm>
            </p:grpSpPr>
            <p:sp>
              <p:nvSpPr>
                <p:cNvPr id="2907" name="Google Shape;2907;g21ddd074c4a_0_1607"/>
                <p:cNvSpPr/>
                <p:nvPr/>
              </p:nvSpPr>
              <p:spPr>
                <a:xfrm>
                  <a:off x="9485428" y="706056"/>
                  <a:ext cx="1116900" cy="370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8" name="Google Shape;2908;g21ddd074c4a_0_1607"/>
                <p:cNvSpPr txBox="1"/>
                <p:nvPr/>
              </p:nvSpPr>
              <p:spPr>
                <a:xfrm>
                  <a:off x="9472118" y="702026"/>
                  <a:ext cx="1117200" cy="261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a: 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(a)=0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8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909" name="Google Shape;2909;g21ddd074c4a_0_1607"/>
                <p:cNvCxnSpPr/>
                <p:nvPr/>
              </p:nvCxnSpPr>
              <p:spPr>
                <a:xfrm>
                  <a:off x="9477371" y="1076444"/>
                  <a:ext cx="1123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2910" name="Google Shape;2910;g21ddd074c4a_0_1607"/>
                <p:cNvSpPr/>
                <p:nvPr/>
              </p:nvSpPr>
              <p:spPr>
                <a:xfrm>
                  <a:off x="9479666" y="706056"/>
                  <a:ext cx="1122600" cy="258960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911" name="Google Shape;2911;g21ddd074c4a_0_1607"/>
          <p:cNvSpPr txBox="1"/>
          <p:nvPr>
            <p:ph type="title"/>
          </p:nvPr>
        </p:nvSpPr>
        <p:spPr>
          <a:xfrm>
            <a:off x="448075" y="931025"/>
            <a:ext cx="4921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2600"/>
              <a:t>Distance vector: example</a:t>
            </a:r>
            <a:endParaRPr sz="2600"/>
          </a:p>
        </p:txBody>
      </p:sp>
      <p:cxnSp>
        <p:nvCxnSpPr>
          <p:cNvPr id="2912" name="Google Shape;2912;g21ddd074c4a_0_1607"/>
          <p:cNvCxnSpPr>
            <a:stCxn id="2913" idx="2"/>
            <a:endCxn id="2913" idx="0"/>
          </p:cNvCxnSpPr>
          <p:nvPr/>
        </p:nvCxnSpPr>
        <p:spPr>
          <a:xfrm rot="10800000">
            <a:off x="6530320" y="2662520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14" name="Google Shape;2914;g21ddd074c4a_0_1607"/>
          <p:cNvCxnSpPr>
            <a:stCxn id="2913" idx="1"/>
            <a:endCxn id="2913" idx="3"/>
          </p:cNvCxnSpPr>
          <p:nvPr/>
        </p:nvCxnSpPr>
        <p:spPr>
          <a:xfrm>
            <a:off x="4598770" y="4594070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3" name="Google Shape;2913;g21ddd074c4a_0_1607"/>
          <p:cNvSpPr/>
          <p:nvPr/>
        </p:nvSpPr>
        <p:spPr>
          <a:xfrm>
            <a:off x="4598770" y="2662520"/>
            <a:ext cx="3863100" cy="386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5" name="Google Shape;2915;g21ddd074c4a_0_1607"/>
          <p:cNvSpPr/>
          <p:nvPr/>
        </p:nvSpPr>
        <p:spPr>
          <a:xfrm>
            <a:off x="8380337" y="2733870"/>
            <a:ext cx="132600" cy="18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16" name="Google Shape;2916;g21ddd074c4a_0_1607"/>
          <p:cNvGrpSpPr/>
          <p:nvPr/>
        </p:nvGrpSpPr>
        <p:grpSpPr>
          <a:xfrm>
            <a:off x="4333946" y="6305557"/>
            <a:ext cx="4410414" cy="454892"/>
            <a:chOff x="4333946" y="5772157"/>
            <a:chExt cx="4410414" cy="454892"/>
          </a:xfrm>
        </p:grpSpPr>
        <p:grpSp>
          <p:nvGrpSpPr>
            <p:cNvPr id="2917" name="Google Shape;2917;g21ddd074c4a_0_1607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2918" name="Google Shape;2918;g21ddd074c4a_0_160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2919" name="Google Shape;2919;g21ddd074c4a_0_160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20" name="Google Shape;2920;g21ddd074c4a_0_160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21" name="Google Shape;2921;g21ddd074c4a_0_160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922" name="Google Shape;2922;g21ddd074c4a_0_160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3" name="Google Shape;2923;g21ddd074c4a_0_160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24" name="Google Shape;2924;g21ddd074c4a_0_1607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2925" name="Google Shape;2925;g21ddd074c4a_0_160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26" name="Google Shape;2926;g21ddd074c4a_0_1607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927" name="Google Shape;2927;g21ddd074c4a_0_1607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2928" name="Google Shape;2928;g21ddd074c4a_0_160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2929" name="Google Shape;2929;g21ddd074c4a_0_160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30" name="Google Shape;2930;g21ddd074c4a_0_160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31" name="Google Shape;2931;g21ddd074c4a_0_160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932" name="Google Shape;2932;g21ddd074c4a_0_160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3" name="Google Shape;2933;g21ddd074c4a_0_160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34" name="Google Shape;2934;g21ddd074c4a_0_1607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2935" name="Google Shape;2935;g21ddd074c4a_0_160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6" name="Google Shape;2936;g21ddd074c4a_0_1607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937" name="Google Shape;2937;g21ddd074c4a_0_1607"/>
            <p:cNvGrpSpPr/>
            <p:nvPr/>
          </p:nvGrpSpPr>
          <p:grpSpPr>
            <a:xfrm>
              <a:off x="8197476" y="5805214"/>
              <a:ext cx="546884" cy="419386"/>
              <a:chOff x="1348543" y="2507397"/>
              <a:chExt cx="621035" cy="476250"/>
            </a:xfrm>
          </p:grpSpPr>
          <p:grpSp>
            <p:nvGrpSpPr>
              <p:cNvPr id="2938" name="Google Shape;2938;g21ddd074c4a_0_160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2939" name="Google Shape;2939;g21ddd074c4a_0_160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40" name="Google Shape;2940;g21ddd074c4a_0_160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41" name="Google Shape;2941;g21ddd074c4a_0_160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942" name="Google Shape;2942;g21ddd074c4a_0_160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3" name="Google Shape;2943;g21ddd074c4a_0_160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44" name="Google Shape;2944;g21ddd074c4a_0_1607"/>
              <p:cNvGrpSpPr/>
              <p:nvPr/>
            </p:nvGrpSpPr>
            <p:grpSpPr>
              <a:xfrm>
                <a:off x="1500196" y="2507397"/>
                <a:ext cx="469382" cy="476250"/>
                <a:chOff x="2972" y="2425"/>
                <a:chExt cx="300" cy="300"/>
              </a:xfrm>
            </p:grpSpPr>
            <p:sp>
              <p:nvSpPr>
                <p:cNvPr id="2945" name="Google Shape;2945;g21ddd074c4a_0_160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6" name="Google Shape;2946;g21ddd074c4a_0_1607"/>
                <p:cNvSpPr txBox="1"/>
                <p:nvPr/>
              </p:nvSpPr>
              <p:spPr>
                <a:xfrm>
                  <a:off x="2972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947" name="Google Shape;2947;g21ddd074c4a_0_1607"/>
          <p:cNvSpPr txBox="1"/>
          <p:nvPr/>
        </p:nvSpPr>
        <p:spPr>
          <a:xfrm>
            <a:off x="4305782" y="3403922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8" name="Google Shape;2948;g21ddd074c4a_0_1607"/>
          <p:cNvSpPr txBox="1"/>
          <p:nvPr/>
        </p:nvSpPr>
        <p:spPr>
          <a:xfrm>
            <a:off x="6217534" y="3394277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9" name="Google Shape;2949;g21ddd074c4a_0_1607"/>
          <p:cNvSpPr txBox="1"/>
          <p:nvPr/>
        </p:nvSpPr>
        <p:spPr>
          <a:xfrm>
            <a:off x="4296138" y="541984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Google Shape;2950;g21ddd074c4a_0_1607"/>
          <p:cNvSpPr txBox="1"/>
          <p:nvPr/>
        </p:nvSpPr>
        <p:spPr>
          <a:xfrm>
            <a:off x="6231040" y="542177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1" name="Google Shape;2951;g21ddd074c4a_0_1607"/>
          <p:cNvSpPr txBox="1"/>
          <p:nvPr/>
        </p:nvSpPr>
        <p:spPr>
          <a:xfrm>
            <a:off x="8154365" y="542370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2" name="Google Shape;2952;g21ddd074c4a_0_1607"/>
          <p:cNvSpPr txBox="1"/>
          <p:nvPr/>
        </p:nvSpPr>
        <p:spPr>
          <a:xfrm>
            <a:off x="5442030" y="4563320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3" name="Google Shape;2953;g21ddd074c4a_0_1607"/>
          <p:cNvSpPr txBox="1"/>
          <p:nvPr/>
        </p:nvSpPr>
        <p:spPr>
          <a:xfrm>
            <a:off x="7353782" y="4553675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4" name="Google Shape;2954;g21ddd074c4a_0_1607"/>
          <p:cNvSpPr txBox="1"/>
          <p:nvPr/>
        </p:nvSpPr>
        <p:spPr>
          <a:xfrm>
            <a:off x="5443958" y="6486647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5" name="Google Shape;2955;g21ddd074c4a_0_1607"/>
          <p:cNvSpPr txBox="1"/>
          <p:nvPr/>
        </p:nvSpPr>
        <p:spPr>
          <a:xfrm>
            <a:off x="7355710" y="6477002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6" name="Google Shape;2956;g21ddd074c4a_0_1607"/>
          <p:cNvSpPr txBox="1"/>
          <p:nvPr/>
        </p:nvSpPr>
        <p:spPr>
          <a:xfrm>
            <a:off x="5445886" y="265735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7" name="Google Shape;2957;g21ddd074c4a_0_1607"/>
          <p:cNvSpPr txBox="1"/>
          <p:nvPr/>
        </p:nvSpPr>
        <p:spPr>
          <a:xfrm>
            <a:off x="7357638" y="2647711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8" name="Google Shape;2958;g21ddd074c4a_0_1607"/>
          <p:cNvGrpSpPr/>
          <p:nvPr/>
        </p:nvGrpSpPr>
        <p:grpSpPr>
          <a:xfrm>
            <a:off x="584365" y="2392543"/>
            <a:ext cx="736200" cy="1229806"/>
            <a:chOff x="10030307" y="3444875"/>
            <a:chExt cx="736200" cy="1229806"/>
          </a:xfrm>
        </p:grpSpPr>
        <p:sp>
          <p:nvSpPr>
            <p:cNvPr id="2959" name="Google Shape;2959;g21ddd074c4a_0_1607"/>
            <p:cNvSpPr txBox="1"/>
            <p:nvPr/>
          </p:nvSpPr>
          <p:spPr>
            <a:xfrm>
              <a:off x="10030307" y="4089681"/>
              <a:ext cx="736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60" name="Google Shape;2960;g21ddd074c4a_0_1607"/>
            <p:cNvGrpSpPr/>
            <p:nvPr/>
          </p:nvGrpSpPr>
          <p:grpSpPr>
            <a:xfrm>
              <a:off x="10039550" y="3444875"/>
              <a:ext cx="671400" cy="682600"/>
              <a:chOff x="10039551" y="3444875"/>
              <a:chExt cx="671400" cy="682600"/>
            </a:xfrm>
          </p:grpSpPr>
          <p:sp>
            <p:nvSpPr>
              <p:cNvPr id="2961" name="Google Shape;2961;g21ddd074c4a_0_1607"/>
              <p:cNvSpPr/>
              <p:nvPr/>
            </p:nvSpPr>
            <p:spPr>
              <a:xfrm>
                <a:off x="10039551" y="3449256"/>
                <a:ext cx="671400" cy="671400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62" name="Google Shape;2962;g21ddd074c4a_0_1607"/>
              <p:cNvCxnSpPr/>
              <p:nvPr/>
            </p:nvCxnSpPr>
            <p:spPr>
              <a:xfrm>
                <a:off x="10372725" y="34448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3" name="Google Shape;2963;g21ddd074c4a_0_1607"/>
              <p:cNvCxnSpPr/>
              <p:nvPr/>
            </p:nvCxnSpPr>
            <p:spPr>
              <a:xfrm>
                <a:off x="10372725" y="40671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4" name="Google Shape;2964;g21ddd074c4a_0_1607"/>
              <p:cNvCxnSpPr/>
              <p:nvPr/>
            </p:nvCxnSpPr>
            <p:spPr>
              <a:xfrm rot="10800000">
                <a:off x="10064739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5" name="Google Shape;2965;g21ddd074c4a_0_1607"/>
              <p:cNvCxnSpPr/>
              <p:nvPr/>
            </p:nvCxnSpPr>
            <p:spPr>
              <a:xfrm rot="10800000">
                <a:off x="10687041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6" name="Google Shape;2966;g21ddd074c4a_0_1607"/>
              <p:cNvCxnSpPr/>
              <p:nvPr/>
            </p:nvCxnSpPr>
            <p:spPr>
              <a:xfrm>
                <a:off x="10523542" y="40370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7" name="Google Shape;2967;g21ddd074c4a_0_1607"/>
              <p:cNvCxnSpPr/>
              <p:nvPr/>
            </p:nvCxnSpPr>
            <p:spPr>
              <a:xfrm>
                <a:off x="10202867" y="34909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8" name="Google Shape;2968;g21ddd074c4a_0_1607"/>
              <p:cNvCxnSpPr/>
              <p:nvPr/>
            </p:nvCxnSpPr>
            <p:spPr>
              <a:xfrm flipH="1">
                <a:off x="10196500" y="40338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9" name="Google Shape;2969;g21ddd074c4a_0_1607"/>
              <p:cNvCxnSpPr/>
              <p:nvPr/>
            </p:nvCxnSpPr>
            <p:spPr>
              <a:xfrm flipH="1">
                <a:off x="10517175" y="34877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0" name="Google Shape;2970;g21ddd074c4a_0_1607"/>
              <p:cNvCxnSpPr/>
              <p:nvPr/>
            </p:nvCxnSpPr>
            <p:spPr>
              <a:xfrm flipH="1">
                <a:off x="10631400" y="36115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1" name="Google Shape;2971;g21ddd074c4a_0_1607"/>
              <p:cNvCxnSpPr/>
              <p:nvPr/>
            </p:nvCxnSpPr>
            <p:spPr>
              <a:xfrm flipH="1">
                <a:off x="10085300" y="39290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2" name="Google Shape;2972;g21ddd074c4a_0_1607"/>
              <p:cNvCxnSpPr/>
              <p:nvPr/>
            </p:nvCxnSpPr>
            <p:spPr>
              <a:xfrm rot="10800000">
                <a:off x="10094825" y="36147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3" name="Google Shape;2973;g21ddd074c4a_0_1607"/>
              <p:cNvCxnSpPr/>
              <p:nvPr/>
            </p:nvCxnSpPr>
            <p:spPr>
              <a:xfrm rot="10800000">
                <a:off x="10631400" y="39322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974" name="Google Shape;2974;g21ddd074c4a_0_1607"/>
              <p:cNvSpPr/>
              <p:nvPr/>
            </p:nvSpPr>
            <p:spPr>
              <a:xfrm>
                <a:off x="10331450" y="3743325"/>
                <a:ext cx="82500" cy="87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75" name="Google Shape;2975;g21ddd074c4a_0_1607"/>
              <p:cNvCxnSpPr/>
              <p:nvPr/>
            </p:nvCxnSpPr>
            <p:spPr>
              <a:xfrm>
                <a:off x="10372725" y="3548510"/>
                <a:ext cx="0" cy="2076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976" name="Google Shape;2976;g21ddd074c4a_0_1607"/>
          <p:cNvSpPr txBox="1"/>
          <p:nvPr/>
        </p:nvSpPr>
        <p:spPr>
          <a:xfrm flipH="1">
            <a:off x="427398" y="3809036"/>
            <a:ext cx="21957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 have distance estimates to nearest neighbors (only)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7" name="Google Shape;2977;g21ddd074c4a_0_1607"/>
          <p:cNvGrpSpPr/>
          <p:nvPr/>
        </p:nvGrpSpPr>
        <p:grpSpPr>
          <a:xfrm>
            <a:off x="5663806" y="2826987"/>
            <a:ext cx="5624541" cy="2298988"/>
            <a:chOff x="5663806" y="2293587"/>
            <a:chExt cx="5624541" cy="2298988"/>
          </a:xfrm>
        </p:grpSpPr>
        <p:sp>
          <p:nvSpPr>
            <p:cNvPr id="2978" name="Google Shape;2978;g21ddd074c4a_0_1607"/>
            <p:cNvSpPr txBox="1"/>
            <p:nvPr/>
          </p:nvSpPr>
          <p:spPr>
            <a:xfrm>
              <a:off x="9259747" y="3669175"/>
              <a:ext cx="2028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few asymmetries: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missing 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1800"/>
                <a:buFont typeface="Noto Sans Symbols"/>
                <a:buChar char="▪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larger cost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9" name="Google Shape;2979;g21ddd074c4a_0_1607"/>
            <p:cNvCxnSpPr/>
            <p:nvPr/>
          </p:nvCxnSpPr>
          <p:spPr>
            <a:xfrm rot="10800000">
              <a:off x="8414818" y="3032537"/>
              <a:ext cx="995400" cy="1111200"/>
            </a:xfrm>
            <a:prstGeom prst="straightConnector1">
              <a:avLst/>
            </a:prstGeom>
            <a:noFill/>
            <a:ln cap="flat" cmpd="sng" w="9525">
              <a:solidFill>
                <a:srgbClr val="0000A8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80" name="Google Shape;2980;g21ddd074c4a_0_1607"/>
            <p:cNvCxnSpPr/>
            <p:nvPr/>
          </p:nvCxnSpPr>
          <p:spPr>
            <a:xfrm rot="10800000">
              <a:off x="5663806" y="2293587"/>
              <a:ext cx="3726000" cy="2091600"/>
            </a:xfrm>
            <a:prstGeom prst="straightConnector1">
              <a:avLst/>
            </a:prstGeom>
            <a:noFill/>
            <a:ln cap="flat" cmpd="sng" w="9525">
              <a:solidFill>
                <a:srgbClr val="0000A8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981" name="Google Shape;2981;g21ddd074c4a_0_1607"/>
          <p:cNvSpPr/>
          <p:nvPr/>
        </p:nvSpPr>
        <p:spPr>
          <a:xfrm rot="5400000">
            <a:off x="4400042" y="3094713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2" name="Google Shape;2982;g21ddd074c4a_0_1607"/>
          <p:cNvSpPr/>
          <p:nvPr/>
        </p:nvSpPr>
        <p:spPr>
          <a:xfrm rot="-5400000">
            <a:off x="4395009" y="4004297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3" name="Google Shape;2983;g21ddd074c4a_0_1607"/>
          <p:cNvSpPr/>
          <p:nvPr/>
        </p:nvSpPr>
        <p:spPr>
          <a:xfrm rot="5400000">
            <a:off x="6302583" y="3079966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4" name="Google Shape;2984;g21ddd074c4a_0_1607"/>
          <p:cNvSpPr/>
          <p:nvPr/>
        </p:nvSpPr>
        <p:spPr>
          <a:xfrm rot="-5400000">
            <a:off x="6297549" y="3989550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5" name="Google Shape;2985;g21ddd074c4a_0_1607"/>
          <p:cNvSpPr/>
          <p:nvPr/>
        </p:nvSpPr>
        <p:spPr>
          <a:xfrm rot="5400000">
            <a:off x="4370544" y="4992343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6" name="Google Shape;2986;g21ddd074c4a_0_1607"/>
          <p:cNvSpPr/>
          <p:nvPr/>
        </p:nvSpPr>
        <p:spPr>
          <a:xfrm rot="-5400000">
            <a:off x="4365511" y="5901927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7" name="Google Shape;2987;g21ddd074c4a_0_1607"/>
          <p:cNvSpPr/>
          <p:nvPr/>
        </p:nvSpPr>
        <p:spPr>
          <a:xfrm rot="5400000">
            <a:off x="6312416" y="4987431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8" name="Google Shape;2988;g21ddd074c4a_0_1607"/>
          <p:cNvSpPr/>
          <p:nvPr/>
        </p:nvSpPr>
        <p:spPr>
          <a:xfrm rot="-5400000">
            <a:off x="6307383" y="5897015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9" name="Google Shape;2989;g21ddd074c4a_0_1607"/>
          <p:cNvSpPr/>
          <p:nvPr/>
        </p:nvSpPr>
        <p:spPr>
          <a:xfrm rot="5400000">
            <a:off x="8254290" y="4982519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0" name="Google Shape;2990;g21ddd074c4a_0_1607"/>
          <p:cNvSpPr/>
          <p:nvPr/>
        </p:nvSpPr>
        <p:spPr>
          <a:xfrm rot="-5400000">
            <a:off x="8249257" y="5892103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1" name="Google Shape;2991;g21ddd074c4a_0_1607"/>
          <p:cNvSpPr/>
          <p:nvPr/>
        </p:nvSpPr>
        <p:spPr>
          <a:xfrm rot="10800000">
            <a:off x="7582485" y="6363079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2" name="Google Shape;2992;g21ddd074c4a_0_1607"/>
          <p:cNvSpPr/>
          <p:nvPr/>
        </p:nvSpPr>
        <p:spPr>
          <a:xfrm>
            <a:off x="6819704" y="6367982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3" name="Google Shape;2993;g21ddd074c4a_0_1607"/>
          <p:cNvGrpSpPr/>
          <p:nvPr/>
        </p:nvGrpSpPr>
        <p:grpSpPr>
          <a:xfrm>
            <a:off x="4336619" y="4367134"/>
            <a:ext cx="4403524" cy="454892"/>
            <a:chOff x="4333946" y="5772157"/>
            <a:chExt cx="4403524" cy="454892"/>
          </a:xfrm>
        </p:grpSpPr>
        <p:grpSp>
          <p:nvGrpSpPr>
            <p:cNvPr id="2994" name="Google Shape;2994;g21ddd074c4a_0_1607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2995" name="Google Shape;2995;g21ddd074c4a_0_160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2996" name="Google Shape;2996;g21ddd074c4a_0_160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97" name="Google Shape;2997;g21ddd074c4a_0_160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98" name="Google Shape;2998;g21ddd074c4a_0_160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999" name="Google Shape;2999;g21ddd074c4a_0_160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0" name="Google Shape;3000;g21ddd074c4a_0_160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01" name="Google Shape;3001;g21ddd074c4a_0_1607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002" name="Google Shape;3002;g21ddd074c4a_0_160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3" name="Google Shape;3003;g21ddd074c4a_0_1607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04" name="Google Shape;3004;g21ddd074c4a_0_1607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005" name="Google Shape;3005;g21ddd074c4a_0_160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006" name="Google Shape;3006;g21ddd074c4a_0_160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07" name="Google Shape;3007;g21ddd074c4a_0_160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08" name="Google Shape;3008;g21ddd074c4a_0_160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009" name="Google Shape;3009;g21ddd074c4a_0_160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0" name="Google Shape;3010;g21ddd074c4a_0_160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11" name="Google Shape;3011;g21ddd074c4a_0_1607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012" name="Google Shape;3012;g21ddd074c4a_0_160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3" name="Google Shape;3013;g21ddd074c4a_0_1607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14" name="Google Shape;3014;g21ddd074c4a_0_1607"/>
            <p:cNvGrpSpPr/>
            <p:nvPr/>
          </p:nvGrpSpPr>
          <p:grpSpPr>
            <a:xfrm>
              <a:off x="8197476" y="5805214"/>
              <a:ext cx="539994" cy="419386"/>
              <a:chOff x="1348543" y="2507397"/>
              <a:chExt cx="613211" cy="476250"/>
            </a:xfrm>
          </p:grpSpPr>
          <p:grpSp>
            <p:nvGrpSpPr>
              <p:cNvPr id="3015" name="Google Shape;3015;g21ddd074c4a_0_160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016" name="Google Shape;3016;g21ddd074c4a_0_160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17" name="Google Shape;3017;g21ddd074c4a_0_160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18" name="Google Shape;3018;g21ddd074c4a_0_160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019" name="Google Shape;3019;g21ddd074c4a_0_160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0" name="Google Shape;3020;g21ddd074c4a_0_160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21" name="Google Shape;3021;g21ddd074c4a_0_1607"/>
              <p:cNvGrpSpPr/>
              <p:nvPr/>
            </p:nvGrpSpPr>
            <p:grpSpPr>
              <a:xfrm>
                <a:off x="1492372" y="2507397"/>
                <a:ext cx="469382" cy="476250"/>
                <a:chOff x="2967" y="2425"/>
                <a:chExt cx="300" cy="300"/>
              </a:xfrm>
            </p:grpSpPr>
            <p:sp>
              <p:nvSpPr>
                <p:cNvPr id="3022" name="Google Shape;3022;g21ddd074c4a_0_160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3" name="Google Shape;3023;g21ddd074c4a_0_1607"/>
                <p:cNvSpPr txBox="1"/>
                <p:nvPr/>
              </p:nvSpPr>
              <p:spPr>
                <a:xfrm>
                  <a:off x="2967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024" name="Google Shape;3024;g21ddd074c4a_0_1607"/>
          <p:cNvGrpSpPr/>
          <p:nvPr/>
        </p:nvGrpSpPr>
        <p:grpSpPr>
          <a:xfrm>
            <a:off x="4333946" y="2439407"/>
            <a:ext cx="4395356" cy="454892"/>
            <a:chOff x="4333946" y="5772157"/>
            <a:chExt cx="4395356" cy="454892"/>
          </a:xfrm>
        </p:grpSpPr>
        <p:grpSp>
          <p:nvGrpSpPr>
            <p:cNvPr id="3025" name="Google Shape;3025;g21ddd074c4a_0_1607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026" name="Google Shape;3026;g21ddd074c4a_0_160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027" name="Google Shape;3027;g21ddd074c4a_0_160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28" name="Google Shape;3028;g21ddd074c4a_0_160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29" name="Google Shape;3029;g21ddd074c4a_0_160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030" name="Google Shape;3030;g21ddd074c4a_0_160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1" name="Google Shape;3031;g21ddd074c4a_0_160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32" name="Google Shape;3032;g21ddd074c4a_0_1607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033" name="Google Shape;3033;g21ddd074c4a_0_160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4" name="Google Shape;3034;g21ddd074c4a_0_1607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35" name="Google Shape;3035;g21ddd074c4a_0_1607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036" name="Google Shape;3036;g21ddd074c4a_0_160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037" name="Google Shape;3037;g21ddd074c4a_0_160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38" name="Google Shape;3038;g21ddd074c4a_0_160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39" name="Google Shape;3039;g21ddd074c4a_0_160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040" name="Google Shape;3040;g21ddd074c4a_0_160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1" name="Google Shape;3041;g21ddd074c4a_0_160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42" name="Google Shape;3042;g21ddd074c4a_0_1607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043" name="Google Shape;3043;g21ddd074c4a_0_160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4" name="Google Shape;3044;g21ddd074c4a_0_1607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45" name="Google Shape;3045;g21ddd074c4a_0_1607"/>
            <p:cNvGrpSpPr/>
            <p:nvPr/>
          </p:nvGrpSpPr>
          <p:grpSpPr>
            <a:xfrm>
              <a:off x="8197476" y="5805214"/>
              <a:ext cx="531826" cy="419386"/>
              <a:chOff x="1348543" y="2507397"/>
              <a:chExt cx="603936" cy="476250"/>
            </a:xfrm>
          </p:grpSpPr>
          <p:grpSp>
            <p:nvGrpSpPr>
              <p:cNvPr id="3046" name="Google Shape;3046;g21ddd074c4a_0_160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047" name="Google Shape;3047;g21ddd074c4a_0_160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48" name="Google Shape;3048;g21ddd074c4a_0_160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49" name="Google Shape;3049;g21ddd074c4a_0_160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050" name="Google Shape;3050;g21ddd074c4a_0_160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1" name="Google Shape;3051;g21ddd074c4a_0_160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52" name="Google Shape;3052;g21ddd074c4a_0_1607"/>
              <p:cNvGrpSpPr/>
              <p:nvPr/>
            </p:nvGrpSpPr>
            <p:grpSpPr>
              <a:xfrm>
                <a:off x="1464202" y="2507397"/>
                <a:ext cx="469382" cy="476250"/>
                <a:chOff x="2949" y="2425"/>
                <a:chExt cx="300" cy="300"/>
              </a:xfrm>
            </p:grpSpPr>
            <p:sp>
              <p:nvSpPr>
                <p:cNvPr id="3053" name="Google Shape;3053;g21ddd074c4a_0_160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4" name="Google Shape;3054;g21ddd074c4a_0_1607"/>
                <p:cNvSpPr txBox="1"/>
                <p:nvPr/>
              </p:nvSpPr>
              <p:spPr>
                <a:xfrm>
                  <a:off x="2949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055" name="Google Shape;3055;g21ddd074c4a_0_1607"/>
          <p:cNvSpPr/>
          <p:nvPr/>
        </p:nvSpPr>
        <p:spPr>
          <a:xfrm rot="10800000">
            <a:off x="5660107" y="637644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6" name="Google Shape;3056;g21ddd074c4a_0_1607"/>
          <p:cNvSpPr/>
          <p:nvPr/>
        </p:nvSpPr>
        <p:spPr>
          <a:xfrm>
            <a:off x="4897326" y="6381350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7" name="Google Shape;3057;g21ddd074c4a_0_1607"/>
          <p:cNvSpPr/>
          <p:nvPr/>
        </p:nvSpPr>
        <p:spPr>
          <a:xfrm rot="10800000">
            <a:off x="5652088" y="4438025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8" name="Google Shape;3058;g21ddd074c4a_0_1607"/>
          <p:cNvSpPr/>
          <p:nvPr/>
        </p:nvSpPr>
        <p:spPr>
          <a:xfrm>
            <a:off x="4905348" y="4442928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9" name="Google Shape;3059;g21ddd074c4a_0_1607"/>
          <p:cNvSpPr/>
          <p:nvPr/>
        </p:nvSpPr>
        <p:spPr>
          <a:xfrm rot="10800000">
            <a:off x="5660110" y="2499603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0" name="Google Shape;3060;g21ddd074c4a_0_1607"/>
          <p:cNvSpPr/>
          <p:nvPr/>
        </p:nvSpPr>
        <p:spPr>
          <a:xfrm>
            <a:off x="4924064" y="252054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1" name="Google Shape;3061;g21ddd074c4a_0_1607"/>
          <p:cNvSpPr/>
          <p:nvPr/>
        </p:nvSpPr>
        <p:spPr>
          <a:xfrm rot="10800000">
            <a:off x="7582489" y="2502276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2" name="Google Shape;3062;g21ddd074c4a_0_1607"/>
          <p:cNvSpPr/>
          <p:nvPr/>
        </p:nvSpPr>
        <p:spPr>
          <a:xfrm>
            <a:off x="6819708" y="2507179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3" name="Google Shape;3063;g21ddd074c4a_0_1607"/>
          <p:cNvSpPr/>
          <p:nvPr/>
        </p:nvSpPr>
        <p:spPr>
          <a:xfrm rot="10800000">
            <a:off x="7595859" y="444069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4" name="Google Shape;3064;g21ddd074c4a_0_1607"/>
          <p:cNvSpPr/>
          <p:nvPr/>
        </p:nvSpPr>
        <p:spPr>
          <a:xfrm>
            <a:off x="6833078" y="4445600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5" name="Google Shape;3065;g21ddd074c4a_0_1607"/>
          <p:cNvSpPr txBox="1"/>
          <p:nvPr/>
        </p:nvSpPr>
        <p:spPr>
          <a:xfrm flipH="1">
            <a:off x="435420" y="4908969"/>
            <a:ext cx="21957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 send their local distance vector to their 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6" name="Google Shape;3066;g21ddd074c4a_0_1607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7" name="Google Shape;3067;g21ddd074c4a_0_1607"/>
          <p:cNvSpPr/>
          <p:nvPr/>
        </p:nvSpPr>
        <p:spPr>
          <a:xfrm>
            <a:off x="448076" y="423300"/>
            <a:ext cx="1007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Distance Vector Routing Algorithm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8" name="Google Shape;3068;g21ddd074c4a_0_1607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69" name="Google Shape;3069;g21ddd074c4a_0_16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4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g21ddd074c4a_0_1776"/>
          <p:cNvSpPr txBox="1"/>
          <p:nvPr/>
        </p:nvSpPr>
        <p:spPr>
          <a:xfrm flipH="1">
            <a:off x="476559" y="3307591"/>
            <a:ext cx="2195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6" name="Google Shape;3076;g21ddd074c4a_0_1776"/>
          <p:cNvGrpSpPr/>
          <p:nvPr/>
        </p:nvGrpSpPr>
        <p:grpSpPr>
          <a:xfrm>
            <a:off x="584365" y="2087743"/>
            <a:ext cx="736200" cy="1229806"/>
            <a:chOff x="10030307" y="3444875"/>
            <a:chExt cx="736200" cy="1229806"/>
          </a:xfrm>
        </p:grpSpPr>
        <p:sp>
          <p:nvSpPr>
            <p:cNvPr id="3077" name="Google Shape;3077;g21ddd074c4a_0_1776"/>
            <p:cNvSpPr txBox="1"/>
            <p:nvPr/>
          </p:nvSpPr>
          <p:spPr>
            <a:xfrm>
              <a:off x="10030307" y="4089681"/>
              <a:ext cx="736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78" name="Google Shape;3078;g21ddd074c4a_0_1776"/>
            <p:cNvGrpSpPr/>
            <p:nvPr/>
          </p:nvGrpSpPr>
          <p:grpSpPr>
            <a:xfrm>
              <a:off x="10039550" y="3444875"/>
              <a:ext cx="671400" cy="682600"/>
              <a:chOff x="10039551" y="3444875"/>
              <a:chExt cx="671400" cy="682600"/>
            </a:xfrm>
          </p:grpSpPr>
          <p:sp>
            <p:nvSpPr>
              <p:cNvPr id="3079" name="Google Shape;3079;g21ddd074c4a_0_1776"/>
              <p:cNvSpPr/>
              <p:nvPr/>
            </p:nvSpPr>
            <p:spPr>
              <a:xfrm>
                <a:off x="10039551" y="3449256"/>
                <a:ext cx="671400" cy="671400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80" name="Google Shape;3080;g21ddd074c4a_0_1776"/>
              <p:cNvCxnSpPr/>
              <p:nvPr/>
            </p:nvCxnSpPr>
            <p:spPr>
              <a:xfrm>
                <a:off x="10372725" y="34448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1" name="Google Shape;3081;g21ddd074c4a_0_1776"/>
              <p:cNvCxnSpPr/>
              <p:nvPr/>
            </p:nvCxnSpPr>
            <p:spPr>
              <a:xfrm>
                <a:off x="10372725" y="40671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2" name="Google Shape;3082;g21ddd074c4a_0_1776"/>
              <p:cNvCxnSpPr/>
              <p:nvPr/>
            </p:nvCxnSpPr>
            <p:spPr>
              <a:xfrm rot="10800000">
                <a:off x="10064739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3" name="Google Shape;3083;g21ddd074c4a_0_1776"/>
              <p:cNvCxnSpPr/>
              <p:nvPr/>
            </p:nvCxnSpPr>
            <p:spPr>
              <a:xfrm rot="10800000">
                <a:off x="10687041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4" name="Google Shape;3084;g21ddd074c4a_0_1776"/>
              <p:cNvCxnSpPr/>
              <p:nvPr/>
            </p:nvCxnSpPr>
            <p:spPr>
              <a:xfrm>
                <a:off x="10523542" y="40370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5" name="Google Shape;3085;g21ddd074c4a_0_1776"/>
              <p:cNvCxnSpPr/>
              <p:nvPr/>
            </p:nvCxnSpPr>
            <p:spPr>
              <a:xfrm>
                <a:off x="10202867" y="34909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6" name="Google Shape;3086;g21ddd074c4a_0_1776"/>
              <p:cNvCxnSpPr/>
              <p:nvPr/>
            </p:nvCxnSpPr>
            <p:spPr>
              <a:xfrm flipH="1">
                <a:off x="10196500" y="40338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7" name="Google Shape;3087;g21ddd074c4a_0_1776"/>
              <p:cNvCxnSpPr/>
              <p:nvPr/>
            </p:nvCxnSpPr>
            <p:spPr>
              <a:xfrm flipH="1">
                <a:off x="10517175" y="34877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8" name="Google Shape;3088;g21ddd074c4a_0_1776"/>
              <p:cNvCxnSpPr/>
              <p:nvPr/>
            </p:nvCxnSpPr>
            <p:spPr>
              <a:xfrm flipH="1">
                <a:off x="10631400" y="36115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9" name="Google Shape;3089;g21ddd074c4a_0_1776"/>
              <p:cNvCxnSpPr/>
              <p:nvPr/>
            </p:nvCxnSpPr>
            <p:spPr>
              <a:xfrm flipH="1">
                <a:off x="10085300" y="39290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0" name="Google Shape;3090;g21ddd074c4a_0_1776"/>
              <p:cNvCxnSpPr/>
              <p:nvPr/>
            </p:nvCxnSpPr>
            <p:spPr>
              <a:xfrm rot="10800000">
                <a:off x="10094825" y="36147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1" name="Google Shape;3091;g21ddd074c4a_0_1776"/>
              <p:cNvCxnSpPr/>
              <p:nvPr/>
            </p:nvCxnSpPr>
            <p:spPr>
              <a:xfrm rot="10800000">
                <a:off x="10631400" y="39322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092" name="Google Shape;3092;g21ddd074c4a_0_1776"/>
              <p:cNvSpPr/>
              <p:nvPr/>
            </p:nvSpPr>
            <p:spPr>
              <a:xfrm>
                <a:off x="10331450" y="3743325"/>
                <a:ext cx="82500" cy="87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93" name="Google Shape;3093;g21ddd074c4a_0_1776"/>
              <p:cNvCxnSpPr/>
              <p:nvPr/>
            </p:nvCxnSpPr>
            <p:spPr>
              <a:xfrm flipH="1">
                <a:off x="10361631" y="3564494"/>
                <a:ext cx="137700" cy="2319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cxnSp>
        <p:nvCxnSpPr>
          <p:cNvPr id="3094" name="Google Shape;3094;g21ddd074c4a_0_1776"/>
          <p:cNvCxnSpPr>
            <a:stCxn id="3095" idx="2"/>
            <a:endCxn id="3095" idx="0"/>
          </p:cNvCxnSpPr>
          <p:nvPr/>
        </p:nvCxnSpPr>
        <p:spPr>
          <a:xfrm rot="10800000">
            <a:off x="6530320" y="2357720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6" name="Google Shape;3096;g21ddd074c4a_0_1776"/>
          <p:cNvCxnSpPr>
            <a:stCxn id="3095" idx="1"/>
            <a:endCxn id="3095" idx="3"/>
          </p:cNvCxnSpPr>
          <p:nvPr/>
        </p:nvCxnSpPr>
        <p:spPr>
          <a:xfrm>
            <a:off x="4598770" y="4289270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5" name="Google Shape;3095;g21ddd074c4a_0_1776"/>
          <p:cNvSpPr/>
          <p:nvPr/>
        </p:nvSpPr>
        <p:spPr>
          <a:xfrm>
            <a:off x="4598770" y="2357720"/>
            <a:ext cx="3863100" cy="386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7" name="Google Shape;3097;g21ddd074c4a_0_1776"/>
          <p:cNvSpPr/>
          <p:nvPr/>
        </p:nvSpPr>
        <p:spPr>
          <a:xfrm>
            <a:off x="8380337" y="2429070"/>
            <a:ext cx="132600" cy="18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98" name="Google Shape;3098;g21ddd074c4a_0_1776"/>
          <p:cNvGrpSpPr/>
          <p:nvPr/>
        </p:nvGrpSpPr>
        <p:grpSpPr>
          <a:xfrm>
            <a:off x="4333946" y="6000757"/>
            <a:ext cx="4410414" cy="454892"/>
            <a:chOff x="4333946" y="5772157"/>
            <a:chExt cx="4410414" cy="454892"/>
          </a:xfrm>
        </p:grpSpPr>
        <p:grpSp>
          <p:nvGrpSpPr>
            <p:cNvPr id="3099" name="Google Shape;3099;g21ddd074c4a_0_1776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100" name="Google Shape;3100;g21ddd074c4a_0_1776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101" name="Google Shape;3101;g21ddd074c4a_0_1776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02" name="Google Shape;3102;g21ddd074c4a_0_1776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03" name="Google Shape;3103;g21ddd074c4a_0_1776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104" name="Google Shape;3104;g21ddd074c4a_0_1776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5" name="Google Shape;3105;g21ddd074c4a_0_1776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06" name="Google Shape;3106;g21ddd074c4a_0_1776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107" name="Google Shape;3107;g21ddd074c4a_0_177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8" name="Google Shape;3108;g21ddd074c4a_0_1776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09" name="Google Shape;3109;g21ddd074c4a_0_1776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110" name="Google Shape;3110;g21ddd074c4a_0_1776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111" name="Google Shape;3111;g21ddd074c4a_0_1776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12" name="Google Shape;3112;g21ddd074c4a_0_1776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13" name="Google Shape;3113;g21ddd074c4a_0_1776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114" name="Google Shape;3114;g21ddd074c4a_0_1776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5" name="Google Shape;3115;g21ddd074c4a_0_1776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16" name="Google Shape;3116;g21ddd074c4a_0_1776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117" name="Google Shape;3117;g21ddd074c4a_0_177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8" name="Google Shape;3118;g21ddd074c4a_0_1776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19" name="Google Shape;3119;g21ddd074c4a_0_1776"/>
            <p:cNvGrpSpPr/>
            <p:nvPr/>
          </p:nvGrpSpPr>
          <p:grpSpPr>
            <a:xfrm>
              <a:off x="8197476" y="5805214"/>
              <a:ext cx="546884" cy="419386"/>
              <a:chOff x="1348543" y="2507397"/>
              <a:chExt cx="621035" cy="476250"/>
            </a:xfrm>
          </p:grpSpPr>
          <p:grpSp>
            <p:nvGrpSpPr>
              <p:cNvPr id="3120" name="Google Shape;3120;g21ddd074c4a_0_1776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121" name="Google Shape;3121;g21ddd074c4a_0_1776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22" name="Google Shape;3122;g21ddd074c4a_0_1776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23" name="Google Shape;3123;g21ddd074c4a_0_1776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124" name="Google Shape;3124;g21ddd074c4a_0_1776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5" name="Google Shape;3125;g21ddd074c4a_0_1776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26" name="Google Shape;3126;g21ddd074c4a_0_1776"/>
              <p:cNvGrpSpPr/>
              <p:nvPr/>
            </p:nvGrpSpPr>
            <p:grpSpPr>
              <a:xfrm>
                <a:off x="1500196" y="2507397"/>
                <a:ext cx="469382" cy="476250"/>
                <a:chOff x="2972" y="2425"/>
                <a:chExt cx="300" cy="300"/>
              </a:xfrm>
            </p:grpSpPr>
            <p:sp>
              <p:nvSpPr>
                <p:cNvPr id="3127" name="Google Shape;3127;g21ddd074c4a_0_177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8" name="Google Shape;3128;g21ddd074c4a_0_1776"/>
                <p:cNvSpPr txBox="1"/>
                <p:nvPr/>
              </p:nvSpPr>
              <p:spPr>
                <a:xfrm>
                  <a:off x="2972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129" name="Google Shape;3129;g21ddd074c4a_0_1776"/>
          <p:cNvSpPr txBox="1"/>
          <p:nvPr/>
        </p:nvSpPr>
        <p:spPr>
          <a:xfrm>
            <a:off x="4305782" y="3099122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0" name="Google Shape;3130;g21ddd074c4a_0_1776"/>
          <p:cNvSpPr txBox="1"/>
          <p:nvPr/>
        </p:nvSpPr>
        <p:spPr>
          <a:xfrm>
            <a:off x="6217534" y="3089477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1" name="Google Shape;3131;g21ddd074c4a_0_1776"/>
          <p:cNvSpPr txBox="1"/>
          <p:nvPr/>
        </p:nvSpPr>
        <p:spPr>
          <a:xfrm>
            <a:off x="4296138" y="511504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2" name="Google Shape;3132;g21ddd074c4a_0_1776"/>
          <p:cNvSpPr txBox="1"/>
          <p:nvPr/>
        </p:nvSpPr>
        <p:spPr>
          <a:xfrm>
            <a:off x="6231040" y="511697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3" name="Google Shape;3133;g21ddd074c4a_0_1776"/>
          <p:cNvSpPr txBox="1"/>
          <p:nvPr/>
        </p:nvSpPr>
        <p:spPr>
          <a:xfrm>
            <a:off x="8154365" y="511890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4" name="Google Shape;3134;g21ddd074c4a_0_1776"/>
          <p:cNvSpPr txBox="1"/>
          <p:nvPr/>
        </p:nvSpPr>
        <p:spPr>
          <a:xfrm>
            <a:off x="5442030" y="4258520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5" name="Google Shape;3135;g21ddd074c4a_0_1776"/>
          <p:cNvSpPr txBox="1"/>
          <p:nvPr/>
        </p:nvSpPr>
        <p:spPr>
          <a:xfrm>
            <a:off x="7353782" y="4248875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6" name="Google Shape;3136;g21ddd074c4a_0_1776"/>
          <p:cNvSpPr txBox="1"/>
          <p:nvPr/>
        </p:nvSpPr>
        <p:spPr>
          <a:xfrm>
            <a:off x="5443958" y="6181847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7" name="Google Shape;3137;g21ddd074c4a_0_1776"/>
          <p:cNvSpPr txBox="1"/>
          <p:nvPr/>
        </p:nvSpPr>
        <p:spPr>
          <a:xfrm>
            <a:off x="7355710" y="6172202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8" name="Google Shape;3138;g21ddd074c4a_0_1776"/>
          <p:cNvSpPr txBox="1"/>
          <p:nvPr/>
        </p:nvSpPr>
        <p:spPr>
          <a:xfrm>
            <a:off x="5445886" y="235255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9" name="Google Shape;3139;g21ddd074c4a_0_1776"/>
          <p:cNvSpPr txBox="1"/>
          <p:nvPr/>
        </p:nvSpPr>
        <p:spPr>
          <a:xfrm>
            <a:off x="7357638" y="2342911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0" name="Google Shape;3140;g21ddd074c4a_0_1776"/>
          <p:cNvSpPr/>
          <p:nvPr/>
        </p:nvSpPr>
        <p:spPr>
          <a:xfrm flipH="1" rot="5400000">
            <a:off x="4400042" y="2790013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1" name="Google Shape;3141;g21ddd074c4a_0_1776"/>
          <p:cNvSpPr/>
          <p:nvPr/>
        </p:nvSpPr>
        <p:spPr>
          <a:xfrm flipH="1" rot="-5400000">
            <a:off x="4395009" y="3699396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2" name="Google Shape;3142;g21ddd074c4a_0_1776"/>
          <p:cNvSpPr/>
          <p:nvPr/>
        </p:nvSpPr>
        <p:spPr>
          <a:xfrm flipH="1" rot="5400000">
            <a:off x="6302583" y="2775266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3" name="Google Shape;3143;g21ddd074c4a_0_1776"/>
          <p:cNvSpPr/>
          <p:nvPr/>
        </p:nvSpPr>
        <p:spPr>
          <a:xfrm flipH="1" rot="-5400000">
            <a:off x="6297549" y="3684650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4" name="Google Shape;3144;g21ddd074c4a_0_1776"/>
          <p:cNvSpPr/>
          <p:nvPr/>
        </p:nvSpPr>
        <p:spPr>
          <a:xfrm flipH="1" rot="5400000">
            <a:off x="4370544" y="4687643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5" name="Google Shape;3145;g21ddd074c4a_0_1776"/>
          <p:cNvSpPr/>
          <p:nvPr/>
        </p:nvSpPr>
        <p:spPr>
          <a:xfrm flipH="1" rot="-5400000">
            <a:off x="4365511" y="5597027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6" name="Google Shape;3146;g21ddd074c4a_0_1776"/>
          <p:cNvSpPr/>
          <p:nvPr/>
        </p:nvSpPr>
        <p:spPr>
          <a:xfrm flipH="1" rot="5400000">
            <a:off x="6312416" y="4682731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7" name="Google Shape;3147;g21ddd074c4a_0_1776"/>
          <p:cNvSpPr/>
          <p:nvPr/>
        </p:nvSpPr>
        <p:spPr>
          <a:xfrm flipH="1" rot="-5400000">
            <a:off x="6307383" y="5592115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8" name="Google Shape;3148;g21ddd074c4a_0_1776"/>
          <p:cNvSpPr/>
          <p:nvPr/>
        </p:nvSpPr>
        <p:spPr>
          <a:xfrm flipH="1" rot="5400000">
            <a:off x="8254290" y="4677819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9" name="Google Shape;3149;g21ddd074c4a_0_1776"/>
          <p:cNvSpPr/>
          <p:nvPr/>
        </p:nvSpPr>
        <p:spPr>
          <a:xfrm flipH="1" rot="-5400000">
            <a:off x="8249257" y="5587203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0" name="Google Shape;3150;g21ddd074c4a_0_1776"/>
          <p:cNvSpPr/>
          <p:nvPr/>
        </p:nvSpPr>
        <p:spPr>
          <a:xfrm flipH="1" rot="10800000">
            <a:off x="7582395" y="6058279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1" name="Google Shape;3151;g21ddd074c4a_0_1776"/>
          <p:cNvSpPr/>
          <p:nvPr/>
        </p:nvSpPr>
        <p:spPr>
          <a:xfrm flipH="1">
            <a:off x="6819794" y="6063182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2" name="Google Shape;3152;g21ddd074c4a_0_1776"/>
          <p:cNvGrpSpPr/>
          <p:nvPr/>
        </p:nvGrpSpPr>
        <p:grpSpPr>
          <a:xfrm>
            <a:off x="4336619" y="4062334"/>
            <a:ext cx="4403524" cy="454892"/>
            <a:chOff x="4333946" y="5772157"/>
            <a:chExt cx="4403524" cy="454892"/>
          </a:xfrm>
        </p:grpSpPr>
        <p:grpSp>
          <p:nvGrpSpPr>
            <p:cNvPr id="3153" name="Google Shape;3153;g21ddd074c4a_0_1776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154" name="Google Shape;3154;g21ddd074c4a_0_1776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155" name="Google Shape;3155;g21ddd074c4a_0_1776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56" name="Google Shape;3156;g21ddd074c4a_0_1776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57" name="Google Shape;3157;g21ddd074c4a_0_1776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158" name="Google Shape;3158;g21ddd074c4a_0_1776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9" name="Google Shape;3159;g21ddd074c4a_0_1776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60" name="Google Shape;3160;g21ddd074c4a_0_1776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161" name="Google Shape;3161;g21ddd074c4a_0_177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2" name="Google Shape;3162;g21ddd074c4a_0_1776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63" name="Google Shape;3163;g21ddd074c4a_0_1776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164" name="Google Shape;3164;g21ddd074c4a_0_1776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165" name="Google Shape;3165;g21ddd074c4a_0_1776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66" name="Google Shape;3166;g21ddd074c4a_0_1776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67" name="Google Shape;3167;g21ddd074c4a_0_1776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168" name="Google Shape;3168;g21ddd074c4a_0_1776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9" name="Google Shape;3169;g21ddd074c4a_0_1776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70" name="Google Shape;3170;g21ddd074c4a_0_1776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171" name="Google Shape;3171;g21ddd074c4a_0_177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2" name="Google Shape;3172;g21ddd074c4a_0_1776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73" name="Google Shape;3173;g21ddd074c4a_0_1776"/>
            <p:cNvGrpSpPr/>
            <p:nvPr/>
          </p:nvGrpSpPr>
          <p:grpSpPr>
            <a:xfrm>
              <a:off x="8197476" y="5805214"/>
              <a:ext cx="539994" cy="419386"/>
              <a:chOff x="1348543" y="2507397"/>
              <a:chExt cx="613211" cy="476250"/>
            </a:xfrm>
          </p:grpSpPr>
          <p:grpSp>
            <p:nvGrpSpPr>
              <p:cNvPr id="3174" name="Google Shape;3174;g21ddd074c4a_0_1776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175" name="Google Shape;3175;g21ddd074c4a_0_1776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76" name="Google Shape;3176;g21ddd074c4a_0_1776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77" name="Google Shape;3177;g21ddd074c4a_0_1776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178" name="Google Shape;3178;g21ddd074c4a_0_1776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9" name="Google Shape;3179;g21ddd074c4a_0_1776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80" name="Google Shape;3180;g21ddd074c4a_0_1776"/>
              <p:cNvGrpSpPr/>
              <p:nvPr/>
            </p:nvGrpSpPr>
            <p:grpSpPr>
              <a:xfrm>
                <a:off x="1492372" y="2507397"/>
                <a:ext cx="469382" cy="476250"/>
                <a:chOff x="2967" y="2425"/>
                <a:chExt cx="300" cy="300"/>
              </a:xfrm>
            </p:grpSpPr>
            <p:sp>
              <p:nvSpPr>
                <p:cNvPr id="3181" name="Google Shape;3181;g21ddd074c4a_0_177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2" name="Google Shape;3182;g21ddd074c4a_0_1776"/>
                <p:cNvSpPr txBox="1"/>
                <p:nvPr/>
              </p:nvSpPr>
              <p:spPr>
                <a:xfrm>
                  <a:off x="2967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183" name="Google Shape;3183;g21ddd074c4a_0_1776"/>
          <p:cNvGrpSpPr/>
          <p:nvPr/>
        </p:nvGrpSpPr>
        <p:grpSpPr>
          <a:xfrm>
            <a:off x="4333946" y="2134607"/>
            <a:ext cx="4395356" cy="454892"/>
            <a:chOff x="4333946" y="5772157"/>
            <a:chExt cx="4395356" cy="454892"/>
          </a:xfrm>
        </p:grpSpPr>
        <p:grpSp>
          <p:nvGrpSpPr>
            <p:cNvPr id="3184" name="Google Shape;3184;g21ddd074c4a_0_1776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185" name="Google Shape;3185;g21ddd074c4a_0_1776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186" name="Google Shape;3186;g21ddd074c4a_0_1776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87" name="Google Shape;3187;g21ddd074c4a_0_1776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88" name="Google Shape;3188;g21ddd074c4a_0_1776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189" name="Google Shape;3189;g21ddd074c4a_0_1776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0" name="Google Shape;3190;g21ddd074c4a_0_1776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91" name="Google Shape;3191;g21ddd074c4a_0_1776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192" name="Google Shape;3192;g21ddd074c4a_0_177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3" name="Google Shape;3193;g21ddd074c4a_0_1776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94" name="Google Shape;3194;g21ddd074c4a_0_1776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195" name="Google Shape;3195;g21ddd074c4a_0_1776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196" name="Google Shape;3196;g21ddd074c4a_0_1776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97" name="Google Shape;3197;g21ddd074c4a_0_1776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98" name="Google Shape;3198;g21ddd074c4a_0_1776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199" name="Google Shape;3199;g21ddd074c4a_0_1776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0" name="Google Shape;3200;g21ddd074c4a_0_1776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01" name="Google Shape;3201;g21ddd074c4a_0_1776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202" name="Google Shape;3202;g21ddd074c4a_0_177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3" name="Google Shape;3203;g21ddd074c4a_0_1776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04" name="Google Shape;3204;g21ddd074c4a_0_1776"/>
            <p:cNvGrpSpPr/>
            <p:nvPr/>
          </p:nvGrpSpPr>
          <p:grpSpPr>
            <a:xfrm>
              <a:off x="8197476" y="5805214"/>
              <a:ext cx="531826" cy="419386"/>
              <a:chOff x="1348543" y="2507397"/>
              <a:chExt cx="603936" cy="476250"/>
            </a:xfrm>
          </p:grpSpPr>
          <p:grpSp>
            <p:nvGrpSpPr>
              <p:cNvPr id="3205" name="Google Shape;3205;g21ddd074c4a_0_1776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206" name="Google Shape;3206;g21ddd074c4a_0_1776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07" name="Google Shape;3207;g21ddd074c4a_0_1776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08" name="Google Shape;3208;g21ddd074c4a_0_1776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209" name="Google Shape;3209;g21ddd074c4a_0_1776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0" name="Google Shape;3210;g21ddd074c4a_0_1776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11" name="Google Shape;3211;g21ddd074c4a_0_1776"/>
              <p:cNvGrpSpPr/>
              <p:nvPr/>
            </p:nvGrpSpPr>
            <p:grpSpPr>
              <a:xfrm>
                <a:off x="1464202" y="2507397"/>
                <a:ext cx="469382" cy="476250"/>
                <a:chOff x="2949" y="2425"/>
                <a:chExt cx="300" cy="300"/>
              </a:xfrm>
            </p:grpSpPr>
            <p:sp>
              <p:nvSpPr>
                <p:cNvPr id="3212" name="Google Shape;3212;g21ddd074c4a_0_177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13" name="Google Shape;3213;g21ddd074c4a_0_1776"/>
                <p:cNvSpPr txBox="1"/>
                <p:nvPr/>
              </p:nvSpPr>
              <p:spPr>
                <a:xfrm>
                  <a:off x="2949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214" name="Google Shape;3214;g21ddd074c4a_0_1776"/>
          <p:cNvSpPr/>
          <p:nvPr/>
        </p:nvSpPr>
        <p:spPr>
          <a:xfrm flipH="1" rot="10800000">
            <a:off x="5660017" y="607164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5" name="Google Shape;3215;g21ddd074c4a_0_1776"/>
          <p:cNvSpPr/>
          <p:nvPr/>
        </p:nvSpPr>
        <p:spPr>
          <a:xfrm flipH="1">
            <a:off x="4897416" y="6076550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6" name="Google Shape;3216;g21ddd074c4a_0_1776"/>
          <p:cNvSpPr/>
          <p:nvPr/>
        </p:nvSpPr>
        <p:spPr>
          <a:xfrm flipH="1" rot="10800000">
            <a:off x="5651998" y="4133225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7" name="Google Shape;3217;g21ddd074c4a_0_1776"/>
          <p:cNvSpPr/>
          <p:nvPr/>
        </p:nvSpPr>
        <p:spPr>
          <a:xfrm flipH="1">
            <a:off x="4905438" y="4138128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8" name="Google Shape;3218;g21ddd074c4a_0_1776"/>
          <p:cNvSpPr/>
          <p:nvPr/>
        </p:nvSpPr>
        <p:spPr>
          <a:xfrm>
            <a:off x="5660020" y="2194789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9" name="Google Shape;3219;g21ddd074c4a_0_1776"/>
          <p:cNvSpPr/>
          <p:nvPr/>
        </p:nvSpPr>
        <p:spPr>
          <a:xfrm rot="10800000">
            <a:off x="4924154" y="2215761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0" name="Google Shape;3220;g21ddd074c4a_0_1776"/>
          <p:cNvSpPr/>
          <p:nvPr/>
        </p:nvSpPr>
        <p:spPr>
          <a:xfrm flipH="1" rot="10800000">
            <a:off x="7582399" y="2197476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1" name="Google Shape;3221;g21ddd074c4a_0_1776"/>
          <p:cNvSpPr/>
          <p:nvPr/>
        </p:nvSpPr>
        <p:spPr>
          <a:xfrm rot="10800000">
            <a:off x="6819798" y="2202393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2" name="Google Shape;3222;g21ddd074c4a_0_1776"/>
          <p:cNvSpPr/>
          <p:nvPr/>
        </p:nvSpPr>
        <p:spPr>
          <a:xfrm flipH="1" rot="10800000">
            <a:off x="7595769" y="413589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3" name="Google Shape;3223;g21ddd074c4a_0_1776"/>
          <p:cNvSpPr/>
          <p:nvPr/>
        </p:nvSpPr>
        <p:spPr>
          <a:xfrm flipH="1">
            <a:off x="6833168" y="4140800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4" name="Google Shape;3224;g21ddd074c4a_0_1776"/>
          <p:cNvSpPr txBox="1"/>
          <p:nvPr>
            <p:ph type="title"/>
          </p:nvPr>
        </p:nvSpPr>
        <p:spPr>
          <a:xfrm>
            <a:off x="393100" y="1142875"/>
            <a:ext cx="4921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2600"/>
              <a:t>Distance vector: Iteration</a:t>
            </a:r>
            <a:endParaRPr sz="2600"/>
          </a:p>
        </p:txBody>
      </p:sp>
      <p:sp>
        <p:nvSpPr>
          <p:cNvPr id="3225" name="Google Shape;3225;g21ddd074c4a_0_1776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6" name="Google Shape;3226;g21ddd074c4a_0_1776"/>
          <p:cNvSpPr/>
          <p:nvPr/>
        </p:nvSpPr>
        <p:spPr>
          <a:xfrm>
            <a:off x="448076" y="423300"/>
            <a:ext cx="1007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Distance Vector Routing Algorithm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7" name="Google Shape;3227;g21ddd074c4a_0_1776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28" name="Google Shape;3228;g21ddd074c4a_0_17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3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4" name="Google Shape;3234;g21ddd074c4a_0_1931"/>
          <p:cNvCxnSpPr>
            <a:stCxn id="3235" idx="2"/>
            <a:endCxn id="3235" idx="0"/>
          </p:cNvCxnSpPr>
          <p:nvPr/>
        </p:nvCxnSpPr>
        <p:spPr>
          <a:xfrm rot="10800000">
            <a:off x="6530320" y="2281520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36" name="Google Shape;3236;g21ddd074c4a_0_1931"/>
          <p:cNvCxnSpPr>
            <a:stCxn id="3235" idx="1"/>
            <a:endCxn id="3235" idx="3"/>
          </p:cNvCxnSpPr>
          <p:nvPr/>
        </p:nvCxnSpPr>
        <p:spPr>
          <a:xfrm>
            <a:off x="4598770" y="4213070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35" name="Google Shape;3235;g21ddd074c4a_0_1931"/>
          <p:cNvSpPr/>
          <p:nvPr/>
        </p:nvSpPr>
        <p:spPr>
          <a:xfrm>
            <a:off x="4598770" y="2281520"/>
            <a:ext cx="3863100" cy="386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7" name="Google Shape;3237;g21ddd074c4a_0_1931"/>
          <p:cNvSpPr/>
          <p:nvPr/>
        </p:nvSpPr>
        <p:spPr>
          <a:xfrm>
            <a:off x="8380337" y="2352870"/>
            <a:ext cx="132600" cy="18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8" name="Google Shape;3238;g21ddd074c4a_0_1931"/>
          <p:cNvGrpSpPr/>
          <p:nvPr/>
        </p:nvGrpSpPr>
        <p:grpSpPr>
          <a:xfrm>
            <a:off x="4333946" y="5924557"/>
            <a:ext cx="4410414" cy="454892"/>
            <a:chOff x="4333946" y="5772157"/>
            <a:chExt cx="4410414" cy="454892"/>
          </a:xfrm>
        </p:grpSpPr>
        <p:grpSp>
          <p:nvGrpSpPr>
            <p:cNvPr id="3239" name="Google Shape;3239;g21ddd074c4a_0_1931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240" name="Google Shape;3240;g21ddd074c4a_0_1931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241" name="Google Shape;3241;g21ddd074c4a_0_1931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42" name="Google Shape;3242;g21ddd074c4a_0_1931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43" name="Google Shape;3243;g21ddd074c4a_0_1931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244" name="Google Shape;3244;g21ddd074c4a_0_1931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5" name="Google Shape;3245;g21ddd074c4a_0_1931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46" name="Google Shape;3246;g21ddd074c4a_0_1931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247" name="Google Shape;3247;g21ddd074c4a_0_1931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8" name="Google Shape;3248;g21ddd074c4a_0_1931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49" name="Google Shape;3249;g21ddd074c4a_0_1931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250" name="Google Shape;3250;g21ddd074c4a_0_1931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251" name="Google Shape;3251;g21ddd074c4a_0_1931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52" name="Google Shape;3252;g21ddd074c4a_0_1931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53" name="Google Shape;3253;g21ddd074c4a_0_1931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254" name="Google Shape;3254;g21ddd074c4a_0_1931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5" name="Google Shape;3255;g21ddd074c4a_0_1931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56" name="Google Shape;3256;g21ddd074c4a_0_1931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257" name="Google Shape;3257;g21ddd074c4a_0_1931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8" name="Google Shape;3258;g21ddd074c4a_0_1931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59" name="Google Shape;3259;g21ddd074c4a_0_1931"/>
            <p:cNvGrpSpPr/>
            <p:nvPr/>
          </p:nvGrpSpPr>
          <p:grpSpPr>
            <a:xfrm>
              <a:off x="8197476" y="5805214"/>
              <a:ext cx="546884" cy="419386"/>
              <a:chOff x="1348543" y="2507397"/>
              <a:chExt cx="621035" cy="476250"/>
            </a:xfrm>
          </p:grpSpPr>
          <p:grpSp>
            <p:nvGrpSpPr>
              <p:cNvPr id="3260" name="Google Shape;3260;g21ddd074c4a_0_1931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261" name="Google Shape;3261;g21ddd074c4a_0_1931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62" name="Google Shape;3262;g21ddd074c4a_0_1931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63" name="Google Shape;3263;g21ddd074c4a_0_1931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264" name="Google Shape;3264;g21ddd074c4a_0_1931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5" name="Google Shape;3265;g21ddd074c4a_0_1931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66" name="Google Shape;3266;g21ddd074c4a_0_1931"/>
              <p:cNvGrpSpPr/>
              <p:nvPr/>
            </p:nvGrpSpPr>
            <p:grpSpPr>
              <a:xfrm>
                <a:off x="1500196" y="2507397"/>
                <a:ext cx="469382" cy="476250"/>
                <a:chOff x="2972" y="2425"/>
                <a:chExt cx="300" cy="300"/>
              </a:xfrm>
            </p:grpSpPr>
            <p:sp>
              <p:nvSpPr>
                <p:cNvPr id="3267" name="Google Shape;3267;g21ddd074c4a_0_1931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8" name="Google Shape;3268;g21ddd074c4a_0_1931"/>
                <p:cNvSpPr txBox="1"/>
                <p:nvPr/>
              </p:nvSpPr>
              <p:spPr>
                <a:xfrm>
                  <a:off x="2972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269" name="Google Shape;3269;g21ddd074c4a_0_1931"/>
          <p:cNvSpPr txBox="1"/>
          <p:nvPr/>
        </p:nvSpPr>
        <p:spPr>
          <a:xfrm>
            <a:off x="4305782" y="3022922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0" name="Google Shape;3270;g21ddd074c4a_0_1931"/>
          <p:cNvSpPr txBox="1"/>
          <p:nvPr/>
        </p:nvSpPr>
        <p:spPr>
          <a:xfrm>
            <a:off x="6217534" y="3013277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1" name="Google Shape;3271;g21ddd074c4a_0_1931"/>
          <p:cNvSpPr txBox="1"/>
          <p:nvPr/>
        </p:nvSpPr>
        <p:spPr>
          <a:xfrm>
            <a:off x="4296138" y="503884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2" name="Google Shape;3272;g21ddd074c4a_0_1931"/>
          <p:cNvSpPr txBox="1"/>
          <p:nvPr/>
        </p:nvSpPr>
        <p:spPr>
          <a:xfrm>
            <a:off x="6231040" y="504077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3" name="Google Shape;3273;g21ddd074c4a_0_1931"/>
          <p:cNvSpPr txBox="1"/>
          <p:nvPr/>
        </p:nvSpPr>
        <p:spPr>
          <a:xfrm>
            <a:off x="8154365" y="504270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4" name="Google Shape;3274;g21ddd074c4a_0_1931"/>
          <p:cNvSpPr txBox="1"/>
          <p:nvPr/>
        </p:nvSpPr>
        <p:spPr>
          <a:xfrm>
            <a:off x="5442030" y="4182320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5" name="Google Shape;3275;g21ddd074c4a_0_1931"/>
          <p:cNvSpPr txBox="1"/>
          <p:nvPr/>
        </p:nvSpPr>
        <p:spPr>
          <a:xfrm>
            <a:off x="7353782" y="4172675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6" name="Google Shape;3276;g21ddd074c4a_0_1931"/>
          <p:cNvSpPr txBox="1"/>
          <p:nvPr/>
        </p:nvSpPr>
        <p:spPr>
          <a:xfrm>
            <a:off x="5443958" y="6105647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7" name="Google Shape;3277;g21ddd074c4a_0_1931"/>
          <p:cNvSpPr txBox="1"/>
          <p:nvPr/>
        </p:nvSpPr>
        <p:spPr>
          <a:xfrm>
            <a:off x="7355710" y="6096002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8" name="Google Shape;3278;g21ddd074c4a_0_1931"/>
          <p:cNvSpPr txBox="1"/>
          <p:nvPr/>
        </p:nvSpPr>
        <p:spPr>
          <a:xfrm>
            <a:off x="5445886" y="227635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9" name="Google Shape;3279;g21ddd074c4a_0_1931"/>
          <p:cNvSpPr txBox="1"/>
          <p:nvPr/>
        </p:nvSpPr>
        <p:spPr>
          <a:xfrm>
            <a:off x="7357638" y="2266711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80" name="Google Shape;3280;g21ddd074c4a_0_1931"/>
          <p:cNvGrpSpPr/>
          <p:nvPr/>
        </p:nvGrpSpPr>
        <p:grpSpPr>
          <a:xfrm>
            <a:off x="4336619" y="3986134"/>
            <a:ext cx="4403524" cy="454892"/>
            <a:chOff x="4333946" y="5772157"/>
            <a:chExt cx="4403524" cy="454892"/>
          </a:xfrm>
        </p:grpSpPr>
        <p:grpSp>
          <p:nvGrpSpPr>
            <p:cNvPr id="3281" name="Google Shape;3281;g21ddd074c4a_0_1931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282" name="Google Shape;3282;g21ddd074c4a_0_1931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283" name="Google Shape;3283;g21ddd074c4a_0_1931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84" name="Google Shape;3284;g21ddd074c4a_0_1931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85" name="Google Shape;3285;g21ddd074c4a_0_1931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286" name="Google Shape;3286;g21ddd074c4a_0_1931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7" name="Google Shape;3287;g21ddd074c4a_0_1931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88" name="Google Shape;3288;g21ddd074c4a_0_1931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289" name="Google Shape;3289;g21ddd074c4a_0_1931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0" name="Google Shape;3290;g21ddd074c4a_0_1931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91" name="Google Shape;3291;g21ddd074c4a_0_1931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292" name="Google Shape;3292;g21ddd074c4a_0_1931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293" name="Google Shape;3293;g21ddd074c4a_0_1931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94" name="Google Shape;3294;g21ddd074c4a_0_1931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95" name="Google Shape;3295;g21ddd074c4a_0_1931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296" name="Google Shape;3296;g21ddd074c4a_0_1931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7" name="Google Shape;3297;g21ddd074c4a_0_1931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98" name="Google Shape;3298;g21ddd074c4a_0_1931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299" name="Google Shape;3299;g21ddd074c4a_0_1931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0" name="Google Shape;3300;g21ddd074c4a_0_1931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01" name="Google Shape;3301;g21ddd074c4a_0_1931"/>
            <p:cNvGrpSpPr/>
            <p:nvPr/>
          </p:nvGrpSpPr>
          <p:grpSpPr>
            <a:xfrm>
              <a:off x="8197476" y="5805214"/>
              <a:ext cx="539994" cy="419386"/>
              <a:chOff x="1348543" y="2507397"/>
              <a:chExt cx="613211" cy="476250"/>
            </a:xfrm>
          </p:grpSpPr>
          <p:grpSp>
            <p:nvGrpSpPr>
              <p:cNvPr id="3302" name="Google Shape;3302;g21ddd074c4a_0_1931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303" name="Google Shape;3303;g21ddd074c4a_0_1931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04" name="Google Shape;3304;g21ddd074c4a_0_1931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05" name="Google Shape;3305;g21ddd074c4a_0_1931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306" name="Google Shape;3306;g21ddd074c4a_0_1931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7" name="Google Shape;3307;g21ddd074c4a_0_1931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08" name="Google Shape;3308;g21ddd074c4a_0_1931"/>
              <p:cNvGrpSpPr/>
              <p:nvPr/>
            </p:nvGrpSpPr>
            <p:grpSpPr>
              <a:xfrm>
                <a:off x="1492372" y="2507397"/>
                <a:ext cx="469382" cy="476250"/>
                <a:chOff x="2967" y="2425"/>
                <a:chExt cx="300" cy="300"/>
              </a:xfrm>
            </p:grpSpPr>
            <p:sp>
              <p:nvSpPr>
                <p:cNvPr id="3309" name="Google Shape;3309;g21ddd074c4a_0_1931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0" name="Google Shape;3310;g21ddd074c4a_0_1931"/>
                <p:cNvSpPr txBox="1"/>
                <p:nvPr/>
              </p:nvSpPr>
              <p:spPr>
                <a:xfrm>
                  <a:off x="2967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311" name="Google Shape;3311;g21ddd074c4a_0_1931"/>
          <p:cNvGrpSpPr/>
          <p:nvPr/>
        </p:nvGrpSpPr>
        <p:grpSpPr>
          <a:xfrm>
            <a:off x="4333946" y="2058407"/>
            <a:ext cx="4395356" cy="454892"/>
            <a:chOff x="4333946" y="5772157"/>
            <a:chExt cx="4395356" cy="454892"/>
          </a:xfrm>
        </p:grpSpPr>
        <p:grpSp>
          <p:nvGrpSpPr>
            <p:cNvPr id="3312" name="Google Shape;3312;g21ddd074c4a_0_1931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313" name="Google Shape;3313;g21ddd074c4a_0_1931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314" name="Google Shape;3314;g21ddd074c4a_0_1931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15" name="Google Shape;3315;g21ddd074c4a_0_1931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16" name="Google Shape;3316;g21ddd074c4a_0_1931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317" name="Google Shape;3317;g21ddd074c4a_0_1931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8" name="Google Shape;3318;g21ddd074c4a_0_1931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19" name="Google Shape;3319;g21ddd074c4a_0_1931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320" name="Google Shape;3320;g21ddd074c4a_0_1931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1" name="Google Shape;3321;g21ddd074c4a_0_1931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22" name="Google Shape;3322;g21ddd074c4a_0_1931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323" name="Google Shape;3323;g21ddd074c4a_0_1931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324" name="Google Shape;3324;g21ddd074c4a_0_1931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25" name="Google Shape;3325;g21ddd074c4a_0_1931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26" name="Google Shape;3326;g21ddd074c4a_0_1931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327" name="Google Shape;3327;g21ddd074c4a_0_1931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8" name="Google Shape;3328;g21ddd074c4a_0_1931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29" name="Google Shape;3329;g21ddd074c4a_0_1931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330" name="Google Shape;3330;g21ddd074c4a_0_1931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1" name="Google Shape;3331;g21ddd074c4a_0_1931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32" name="Google Shape;3332;g21ddd074c4a_0_1931"/>
            <p:cNvGrpSpPr/>
            <p:nvPr/>
          </p:nvGrpSpPr>
          <p:grpSpPr>
            <a:xfrm>
              <a:off x="8197476" y="5805214"/>
              <a:ext cx="531826" cy="419386"/>
              <a:chOff x="1348543" y="2507397"/>
              <a:chExt cx="603936" cy="476250"/>
            </a:xfrm>
          </p:grpSpPr>
          <p:grpSp>
            <p:nvGrpSpPr>
              <p:cNvPr id="3333" name="Google Shape;3333;g21ddd074c4a_0_1931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334" name="Google Shape;3334;g21ddd074c4a_0_1931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35" name="Google Shape;3335;g21ddd074c4a_0_1931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36" name="Google Shape;3336;g21ddd074c4a_0_1931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337" name="Google Shape;3337;g21ddd074c4a_0_1931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8" name="Google Shape;3338;g21ddd074c4a_0_1931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39" name="Google Shape;3339;g21ddd074c4a_0_1931"/>
              <p:cNvGrpSpPr/>
              <p:nvPr/>
            </p:nvGrpSpPr>
            <p:grpSpPr>
              <a:xfrm>
                <a:off x="1464202" y="2507397"/>
                <a:ext cx="469382" cy="476250"/>
                <a:chOff x="2949" y="2425"/>
                <a:chExt cx="300" cy="300"/>
              </a:xfrm>
            </p:grpSpPr>
            <p:sp>
              <p:nvSpPr>
                <p:cNvPr id="3340" name="Google Shape;3340;g21ddd074c4a_0_1931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1" name="Google Shape;3341;g21ddd074c4a_0_1931"/>
                <p:cNvSpPr txBox="1"/>
                <p:nvPr/>
              </p:nvSpPr>
              <p:spPr>
                <a:xfrm>
                  <a:off x="2949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342" name="Google Shape;3342;g21ddd074c4a_0_1931"/>
          <p:cNvSpPr txBox="1"/>
          <p:nvPr/>
        </p:nvSpPr>
        <p:spPr>
          <a:xfrm flipH="1">
            <a:off x="476559" y="3231391"/>
            <a:ext cx="2195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3" name="Google Shape;3343;g21ddd074c4a_0_1931"/>
          <p:cNvGrpSpPr/>
          <p:nvPr/>
        </p:nvGrpSpPr>
        <p:grpSpPr>
          <a:xfrm>
            <a:off x="584365" y="2011543"/>
            <a:ext cx="736200" cy="1229806"/>
            <a:chOff x="10030307" y="3444875"/>
            <a:chExt cx="736200" cy="1229806"/>
          </a:xfrm>
        </p:grpSpPr>
        <p:sp>
          <p:nvSpPr>
            <p:cNvPr id="3344" name="Google Shape;3344;g21ddd074c4a_0_1931"/>
            <p:cNvSpPr txBox="1"/>
            <p:nvPr/>
          </p:nvSpPr>
          <p:spPr>
            <a:xfrm>
              <a:off x="10030307" y="4089681"/>
              <a:ext cx="736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45" name="Google Shape;3345;g21ddd074c4a_0_1931"/>
            <p:cNvGrpSpPr/>
            <p:nvPr/>
          </p:nvGrpSpPr>
          <p:grpSpPr>
            <a:xfrm>
              <a:off x="10039550" y="3444875"/>
              <a:ext cx="671400" cy="682600"/>
              <a:chOff x="10039551" y="3444875"/>
              <a:chExt cx="671400" cy="682600"/>
            </a:xfrm>
          </p:grpSpPr>
          <p:sp>
            <p:nvSpPr>
              <p:cNvPr id="3346" name="Google Shape;3346;g21ddd074c4a_0_1931"/>
              <p:cNvSpPr/>
              <p:nvPr/>
            </p:nvSpPr>
            <p:spPr>
              <a:xfrm>
                <a:off x="10039551" y="3449256"/>
                <a:ext cx="671400" cy="671400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47" name="Google Shape;3347;g21ddd074c4a_0_1931"/>
              <p:cNvCxnSpPr/>
              <p:nvPr/>
            </p:nvCxnSpPr>
            <p:spPr>
              <a:xfrm>
                <a:off x="10372725" y="34448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48" name="Google Shape;3348;g21ddd074c4a_0_1931"/>
              <p:cNvCxnSpPr/>
              <p:nvPr/>
            </p:nvCxnSpPr>
            <p:spPr>
              <a:xfrm>
                <a:off x="10372725" y="40671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49" name="Google Shape;3349;g21ddd074c4a_0_1931"/>
              <p:cNvCxnSpPr/>
              <p:nvPr/>
            </p:nvCxnSpPr>
            <p:spPr>
              <a:xfrm rot="10800000">
                <a:off x="10064739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50" name="Google Shape;3350;g21ddd074c4a_0_1931"/>
              <p:cNvCxnSpPr/>
              <p:nvPr/>
            </p:nvCxnSpPr>
            <p:spPr>
              <a:xfrm rot="10800000">
                <a:off x="10687041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51" name="Google Shape;3351;g21ddd074c4a_0_1931"/>
              <p:cNvCxnSpPr/>
              <p:nvPr/>
            </p:nvCxnSpPr>
            <p:spPr>
              <a:xfrm>
                <a:off x="10523542" y="40370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52" name="Google Shape;3352;g21ddd074c4a_0_1931"/>
              <p:cNvCxnSpPr/>
              <p:nvPr/>
            </p:nvCxnSpPr>
            <p:spPr>
              <a:xfrm>
                <a:off x="10202867" y="34909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53" name="Google Shape;3353;g21ddd074c4a_0_1931"/>
              <p:cNvCxnSpPr/>
              <p:nvPr/>
            </p:nvCxnSpPr>
            <p:spPr>
              <a:xfrm flipH="1">
                <a:off x="10196500" y="40338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54" name="Google Shape;3354;g21ddd074c4a_0_1931"/>
              <p:cNvCxnSpPr/>
              <p:nvPr/>
            </p:nvCxnSpPr>
            <p:spPr>
              <a:xfrm flipH="1">
                <a:off x="10517175" y="34877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55" name="Google Shape;3355;g21ddd074c4a_0_1931"/>
              <p:cNvCxnSpPr/>
              <p:nvPr/>
            </p:nvCxnSpPr>
            <p:spPr>
              <a:xfrm flipH="1">
                <a:off x="10631400" y="36115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56" name="Google Shape;3356;g21ddd074c4a_0_1931"/>
              <p:cNvCxnSpPr/>
              <p:nvPr/>
            </p:nvCxnSpPr>
            <p:spPr>
              <a:xfrm flipH="1">
                <a:off x="10085300" y="39290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57" name="Google Shape;3357;g21ddd074c4a_0_1931"/>
              <p:cNvCxnSpPr/>
              <p:nvPr/>
            </p:nvCxnSpPr>
            <p:spPr>
              <a:xfrm rot="10800000">
                <a:off x="10094825" y="36147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58" name="Google Shape;3358;g21ddd074c4a_0_1931"/>
              <p:cNvCxnSpPr/>
              <p:nvPr/>
            </p:nvCxnSpPr>
            <p:spPr>
              <a:xfrm rot="10800000">
                <a:off x="10631400" y="39322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359" name="Google Shape;3359;g21ddd074c4a_0_1931"/>
              <p:cNvSpPr/>
              <p:nvPr/>
            </p:nvSpPr>
            <p:spPr>
              <a:xfrm>
                <a:off x="10331450" y="3743325"/>
                <a:ext cx="82500" cy="87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60" name="Google Shape;3360;g21ddd074c4a_0_1931"/>
          <p:cNvGrpSpPr/>
          <p:nvPr/>
        </p:nvGrpSpPr>
        <p:grpSpPr>
          <a:xfrm>
            <a:off x="3972233" y="1779642"/>
            <a:ext cx="5092103" cy="4957696"/>
            <a:chOff x="3982064" y="1612491"/>
            <a:chExt cx="5092103" cy="4957696"/>
          </a:xfrm>
        </p:grpSpPr>
        <p:grpSp>
          <p:nvGrpSpPr>
            <p:cNvPr id="3361" name="Google Shape;3361;g21ddd074c4a_0_1931"/>
            <p:cNvGrpSpPr/>
            <p:nvPr/>
          </p:nvGrpSpPr>
          <p:grpSpPr>
            <a:xfrm>
              <a:off x="4011560" y="1641985"/>
              <a:ext cx="1198531" cy="1024796"/>
              <a:chOff x="9655277" y="2349909"/>
              <a:chExt cx="1198531" cy="1024796"/>
            </a:xfrm>
          </p:grpSpPr>
          <p:sp>
            <p:nvSpPr>
              <p:cNvPr id="3362" name="Google Shape;3362;g21ddd074c4a_0_1931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3" name="Google Shape;3363;g21ddd074c4a_0_1931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4" name="Google Shape;3364;g21ddd074c4a_0_1931"/>
            <p:cNvGrpSpPr/>
            <p:nvPr/>
          </p:nvGrpSpPr>
          <p:grpSpPr>
            <a:xfrm>
              <a:off x="5943598" y="1627238"/>
              <a:ext cx="1198531" cy="1024796"/>
              <a:chOff x="9655277" y="2349909"/>
              <a:chExt cx="1198531" cy="1024796"/>
            </a:xfrm>
          </p:grpSpPr>
          <p:sp>
            <p:nvSpPr>
              <p:cNvPr id="3365" name="Google Shape;3365;g21ddd074c4a_0_1931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6" name="Google Shape;3366;g21ddd074c4a_0_1931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7" name="Google Shape;3367;g21ddd074c4a_0_1931"/>
            <p:cNvGrpSpPr/>
            <p:nvPr/>
          </p:nvGrpSpPr>
          <p:grpSpPr>
            <a:xfrm>
              <a:off x="7875636" y="1612491"/>
              <a:ext cx="1198531" cy="1024796"/>
              <a:chOff x="9655277" y="2349909"/>
              <a:chExt cx="1198531" cy="1024796"/>
            </a:xfrm>
          </p:grpSpPr>
          <p:sp>
            <p:nvSpPr>
              <p:cNvPr id="3368" name="Google Shape;3368;g21ddd074c4a_0_1931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9" name="Google Shape;3369;g21ddd074c4a_0_1931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0" name="Google Shape;3370;g21ddd074c4a_0_1931"/>
            <p:cNvGrpSpPr/>
            <p:nvPr/>
          </p:nvGrpSpPr>
          <p:grpSpPr>
            <a:xfrm>
              <a:off x="3996812" y="3593688"/>
              <a:ext cx="1198531" cy="1024796"/>
              <a:chOff x="9655277" y="2349909"/>
              <a:chExt cx="1198531" cy="1024796"/>
            </a:xfrm>
          </p:grpSpPr>
          <p:sp>
            <p:nvSpPr>
              <p:cNvPr id="3371" name="Google Shape;3371;g21ddd074c4a_0_1931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2" name="Google Shape;3372;g21ddd074c4a_0_1931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3" name="Google Shape;3373;g21ddd074c4a_0_1931"/>
            <p:cNvGrpSpPr/>
            <p:nvPr/>
          </p:nvGrpSpPr>
          <p:grpSpPr>
            <a:xfrm>
              <a:off x="5928850" y="3578941"/>
              <a:ext cx="1198531" cy="1024796"/>
              <a:chOff x="9655277" y="2349909"/>
              <a:chExt cx="1198531" cy="1024796"/>
            </a:xfrm>
          </p:grpSpPr>
          <p:sp>
            <p:nvSpPr>
              <p:cNvPr id="3374" name="Google Shape;3374;g21ddd074c4a_0_1931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5" name="Google Shape;3375;g21ddd074c4a_0_1931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6" name="Google Shape;3376;g21ddd074c4a_0_1931"/>
            <p:cNvGrpSpPr/>
            <p:nvPr/>
          </p:nvGrpSpPr>
          <p:grpSpPr>
            <a:xfrm>
              <a:off x="7860888" y="3564194"/>
              <a:ext cx="1198531" cy="1024796"/>
              <a:chOff x="9655277" y="2349909"/>
              <a:chExt cx="1198531" cy="1024796"/>
            </a:xfrm>
          </p:grpSpPr>
          <p:sp>
            <p:nvSpPr>
              <p:cNvPr id="3377" name="Google Shape;3377;g21ddd074c4a_0_1931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8" name="Google Shape;3378;g21ddd074c4a_0_1931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9" name="Google Shape;3379;g21ddd074c4a_0_1931"/>
            <p:cNvGrpSpPr/>
            <p:nvPr/>
          </p:nvGrpSpPr>
          <p:grpSpPr>
            <a:xfrm>
              <a:off x="3982064" y="5545391"/>
              <a:ext cx="1198531" cy="1024796"/>
              <a:chOff x="9655277" y="2349909"/>
              <a:chExt cx="1198531" cy="1024796"/>
            </a:xfrm>
          </p:grpSpPr>
          <p:sp>
            <p:nvSpPr>
              <p:cNvPr id="3380" name="Google Shape;3380;g21ddd074c4a_0_1931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1" name="Google Shape;3381;g21ddd074c4a_0_1931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82" name="Google Shape;3382;g21ddd074c4a_0_1931"/>
            <p:cNvGrpSpPr/>
            <p:nvPr/>
          </p:nvGrpSpPr>
          <p:grpSpPr>
            <a:xfrm>
              <a:off x="5914102" y="5530644"/>
              <a:ext cx="1198531" cy="1024796"/>
              <a:chOff x="9655277" y="2349909"/>
              <a:chExt cx="1198531" cy="1024796"/>
            </a:xfrm>
          </p:grpSpPr>
          <p:sp>
            <p:nvSpPr>
              <p:cNvPr id="3383" name="Google Shape;3383;g21ddd074c4a_0_1931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4" name="Google Shape;3384;g21ddd074c4a_0_1931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85" name="Google Shape;3385;g21ddd074c4a_0_1931"/>
            <p:cNvGrpSpPr/>
            <p:nvPr/>
          </p:nvGrpSpPr>
          <p:grpSpPr>
            <a:xfrm>
              <a:off x="7846140" y="5515897"/>
              <a:ext cx="1198531" cy="1024796"/>
              <a:chOff x="9655277" y="2349909"/>
              <a:chExt cx="1198531" cy="1024796"/>
            </a:xfrm>
          </p:grpSpPr>
          <p:sp>
            <p:nvSpPr>
              <p:cNvPr id="3386" name="Google Shape;3386;g21ddd074c4a_0_1931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7" name="Google Shape;3387;g21ddd074c4a_0_1931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388" name="Google Shape;3388;g21ddd074c4a_0_1931"/>
          <p:cNvCxnSpPr/>
          <p:nvPr/>
        </p:nvCxnSpPr>
        <p:spPr>
          <a:xfrm flipH="1">
            <a:off x="901889" y="2127504"/>
            <a:ext cx="151500" cy="2574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89" name="Google Shape;3389;g21ddd074c4a_0_1931"/>
          <p:cNvSpPr txBox="1"/>
          <p:nvPr>
            <p:ph type="title"/>
          </p:nvPr>
        </p:nvSpPr>
        <p:spPr>
          <a:xfrm>
            <a:off x="448075" y="1083425"/>
            <a:ext cx="4921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2600"/>
              <a:t>Distance vector: Iteration</a:t>
            </a:r>
            <a:endParaRPr sz="2600"/>
          </a:p>
        </p:txBody>
      </p:sp>
      <p:sp>
        <p:nvSpPr>
          <p:cNvPr id="3390" name="Google Shape;3390;g21ddd074c4a_0_1931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1" name="Google Shape;3391;g21ddd074c4a_0_1931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2" name="Google Shape;3392;g21ddd074c4a_0_1931"/>
          <p:cNvSpPr/>
          <p:nvPr/>
        </p:nvSpPr>
        <p:spPr>
          <a:xfrm>
            <a:off x="448075" y="423300"/>
            <a:ext cx="97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Distance Vector Routing Algorithm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3" name="Google Shape;3393;g21ddd074c4a_0_19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8" name="Shape 3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9" name="Google Shape;3399;g21ddd074c4a_0_2092"/>
          <p:cNvCxnSpPr>
            <a:stCxn id="3400" idx="2"/>
            <a:endCxn id="3400" idx="0"/>
          </p:cNvCxnSpPr>
          <p:nvPr/>
        </p:nvCxnSpPr>
        <p:spPr>
          <a:xfrm rot="10800000">
            <a:off x="6530320" y="2281520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01" name="Google Shape;3401;g21ddd074c4a_0_2092"/>
          <p:cNvCxnSpPr>
            <a:stCxn id="3400" idx="1"/>
            <a:endCxn id="3400" idx="3"/>
          </p:cNvCxnSpPr>
          <p:nvPr/>
        </p:nvCxnSpPr>
        <p:spPr>
          <a:xfrm>
            <a:off x="4598770" y="4213070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00" name="Google Shape;3400;g21ddd074c4a_0_2092"/>
          <p:cNvSpPr/>
          <p:nvPr/>
        </p:nvSpPr>
        <p:spPr>
          <a:xfrm>
            <a:off x="4598770" y="2281520"/>
            <a:ext cx="3863100" cy="386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2" name="Google Shape;3402;g21ddd074c4a_0_2092"/>
          <p:cNvSpPr/>
          <p:nvPr/>
        </p:nvSpPr>
        <p:spPr>
          <a:xfrm>
            <a:off x="8380337" y="2352870"/>
            <a:ext cx="132600" cy="18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03" name="Google Shape;3403;g21ddd074c4a_0_2092"/>
          <p:cNvGrpSpPr/>
          <p:nvPr/>
        </p:nvGrpSpPr>
        <p:grpSpPr>
          <a:xfrm>
            <a:off x="4333946" y="5924557"/>
            <a:ext cx="4410414" cy="454892"/>
            <a:chOff x="4333946" y="5772157"/>
            <a:chExt cx="4410414" cy="454892"/>
          </a:xfrm>
        </p:grpSpPr>
        <p:grpSp>
          <p:nvGrpSpPr>
            <p:cNvPr id="3404" name="Google Shape;3404;g21ddd074c4a_0_2092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405" name="Google Shape;3405;g21ddd074c4a_0_209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406" name="Google Shape;3406;g21ddd074c4a_0_209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07" name="Google Shape;3407;g21ddd074c4a_0_209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08" name="Google Shape;3408;g21ddd074c4a_0_209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409" name="Google Shape;3409;g21ddd074c4a_0_209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0" name="Google Shape;3410;g21ddd074c4a_0_209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11" name="Google Shape;3411;g21ddd074c4a_0_2092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412" name="Google Shape;3412;g21ddd074c4a_0_209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3" name="Google Shape;3413;g21ddd074c4a_0_2092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14" name="Google Shape;3414;g21ddd074c4a_0_2092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415" name="Google Shape;3415;g21ddd074c4a_0_209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416" name="Google Shape;3416;g21ddd074c4a_0_209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17" name="Google Shape;3417;g21ddd074c4a_0_209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18" name="Google Shape;3418;g21ddd074c4a_0_209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419" name="Google Shape;3419;g21ddd074c4a_0_209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0" name="Google Shape;3420;g21ddd074c4a_0_209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21" name="Google Shape;3421;g21ddd074c4a_0_2092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422" name="Google Shape;3422;g21ddd074c4a_0_209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3" name="Google Shape;3423;g21ddd074c4a_0_2092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24" name="Google Shape;3424;g21ddd074c4a_0_2092"/>
            <p:cNvGrpSpPr/>
            <p:nvPr/>
          </p:nvGrpSpPr>
          <p:grpSpPr>
            <a:xfrm>
              <a:off x="8197476" y="5805214"/>
              <a:ext cx="546884" cy="419386"/>
              <a:chOff x="1348543" y="2507397"/>
              <a:chExt cx="621035" cy="476250"/>
            </a:xfrm>
          </p:grpSpPr>
          <p:grpSp>
            <p:nvGrpSpPr>
              <p:cNvPr id="3425" name="Google Shape;3425;g21ddd074c4a_0_209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426" name="Google Shape;3426;g21ddd074c4a_0_209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27" name="Google Shape;3427;g21ddd074c4a_0_209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28" name="Google Shape;3428;g21ddd074c4a_0_209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429" name="Google Shape;3429;g21ddd074c4a_0_209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0" name="Google Shape;3430;g21ddd074c4a_0_209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31" name="Google Shape;3431;g21ddd074c4a_0_2092"/>
              <p:cNvGrpSpPr/>
              <p:nvPr/>
            </p:nvGrpSpPr>
            <p:grpSpPr>
              <a:xfrm>
                <a:off x="1500196" y="2507397"/>
                <a:ext cx="469382" cy="476250"/>
                <a:chOff x="2972" y="2425"/>
                <a:chExt cx="300" cy="300"/>
              </a:xfrm>
            </p:grpSpPr>
            <p:sp>
              <p:nvSpPr>
                <p:cNvPr id="3432" name="Google Shape;3432;g21ddd074c4a_0_209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3" name="Google Shape;3433;g21ddd074c4a_0_2092"/>
                <p:cNvSpPr txBox="1"/>
                <p:nvPr/>
              </p:nvSpPr>
              <p:spPr>
                <a:xfrm>
                  <a:off x="2972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434" name="Google Shape;3434;g21ddd074c4a_0_2092"/>
          <p:cNvSpPr txBox="1"/>
          <p:nvPr/>
        </p:nvSpPr>
        <p:spPr>
          <a:xfrm>
            <a:off x="4305782" y="3022922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21ddd074c4a_0_2092"/>
          <p:cNvSpPr txBox="1"/>
          <p:nvPr/>
        </p:nvSpPr>
        <p:spPr>
          <a:xfrm>
            <a:off x="6217534" y="3013277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6" name="Google Shape;3436;g21ddd074c4a_0_2092"/>
          <p:cNvSpPr txBox="1"/>
          <p:nvPr/>
        </p:nvSpPr>
        <p:spPr>
          <a:xfrm>
            <a:off x="4296138" y="503884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7" name="Google Shape;3437;g21ddd074c4a_0_2092"/>
          <p:cNvSpPr txBox="1"/>
          <p:nvPr/>
        </p:nvSpPr>
        <p:spPr>
          <a:xfrm>
            <a:off x="6231040" y="504077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8" name="Google Shape;3438;g21ddd074c4a_0_2092"/>
          <p:cNvSpPr txBox="1"/>
          <p:nvPr/>
        </p:nvSpPr>
        <p:spPr>
          <a:xfrm>
            <a:off x="8154365" y="504270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9" name="Google Shape;3439;g21ddd074c4a_0_2092"/>
          <p:cNvSpPr txBox="1"/>
          <p:nvPr/>
        </p:nvSpPr>
        <p:spPr>
          <a:xfrm>
            <a:off x="5442030" y="4182320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0" name="Google Shape;3440;g21ddd074c4a_0_2092"/>
          <p:cNvSpPr txBox="1"/>
          <p:nvPr/>
        </p:nvSpPr>
        <p:spPr>
          <a:xfrm>
            <a:off x="7353782" y="4172675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1" name="Google Shape;3441;g21ddd074c4a_0_2092"/>
          <p:cNvSpPr txBox="1"/>
          <p:nvPr/>
        </p:nvSpPr>
        <p:spPr>
          <a:xfrm>
            <a:off x="5443958" y="6105647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2" name="Google Shape;3442;g21ddd074c4a_0_2092"/>
          <p:cNvSpPr txBox="1"/>
          <p:nvPr/>
        </p:nvSpPr>
        <p:spPr>
          <a:xfrm>
            <a:off x="7355710" y="6096002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3" name="Google Shape;3443;g21ddd074c4a_0_2092"/>
          <p:cNvSpPr txBox="1"/>
          <p:nvPr/>
        </p:nvSpPr>
        <p:spPr>
          <a:xfrm>
            <a:off x="5445886" y="227635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4" name="Google Shape;3444;g21ddd074c4a_0_2092"/>
          <p:cNvSpPr txBox="1"/>
          <p:nvPr/>
        </p:nvSpPr>
        <p:spPr>
          <a:xfrm>
            <a:off x="7357638" y="2266711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5" name="Google Shape;3445;g21ddd074c4a_0_2092"/>
          <p:cNvSpPr/>
          <p:nvPr/>
        </p:nvSpPr>
        <p:spPr>
          <a:xfrm rot="5400000">
            <a:off x="4400042" y="2713713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6" name="Google Shape;3446;g21ddd074c4a_0_2092"/>
          <p:cNvSpPr/>
          <p:nvPr/>
        </p:nvSpPr>
        <p:spPr>
          <a:xfrm rot="-5400000">
            <a:off x="4395009" y="3623296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7" name="Google Shape;3447;g21ddd074c4a_0_2092"/>
          <p:cNvSpPr/>
          <p:nvPr/>
        </p:nvSpPr>
        <p:spPr>
          <a:xfrm rot="5400000">
            <a:off x="6302583" y="2698966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8" name="Google Shape;3448;g21ddd074c4a_0_2092"/>
          <p:cNvSpPr/>
          <p:nvPr/>
        </p:nvSpPr>
        <p:spPr>
          <a:xfrm rot="-5400000">
            <a:off x="6297549" y="3608550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9" name="Google Shape;3449;g21ddd074c4a_0_2092"/>
          <p:cNvSpPr/>
          <p:nvPr/>
        </p:nvSpPr>
        <p:spPr>
          <a:xfrm rot="5400000">
            <a:off x="4370544" y="4611343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0" name="Google Shape;3450;g21ddd074c4a_0_2092"/>
          <p:cNvSpPr/>
          <p:nvPr/>
        </p:nvSpPr>
        <p:spPr>
          <a:xfrm rot="-5400000">
            <a:off x="4365511" y="5520927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1" name="Google Shape;3451;g21ddd074c4a_0_2092"/>
          <p:cNvSpPr/>
          <p:nvPr/>
        </p:nvSpPr>
        <p:spPr>
          <a:xfrm rot="5400000">
            <a:off x="6312416" y="4606431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2" name="Google Shape;3452;g21ddd074c4a_0_2092"/>
          <p:cNvSpPr/>
          <p:nvPr/>
        </p:nvSpPr>
        <p:spPr>
          <a:xfrm rot="-5400000">
            <a:off x="6307383" y="5516015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3" name="Google Shape;3453;g21ddd074c4a_0_2092"/>
          <p:cNvSpPr/>
          <p:nvPr/>
        </p:nvSpPr>
        <p:spPr>
          <a:xfrm rot="5400000">
            <a:off x="8254290" y="4601519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4" name="Google Shape;3454;g21ddd074c4a_0_2092"/>
          <p:cNvSpPr/>
          <p:nvPr/>
        </p:nvSpPr>
        <p:spPr>
          <a:xfrm rot="-5400000">
            <a:off x="8249257" y="5511103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5" name="Google Shape;3455;g21ddd074c4a_0_2092"/>
          <p:cNvSpPr/>
          <p:nvPr/>
        </p:nvSpPr>
        <p:spPr>
          <a:xfrm rot="10800000">
            <a:off x="7582485" y="5982079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6" name="Google Shape;3456;g21ddd074c4a_0_2092"/>
          <p:cNvSpPr/>
          <p:nvPr/>
        </p:nvSpPr>
        <p:spPr>
          <a:xfrm>
            <a:off x="6819704" y="5986982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7" name="Google Shape;3457;g21ddd074c4a_0_2092"/>
          <p:cNvGrpSpPr/>
          <p:nvPr/>
        </p:nvGrpSpPr>
        <p:grpSpPr>
          <a:xfrm>
            <a:off x="4336619" y="3986134"/>
            <a:ext cx="4403524" cy="454892"/>
            <a:chOff x="4333946" y="5772157"/>
            <a:chExt cx="4403524" cy="454892"/>
          </a:xfrm>
        </p:grpSpPr>
        <p:grpSp>
          <p:nvGrpSpPr>
            <p:cNvPr id="3458" name="Google Shape;3458;g21ddd074c4a_0_2092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459" name="Google Shape;3459;g21ddd074c4a_0_209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460" name="Google Shape;3460;g21ddd074c4a_0_209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61" name="Google Shape;3461;g21ddd074c4a_0_209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62" name="Google Shape;3462;g21ddd074c4a_0_209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463" name="Google Shape;3463;g21ddd074c4a_0_209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4" name="Google Shape;3464;g21ddd074c4a_0_209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65" name="Google Shape;3465;g21ddd074c4a_0_2092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466" name="Google Shape;3466;g21ddd074c4a_0_209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7" name="Google Shape;3467;g21ddd074c4a_0_2092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68" name="Google Shape;3468;g21ddd074c4a_0_2092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469" name="Google Shape;3469;g21ddd074c4a_0_209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470" name="Google Shape;3470;g21ddd074c4a_0_209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71" name="Google Shape;3471;g21ddd074c4a_0_209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72" name="Google Shape;3472;g21ddd074c4a_0_209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473" name="Google Shape;3473;g21ddd074c4a_0_209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4" name="Google Shape;3474;g21ddd074c4a_0_209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75" name="Google Shape;3475;g21ddd074c4a_0_2092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476" name="Google Shape;3476;g21ddd074c4a_0_209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7" name="Google Shape;3477;g21ddd074c4a_0_2092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78" name="Google Shape;3478;g21ddd074c4a_0_2092"/>
            <p:cNvGrpSpPr/>
            <p:nvPr/>
          </p:nvGrpSpPr>
          <p:grpSpPr>
            <a:xfrm>
              <a:off x="8197476" y="5805214"/>
              <a:ext cx="539994" cy="419386"/>
              <a:chOff x="1348543" y="2507397"/>
              <a:chExt cx="613211" cy="476250"/>
            </a:xfrm>
          </p:grpSpPr>
          <p:grpSp>
            <p:nvGrpSpPr>
              <p:cNvPr id="3479" name="Google Shape;3479;g21ddd074c4a_0_209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480" name="Google Shape;3480;g21ddd074c4a_0_209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81" name="Google Shape;3481;g21ddd074c4a_0_209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82" name="Google Shape;3482;g21ddd074c4a_0_209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483" name="Google Shape;3483;g21ddd074c4a_0_209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4" name="Google Shape;3484;g21ddd074c4a_0_209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85" name="Google Shape;3485;g21ddd074c4a_0_2092"/>
              <p:cNvGrpSpPr/>
              <p:nvPr/>
            </p:nvGrpSpPr>
            <p:grpSpPr>
              <a:xfrm>
                <a:off x="1492372" y="2507397"/>
                <a:ext cx="469382" cy="476250"/>
                <a:chOff x="2967" y="2425"/>
                <a:chExt cx="300" cy="300"/>
              </a:xfrm>
            </p:grpSpPr>
            <p:sp>
              <p:nvSpPr>
                <p:cNvPr id="3486" name="Google Shape;3486;g21ddd074c4a_0_209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7" name="Google Shape;3487;g21ddd074c4a_0_2092"/>
                <p:cNvSpPr txBox="1"/>
                <p:nvPr/>
              </p:nvSpPr>
              <p:spPr>
                <a:xfrm>
                  <a:off x="2967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488" name="Google Shape;3488;g21ddd074c4a_0_2092"/>
          <p:cNvGrpSpPr/>
          <p:nvPr/>
        </p:nvGrpSpPr>
        <p:grpSpPr>
          <a:xfrm>
            <a:off x="4333946" y="2058407"/>
            <a:ext cx="4395356" cy="454892"/>
            <a:chOff x="4333946" y="5772157"/>
            <a:chExt cx="4395356" cy="454892"/>
          </a:xfrm>
        </p:grpSpPr>
        <p:grpSp>
          <p:nvGrpSpPr>
            <p:cNvPr id="3489" name="Google Shape;3489;g21ddd074c4a_0_2092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490" name="Google Shape;3490;g21ddd074c4a_0_209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491" name="Google Shape;3491;g21ddd074c4a_0_209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92" name="Google Shape;3492;g21ddd074c4a_0_209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93" name="Google Shape;3493;g21ddd074c4a_0_209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494" name="Google Shape;3494;g21ddd074c4a_0_209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5" name="Google Shape;3495;g21ddd074c4a_0_209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96" name="Google Shape;3496;g21ddd074c4a_0_2092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497" name="Google Shape;3497;g21ddd074c4a_0_209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98" name="Google Shape;3498;g21ddd074c4a_0_2092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99" name="Google Shape;3499;g21ddd074c4a_0_2092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500" name="Google Shape;3500;g21ddd074c4a_0_209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501" name="Google Shape;3501;g21ddd074c4a_0_209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02" name="Google Shape;3502;g21ddd074c4a_0_209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503" name="Google Shape;3503;g21ddd074c4a_0_209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504" name="Google Shape;3504;g21ddd074c4a_0_209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5" name="Google Shape;3505;g21ddd074c4a_0_209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06" name="Google Shape;3506;g21ddd074c4a_0_2092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507" name="Google Shape;3507;g21ddd074c4a_0_209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8" name="Google Shape;3508;g21ddd074c4a_0_2092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09" name="Google Shape;3509;g21ddd074c4a_0_2092"/>
            <p:cNvGrpSpPr/>
            <p:nvPr/>
          </p:nvGrpSpPr>
          <p:grpSpPr>
            <a:xfrm>
              <a:off x="8197476" y="5805214"/>
              <a:ext cx="531826" cy="419386"/>
              <a:chOff x="1348543" y="2507397"/>
              <a:chExt cx="603936" cy="476250"/>
            </a:xfrm>
          </p:grpSpPr>
          <p:grpSp>
            <p:nvGrpSpPr>
              <p:cNvPr id="3510" name="Google Shape;3510;g21ddd074c4a_0_209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511" name="Google Shape;3511;g21ddd074c4a_0_209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12" name="Google Shape;3512;g21ddd074c4a_0_209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513" name="Google Shape;3513;g21ddd074c4a_0_209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514" name="Google Shape;3514;g21ddd074c4a_0_209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5" name="Google Shape;3515;g21ddd074c4a_0_209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16" name="Google Shape;3516;g21ddd074c4a_0_2092"/>
              <p:cNvGrpSpPr/>
              <p:nvPr/>
            </p:nvGrpSpPr>
            <p:grpSpPr>
              <a:xfrm>
                <a:off x="1464202" y="2507397"/>
                <a:ext cx="469382" cy="476250"/>
                <a:chOff x="2949" y="2425"/>
                <a:chExt cx="300" cy="300"/>
              </a:xfrm>
            </p:grpSpPr>
            <p:sp>
              <p:nvSpPr>
                <p:cNvPr id="3517" name="Google Shape;3517;g21ddd074c4a_0_209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18" name="Google Shape;3518;g21ddd074c4a_0_2092"/>
                <p:cNvSpPr txBox="1"/>
                <p:nvPr/>
              </p:nvSpPr>
              <p:spPr>
                <a:xfrm>
                  <a:off x="2949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519" name="Google Shape;3519;g21ddd074c4a_0_2092"/>
          <p:cNvSpPr/>
          <p:nvPr/>
        </p:nvSpPr>
        <p:spPr>
          <a:xfrm rot="10800000">
            <a:off x="5660107" y="599544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0" name="Google Shape;3520;g21ddd074c4a_0_2092"/>
          <p:cNvSpPr/>
          <p:nvPr/>
        </p:nvSpPr>
        <p:spPr>
          <a:xfrm>
            <a:off x="4897326" y="6000350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1" name="Google Shape;3521;g21ddd074c4a_0_2092"/>
          <p:cNvSpPr/>
          <p:nvPr/>
        </p:nvSpPr>
        <p:spPr>
          <a:xfrm rot="10800000">
            <a:off x="5652088" y="4057025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2" name="Google Shape;3522;g21ddd074c4a_0_2092"/>
          <p:cNvSpPr/>
          <p:nvPr/>
        </p:nvSpPr>
        <p:spPr>
          <a:xfrm>
            <a:off x="4905348" y="4061928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3" name="Google Shape;3523;g21ddd074c4a_0_2092"/>
          <p:cNvSpPr/>
          <p:nvPr/>
        </p:nvSpPr>
        <p:spPr>
          <a:xfrm rot="10800000">
            <a:off x="5660110" y="2118603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4" name="Google Shape;3524;g21ddd074c4a_0_2092"/>
          <p:cNvSpPr/>
          <p:nvPr/>
        </p:nvSpPr>
        <p:spPr>
          <a:xfrm>
            <a:off x="4924064" y="213954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5" name="Google Shape;3525;g21ddd074c4a_0_2092"/>
          <p:cNvSpPr/>
          <p:nvPr/>
        </p:nvSpPr>
        <p:spPr>
          <a:xfrm rot="10800000">
            <a:off x="7582489" y="2121276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6" name="Google Shape;3526;g21ddd074c4a_0_2092"/>
          <p:cNvSpPr/>
          <p:nvPr/>
        </p:nvSpPr>
        <p:spPr>
          <a:xfrm>
            <a:off x="6819708" y="2126179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7" name="Google Shape;3527;g21ddd074c4a_0_2092"/>
          <p:cNvSpPr/>
          <p:nvPr/>
        </p:nvSpPr>
        <p:spPr>
          <a:xfrm rot="10800000">
            <a:off x="7595859" y="405969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8" name="Google Shape;3528;g21ddd074c4a_0_2092"/>
          <p:cNvSpPr/>
          <p:nvPr/>
        </p:nvSpPr>
        <p:spPr>
          <a:xfrm>
            <a:off x="6833078" y="4064600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9" name="Google Shape;3529;g21ddd074c4a_0_2092"/>
          <p:cNvSpPr txBox="1"/>
          <p:nvPr/>
        </p:nvSpPr>
        <p:spPr>
          <a:xfrm flipH="1">
            <a:off x="476559" y="3231391"/>
            <a:ext cx="2195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0" name="Google Shape;3530;g21ddd074c4a_0_2092"/>
          <p:cNvGrpSpPr/>
          <p:nvPr/>
        </p:nvGrpSpPr>
        <p:grpSpPr>
          <a:xfrm>
            <a:off x="584365" y="2011543"/>
            <a:ext cx="736200" cy="1229806"/>
            <a:chOff x="10030307" y="3444875"/>
            <a:chExt cx="736200" cy="1229806"/>
          </a:xfrm>
        </p:grpSpPr>
        <p:sp>
          <p:nvSpPr>
            <p:cNvPr id="3531" name="Google Shape;3531;g21ddd074c4a_0_2092"/>
            <p:cNvSpPr txBox="1"/>
            <p:nvPr/>
          </p:nvSpPr>
          <p:spPr>
            <a:xfrm>
              <a:off x="10030307" y="4089681"/>
              <a:ext cx="736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32" name="Google Shape;3532;g21ddd074c4a_0_2092"/>
            <p:cNvGrpSpPr/>
            <p:nvPr/>
          </p:nvGrpSpPr>
          <p:grpSpPr>
            <a:xfrm>
              <a:off x="10039550" y="3444875"/>
              <a:ext cx="671400" cy="682600"/>
              <a:chOff x="10039551" y="3444875"/>
              <a:chExt cx="671400" cy="682600"/>
            </a:xfrm>
          </p:grpSpPr>
          <p:sp>
            <p:nvSpPr>
              <p:cNvPr id="3533" name="Google Shape;3533;g21ddd074c4a_0_2092"/>
              <p:cNvSpPr/>
              <p:nvPr/>
            </p:nvSpPr>
            <p:spPr>
              <a:xfrm>
                <a:off x="10039551" y="3449256"/>
                <a:ext cx="671400" cy="671400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34" name="Google Shape;3534;g21ddd074c4a_0_2092"/>
              <p:cNvCxnSpPr/>
              <p:nvPr/>
            </p:nvCxnSpPr>
            <p:spPr>
              <a:xfrm>
                <a:off x="10372725" y="34448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5" name="Google Shape;3535;g21ddd074c4a_0_2092"/>
              <p:cNvCxnSpPr/>
              <p:nvPr/>
            </p:nvCxnSpPr>
            <p:spPr>
              <a:xfrm>
                <a:off x="10372725" y="40671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6" name="Google Shape;3536;g21ddd074c4a_0_2092"/>
              <p:cNvCxnSpPr/>
              <p:nvPr/>
            </p:nvCxnSpPr>
            <p:spPr>
              <a:xfrm rot="10800000">
                <a:off x="10064739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7" name="Google Shape;3537;g21ddd074c4a_0_2092"/>
              <p:cNvCxnSpPr/>
              <p:nvPr/>
            </p:nvCxnSpPr>
            <p:spPr>
              <a:xfrm rot="10800000">
                <a:off x="10687041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8" name="Google Shape;3538;g21ddd074c4a_0_2092"/>
              <p:cNvCxnSpPr/>
              <p:nvPr/>
            </p:nvCxnSpPr>
            <p:spPr>
              <a:xfrm>
                <a:off x="10523542" y="40370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9" name="Google Shape;3539;g21ddd074c4a_0_2092"/>
              <p:cNvCxnSpPr/>
              <p:nvPr/>
            </p:nvCxnSpPr>
            <p:spPr>
              <a:xfrm>
                <a:off x="10202867" y="34909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40" name="Google Shape;3540;g21ddd074c4a_0_2092"/>
              <p:cNvCxnSpPr/>
              <p:nvPr/>
            </p:nvCxnSpPr>
            <p:spPr>
              <a:xfrm flipH="1">
                <a:off x="10196500" y="40338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41" name="Google Shape;3541;g21ddd074c4a_0_2092"/>
              <p:cNvCxnSpPr/>
              <p:nvPr/>
            </p:nvCxnSpPr>
            <p:spPr>
              <a:xfrm flipH="1">
                <a:off x="10517175" y="34877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42" name="Google Shape;3542;g21ddd074c4a_0_2092"/>
              <p:cNvCxnSpPr/>
              <p:nvPr/>
            </p:nvCxnSpPr>
            <p:spPr>
              <a:xfrm flipH="1">
                <a:off x="10631400" y="36115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43" name="Google Shape;3543;g21ddd074c4a_0_2092"/>
              <p:cNvCxnSpPr/>
              <p:nvPr/>
            </p:nvCxnSpPr>
            <p:spPr>
              <a:xfrm flipH="1">
                <a:off x="10085300" y="39290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44" name="Google Shape;3544;g21ddd074c4a_0_2092"/>
              <p:cNvCxnSpPr/>
              <p:nvPr/>
            </p:nvCxnSpPr>
            <p:spPr>
              <a:xfrm rot="10800000">
                <a:off x="10094825" y="36147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45" name="Google Shape;3545;g21ddd074c4a_0_2092"/>
              <p:cNvCxnSpPr/>
              <p:nvPr/>
            </p:nvCxnSpPr>
            <p:spPr>
              <a:xfrm rot="10800000">
                <a:off x="10631400" y="39322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546" name="Google Shape;3546;g21ddd074c4a_0_2092"/>
              <p:cNvSpPr/>
              <p:nvPr/>
            </p:nvSpPr>
            <p:spPr>
              <a:xfrm>
                <a:off x="10331450" y="3743325"/>
                <a:ext cx="82500" cy="87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547" name="Google Shape;3547;g21ddd074c4a_0_2092"/>
          <p:cNvCxnSpPr/>
          <p:nvPr/>
        </p:nvCxnSpPr>
        <p:spPr>
          <a:xfrm flipH="1">
            <a:off x="908546" y="2127504"/>
            <a:ext cx="148500" cy="246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48" name="Google Shape;3548;g21ddd074c4a_0_2092"/>
          <p:cNvSpPr txBox="1"/>
          <p:nvPr>
            <p:ph type="title"/>
          </p:nvPr>
        </p:nvSpPr>
        <p:spPr>
          <a:xfrm>
            <a:off x="448075" y="1083425"/>
            <a:ext cx="4921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2600"/>
              <a:t>Distance vector: Iteration</a:t>
            </a:r>
            <a:endParaRPr sz="2600"/>
          </a:p>
        </p:txBody>
      </p:sp>
      <p:sp>
        <p:nvSpPr>
          <p:cNvPr id="3549" name="Google Shape;3549;g21ddd074c4a_0_2092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0" name="Google Shape;3550;g21ddd074c4a_0_2092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1" name="Google Shape;3551;g21ddd074c4a_0_2092"/>
          <p:cNvSpPr/>
          <p:nvPr/>
        </p:nvSpPr>
        <p:spPr>
          <a:xfrm>
            <a:off x="448075" y="423300"/>
            <a:ext cx="94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Distance Vector Routing Algorithm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2" name="Google Shape;3552;g21ddd074c4a_0_20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7" name="Shape 3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g21ddd074c4a_0_22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59" name="Google Shape;3559;g21ddd074c4a_0_2247"/>
          <p:cNvCxnSpPr>
            <a:stCxn id="3560" idx="2"/>
            <a:endCxn id="3560" idx="0"/>
          </p:cNvCxnSpPr>
          <p:nvPr/>
        </p:nvCxnSpPr>
        <p:spPr>
          <a:xfrm rot="10800000">
            <a:off x="6530320" y="2129120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61" name="Google Shape;3561;g21ddd074c4a_0_2247"/>
          <p:cNvCxnSpPr>
            <a:stCxn id="3560" idx="1"/>
            <a:endCxn id="3560" idx="3"/>
          </p:cNvCxnSpPr>
          <p:nvPr/>
        </p:nvCxnSpPr>
        <p:spPr>
          <a:xfrm>
            <a:off x="4598770" y="4060670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60" name="Google Shape;3560;g21ddd074c4a_0_2247"/>
          <p:cNvSpPr/>
          <p:nvPr/>
        </p:nvSpPr>
        <p:spPr>
          <a:xfrm>
            <a:off x="4598770" y="2129120"/>
            <a:ext cx="3863100" cy="386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2" name="Google Shape;3562;g21ddd074c4a_0_2247"/>
          <p:cNvSpPr/>
          <p:nvPr/>
        </p:nvSpPr>
        <p:spPr>
          <a:xfrm>
            <a:off x="8380337" y="2200470"/>
            <a:ext cx="132600" cy="18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63" name="Google Shape;3563;g21ddd074c4a_0_2247"/>
          <p:cNvGrpSpPr/>
          <p:nvPr/>
        </p:nvGrpSpPr>
        <p:grpSpPr>
          <a:xfrm>
            <a:off x="4333946" y="5772157"/>
            <a:ext cx="4410414" cy="454892"/>
            <a:chOff x="4333946" y="5772157"/>
            <a:chExt cx="4410414" cy="454892"/>
          </a:xfrm>
        </p:grpSpPr>
        <p:grpSp>
          <p:nvGrpSpPr>
            <p:cNvPr id="3564" name="Google Shape;3564;g21ddd074c4a_0_2247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565" name="Google Shape;3565;g21ddd074c4a_0_224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566" name="Google Shape;3566;g21ddd074c4a_0_224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67" name="Google Shape;3567;g21ddd074c4a_0_224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568" name="Google Shape;3568;g21ddd074c4a_0_224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569" name="Google Shape;3569;g21ddd074c4a_0_224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0" name="Google Shape;3570;g21ddd074c4a_0_224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71" name="Google Shape;3571;g21ddd074c4a_0_2247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572" name="Google Shape;3572;g21ddd074c4a_0_224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3" name="Google Shape;3573;g21ddd074c4a_0_2247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74" name="Google Shape;3574;g21ddd074c4a_0_2247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575" name="Google Shape;3575;g21ddd074c4a_0_224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576" name="Google Shape;3576;g21ddd074c4a_0_224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77" name="Google Shape;3577;g21ddd074c4a_0_224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578" name="Google Shape;3578;g21ddd074c4a_0_224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579" name="Google Shape;3579;g21ddd074c4a_0_224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0" name="Google Shape;3580;g21ddd074c4a_0_224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81" name="Google Shape;3581;g21ddd074c4a_0_2247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582" name="Google Shape;3582;g21ddd074c4a_0_224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83" name="Google Shape;3583;g21ddd074c4a_0_2247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84" name="Google Shape;3584;g21ddd074c4a_0_2247"/>
            <p:cNvGrpSpPr/>
            <p:nvPr/>
          </p:nvGrpSpPr>
          <p:grpSpPr>
            <a:xfrm>
              <a:off x="8197476" y="5805214"/>
              <a:ext cx="546884" cy="419386"/>
              <a:chOff x="1348543" y="2507397"/>
              <a:chExt cx="621035" cy="476250"/>
            </a:xfrm>
          </p:grpSpPr>
          <p:grpSp>
            <p:nvGrpSpPr>
              <p:cNvPr id="3585" name="Google Shape;3585;g21ddd074c4a_0_224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586" name="Google Shape;3586;g21ddd074c4a_0_224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87" name="Google Shape;3587;g21ddd074c4a_0_224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588" name="Google Shape;3588;g21ddd074c4a_0_224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589" name="Google Shape;3589;g21ddd074c4a_0_224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0" name="Google Shape;3590;g21ddd074c4a_0_224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91" name="Google Shape;3591;g21ddd074c4a_0_2247"/>
              <p:cNvGrpSpPr/>
              <p:nvPr/>
            </p:nvGrpSpPr>
            <p:grpSpPr>
              <a:xfrm>
                <a:off x="1500196" y="2507397"/>
                <a:ext cx="469382" cy="476250"/>
                <a:chOff x="2972" y="2425"/>
                <a:chExt cx="300" cy="300"/>
              </a:xfrm>
            </p:grpSpPr>
            <p:sp>
              <p:nvSpPr>
                <p:cNvPr id="3592" name="Google Shape;3592;g21ddd074c4a_0_224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93" name="Google Shape;3593;g21ddd074c4a_0_2247"/>
                <p:cNvSpPr txBox="1"/>
                <p:nvPr/>
              </p:nvSpPr>
              <p:spPr>
                <a:xfrm>
                  <a:off x="2972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594" name="Google Shape;3594;g21ddd074c4a_0_2247"/>
          <p:cNvSpPr txBox="1"/>
          <p:nvPr/>
        </p:nvSpPr>
        <p:spPr>
          <a:xfrm>
            <a:off x="4305782" y="2870522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5" name="Google Shape;3595;g21ddd074c4a_0_2247"/>
          <p:cNvSpPr txBox="1"/>
          <p:nvPr/>
        </p:nvSpPr>
        <p:spPr>
          <a:xfrm>
            <a:off x="6217534" y="2860877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6" name="Google Shape;3596;g21ddd074c4a_0_2247"/>
          <p:cNvSpPr txBox="1"/>
          <p:nvPr/>
        </p:nvSpPr>
        <p:spPr>
          <a:xfrm>
            <a:off x="4296138" y="488644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7" name="Google Shape;3597;g21ddd074c4a_0_2247"/>
          <p:cNvSpPr txBox="1"/>
          <p:nvPr/>
        </p:nvSpPr>
        <p:spPr>
          <a:xfrm>
            <a:off x="6231040" y="488837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8" name="Google Shape;3598;g21ddd074c4a_0_2247"/>
          <p:cNvSpPr txBox="1"/>
          <p:nvPr/>
        </p:nvSpPr>
        <p:spPr>
          <a:xfrm>
            <a:off x="8154365" y="489030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9" name="Google Shape;3599;g21ddd074c4a_0_2247"/>
          <p:cNvSpPr txBox="1"/>
          <p:nvPr/>
        </p:nvSpPr>
        <p:spPr>
          <a:xfrm>
            <a:off x="5442030" y="4029920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0" name="Google Shape;3600;g21ddd074c4a_0_2247"/>
          <p:cNvSpPr txBox="1"/>
          <p:nvPr/>
        </p:nvSpPr>
        <p:spPr>
          <a:xfrm>
            <a:off x="7353782" y="4020275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1" name="Google Shape;3601;g21ddd074c4a_0_2247"/>
          <p:cNvSpPr txBox="1"/>
          <p:nvPr/>
        </p:nvSpPr>
        <p:spPr>
          <a:xfrm>
            <a:off x="5443958" y="5953247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2" name="Google Shape;3602;g21ddd074c4a_0_2247"/>
          <p:cNvSpPr txBox="1"/>
          <p:nvPr/>
        </p:nvSpPr>
        <p:spPr>
          <a:xfrm>
            <a:off x="7355710" y="5943602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3" name="Google Shape;3603;g21ddd074c4a_0_2247"/>
          <p:cNvSpPr txBox="1"/>
          <p:nvPr/>
        </p:nvSpPr>
        <p:spPr>
          <a:xfrm>
            <a:off x="5445886" y="212395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4" name="Google Shape;3604;g21ddd074c4a_0_2247"/>
          <p:cNvSpPr txBox="1"/>
          <p:nvPr/>
        </p:nvSpPr>
        <p:spPr>
          <a:xfrm>
            <a:off x="7357638" y="2114311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5" name="Google Shape;3605;g21ddd074c4a_0_2247"/>
          <p:cNvSpPr/>
          <p:nvPr/>
        </p:nvSpPr>
        <p:spPr>
          <a:xfrm flipH="1" rot="5400000">
            <a:off x="4400042" y="2561413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6" name="Google Shape;3606;g21ddd074c4a_0_2247"/>
          <p:cNvSpPr/>
          <p:nvPr/>
        </p:nvSpPr>
        <p:spPr>
          <a:xfrm flipH="1" rot="-5400000">
            <a:off x="4395009" y="3470796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7" name="Google Shape;3607;g21ddd074c4a_0_2247"/>
          <p:cNvSpPr/>
          <p:nvPr/>
        </p:nvSpPr>
        <p:spPr>
          <a:xfrm flipH="1" rot="5400000">
            <a:off x="6302583" y="2546666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8" name="Google Shape;3608;g21ddd074c4a_0_2247"/>
          <p:cNvSpPr/>
          <p:nvPr/>
        </p:nvSpPr>
        <p:spPr>
          <a:xfrm flipH="1" rot="-5400000">
            <a:off x="6297549" y="3456049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9" name="Google Shape;3609;g21ddd074c4a_0_2247"/>
          <p:cNvSpPr/>
          <p:nvPr/>
        </p:nvSpPr>
        <p:spPr>
          <a:xfrm flipH="1" rot="5400000">
            <a:off x="4370544" y="4459043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0" name="Google Shape;3610;g21ddd074c4a_0_2247"/>
          <p:cNvSpPr/>
          <p:nvPr/>
        </p:nvSpPr>
        <p:spPr>
          <a:xfrm flipH="1" rot="-5400000">
            <a:off x="4365511" y="5368427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1" name="Google Shape;3611;g21ddd074c4a_0_2247"/>
          <p:cNvSpPr/>
          <p:nvPr/>
        </p:nvSpPr>
        <p:spPr>
          <a:xfrm flipH="1" rot="5400000">
            <a:off x="6312416" y="4454131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2" name="Google Shape;3612;g21ddd074c4a_0_2247"/>
          <p:cNvSpPr/>
          <p:nvPr/>
        </p:nvSpPr>
        <p:spPr>
          <a:xfrm flipH="1" rot="-5400000">
            <a:off x="6307383" y="5363515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3" name="Google Shape;3613;g21ddd074c4a_0_2247"/>
          <p:cNvSpPr/>
          <p:nvPr/>
        </p:nvSpPr>
        <p:spPr>
          <a:xfrm flipH="1" rot="5400000">
            <a:off x="8254290" y="4449219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4" name="Google Shape;3614;g21ddd074c4a_0_2247"/>
          <p:cNvSpPr/>
          <p:nvPr/>
        </p:nvSpPr>
        <p:spPr>
          <a:xfrm flipH="1" rot="-5400000">
            <a:off x="8249257" y="5358603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5" name="Google Shape;3615;g21ddd074c4a_0_2247"/>
          <p:cNvSpPr/>
          <p:nvPr/>
        </p:nvSpPr>
        <p:spPr>
          <a:xfrm flipH="1" rot="10800000">
            <a:off x="7582395" y="5829679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6" name="Google Shape;3616;g21ddd074c4a_0_2247"/>
          <p:cNvSpPr/>
          <p:nvPr/>
        </p:nvSpPr>
        <p:spPr>
          <a:xfrm flipH="1">
            <a:off x="6819794" y="5834582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17" name="Google Shape;3617;g21ddd074c4a_0_2247"/>
          <p:cNvGrpSpPr/>
          <p:nvPr/>
        </p:nvGrpSpPr>
        <p:grpSpPr>
          <a:xfrm>
            <a:off x="4336619" y="3833734"/>
            <a:ext cx="4403524" cy="454892"/>
            <a:chOff x="4333946" y="5772157"/>
            <a:chExt cx="4403524" cy="454892"/>
          </a:xfrm>
        </p:grpSpPr>
        <p:grpSp>
          <p:nvGrpSpPr>
            <p:cNvPr id="3618" name="Google Shape;3618;g21ddd074c4a_0_2247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619" name="Google Shape;3619;g21ddd074c4a_0_224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620" name="Google Shape;3620;g21ddd074c4a_0_224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21" name="Google Shape;3621;g21ddd074c4a_0_224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22" name="Google Shape;3622;g21ddd074c4a_0_224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623" name="Google Shape;3623;g21ddd074c4a_0_224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4" name="Google Shape;3624;g21ddd074c4a_0_224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25" name="Google Shape;3625;g21ddd074c4a_0_2247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626" name="Google Shape;3626;g21ddd074c4a_0_224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27" name="Google Shape;3627;g21ddd074c4a_0_2247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28" name="Google Shape;3628;g21ddd074c4a_0_2247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629" name="Google Shape;3629;g21ddd074c4a_0_224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630" name="Google Shape;3630;g21ddd074c4a_0_224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31" name="Google Shape;3631;g21ddd074c4a_0_224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32" name="Google Shape;3632;g21ddd074c4a_0_224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633" name="Google Shape;3633;g21ddd074c4a_0_224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4" name="Google Shape;3634;g21ddd074c4a_0_224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35" name="Google Shape;3635;g21ddd074c4a_0_2247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636" name="Google Shape;3636;g21ddd074c4a_0_224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37" name="Google Shape;3637;g21ddd074c4a_0_2247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38" name="Google Shape;3638;g21ddd074c4a_0_2247"/>
            <p:cNvGrpSpPr/>
            <p:nvPr/>
          </p:nvGrpSpPr>
          <p:grpSpPr>
            <a:xfrm>
              <a:off x="8197476" y="5805214"/>
              <a:ext cx="539994" cy="419386"/>
              <a:chOff x="1348543" y="2507397"/>
              <a:chExt cx="613211" cy="476250"/>
            </a:xfrm>
          </p:grpSpPr>
          <p:grpSp>
            <p:nvGrpSpPr>
              <p:cNvPr id="3639" name="Google Shape;3639;g21ddd074c4a_0_224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640" name="Google Shape;3640;g21ddd074c4a_0_224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41" name="Google Shape;3641;g21ddd074c4a_0_224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42" name="Google Shape;3642;g21ddd074c4a_0_224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643" name="Google Shape;3643;g21ddd074c4a_0_224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4" name="Google Shape;3644;g21ddd074c4a_0_224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45" name="Google Shape;3645;g21ddd074c4a_0_2247"/>
              <p:cNvGrpSpPr/>
              <p:nvPr/>
            </p:nvGrpSpPr>
            <p:grpSpPr>
              <a:xfrm>
                <a:off x="1492372" y="2507397"/>
                <a:ext cx="469382" cy="476250"/>
                <a:chOff x="2967" y="2425"/>
                <a:chExt cx="300" cy="300"/>
              </a:xfrm>
            </p:grpSpPr>
            <p:sp>
              <p:nvSpPr>
                <p:cNvPr id="3646" name="Google Shape;3646;g21ddd074c4a_0_224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7" name="Google Shape;3647;g21ddd074c4a_0_2247"/>
                <p:cNvSpPr txBox="1"/>
                <p:nvPr/>
              </p:nvSpPr>
              <p:spPr>
                <a:xfrm>
                  <a:off x="2967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648" name="Google Shape;3648;g21ddd074c4a_0_2247"/>
          <p:cNvGrpSpPr/>
          <p:nvPr/>
        </p:nvGrpSpPr>
        <p:grpSpPr>
          <a:xfrm>
            <a:off x="4333946" y="1906007"/>
            <a:ext cx="4395356" cy="454892"/>
            <a:chOff x="4333946" y="5772157"/>
            <a:chExt cx="4395356" cy="454892"/>
          </a:xfrm>
        </p:grpSpPr>
        <p:grpSp>
          <p:nvGrpSpPr>
            <p:cNvPr id="3649" name="Google Shape;3649;g21ddd074c4a_0_2247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650" name="Google Shape;3650;g21ddd074c4a_0_224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651" name="Google Shape;3651;g21ddd074c4a_0_224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52" name="Google Shape;3652;g21ddd074c4a_0_224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53" name="Google Shape;3653;g21ddd074c4a_0_224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654" name="Google Shape;3654;g21ddd074c4a_0_224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5" name="Google Shape;3655;g21ddd074c4a_0_224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56" name="Google Shape;3656;g21ddd074c4a_0_2247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657" name="Google Shape;3657;g21ddd074c4a_0_224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8" name="Google Shape;3658;g21ddd074c4a_0_2247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59" name="Google Shape;3659;g21ddd074c4a_0_2247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660" name="Google Shape;3660;g21ddd074c4a_0_224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661" name="Google Shape;3661;g21ddd074c4a_0_224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62" name="Google Shape;3662;g21ddd074c4a_0_224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63" name="Google Shape;3663;g21ddd074c4a_0_224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664" name="Google Shape;3664;g21ddd074c4a_0_224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5" name="Google Shape;3665;g21ddd074c4a_0_224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66" name="Google Shape;3666;g21ddd074c4a_0_2247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667" name="Google Shape;3667;g21ddd074c4a_0_224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8" name="Google Shape;3668;g21ddd074c4a_0_2247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69" name="Google Shape;3669;g21ddd074c4a_0_2247"/>
            <p:cNvGrpSpPr/>
            <p:nvPr/>
          </p:nvGrpSpPr>
          <p:grpSpPr>
            <a:xfrm>
              <a:off x="8197476" y="5805214"/>
              <a:ext cx="531826" cy="419386"/>
              <a:chOff x="1348543" y="2507397"/>
              <a:chExt cx="603936" cy="476250"/>
            </a:xfrm>
          </p:grpSpPr>
          <p:grpSp>
            <p:nvGrpSpPr>
              <p:cNvPr id="3670" name="Google Shape;3670;g21ddd074c4a_0_2247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671" name="Google Shape;3671;g21ddd074c4a_0_2247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72" name="Google Shape;3672;g21ddd074c4a_0_2247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73" name="Google Shape;3673;g21ddd074c4a_0_2247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674" name="Google Shape;3674;g21ddd074c4a_0_2247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5" name="Google Shape;3675;g21ddd074c4a_0_2247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76" name="Google Shape;3676;g21ddd074c4a_0_2247"/>
              <p:cNvGrpSpPr/>
              <p:nvPr/>
            </p:nvGrpSpPr>
            <p:grpSpPr>
              <a:xfrm>
                <a:off x="1464202" y="2507397"/>
                <a:ext cx="469382" cy="476250"/>
                <a:chOff x="2949" y="2425"/>
                <a:chExt cx="300" cy="300"/>
              </a:xfrm>
            </p:grpSpPr>
            <p:sp>
              <p:nvSpPr>
                <p:cNvPr id="3677" name="Google Shape;3677;g21ddd074c4a_0_2247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8" name="Google Shape;3678;g21ddd074c4a_0_2247"/>
                <p:cNvSpPr txBox="1"/>
                <p:nvPr/>
              </p:nvSpPr>
              <p:spPr>
                <a:xfrm>
                  <a:off x="2949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679" name="Google Shape;3679;g21ddd074c4a_0_2247"/>
          <p:cNvSpPr/>
          <p:nvPr/>
        </p:nvSpPr>
        <p:spPr>
          <a:xfrm flipH="1" rot="10800000">
            <a:off x="5660017" y="584304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0" name="Google Shape;3680;g21ddd074c4a_0_2247"/>
          <p:cNvSpPr/>
          <p:nvPr/>
        </p:nvSpPr>
        <p:spPr>
          <a:xfrm flipH="1">
            <a:off x="4897416" y="5847950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1" name="Google Shape;3681;g21ddd074c4a_0_2247"/>
          <p:cNvSpPr/>
          <p:nvPr/>
        </p:nvSpPr>
        <p:spPr>
          <a:xfrm flipH="1" rot="10800000">
            <a:off x="5651998" y="3904625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2" name="Google Shape;3682;g21ddd074c4a_0_2247"/>
          <p:cNvSpPr/>
          <p:nvPr/>
        </p:nvSpPr>
        <p:spPr>
          <a:xfrm flipH="1">
            <a:off x="4905438" y="3909528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3" name="Google Shape;3683;g21ddd074c4a_0_2247"/>
          <p:cNvSpPr/>
          <p:nvPr/>
        </p:nvSpPr>
        <p:spPr>
          <a:xfrm>
            <a:off x="5660020" y="1966189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4" name="Google Shape;3684;g21ddd074c4a_0_2247"/>
          <p:cNvSpPr/>
          <p:nvPr/>
        </p:nvSpPr>
        <p:spPr>
          <a:xfrm rot="10800000">
            <a:off x="4924154" y="1987161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5" name="Google Shape;3685;g21ddd074c4a_0_2247"/>
          <p:cNvSpPr/>
          <p:nvPr/>
        </p:nvSpPr>
        <p:spPr>
          <a:xfrm flipH="1" rot="10800000">
            <a:off x="7582399" y="1968876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6" name="Google Shape;3686;g21ddd074c4a_0_2247"/>
          <p:cNvSpPr/>
          <p:nvPr/>
        </p:nvSpPr>
        <p:spPr>
          <a:xfrm rot="10800000">
            <a:off x="6819798" y="1973793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7" name="Google Shape;3687;g21ddd074c4a_0_2247"/>
          <p:cNvSpPr/>
          <p:nvPr/>
        </p:nvSpPr>
        <p:spPr>
          <a:xfrm flipH="1" rot="10800000">
            <a:off x="7595769" y="390729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8" name="Google Shape;3688;g21ddd074c4a_0_2247"/>
          <p:cNvSpPr/>
          <p:nvPr/>
        </p:nvSpPr>
        <p:spPr>
          <a:xfrm flipH="1">
            <a:off x="6833168" y="3912200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9" name="Google Shape;3689;g21ddd074c4a_0_2247"/>
          <p:cNvSpPr txBox="1"/>
          <p:nvPr/>
        </p:nvSpPr>
        <p:spPr>
          <a:xfrm flipH="1">
            <a:off x="476559" y="3078991"/>
            <a:ext cx="2195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0" name="Google Shape;3690;g21ddd074c4a_0_2247"/>
          <p:cNvGrpSpPr/>
          <p:nvPr/>
        </p:nvGrpSpPr>
        <p:grpSpPr>
          <a:xfrm>
            <a:off x="584365" y="1859143"/>
            <a:ext cx="736200" cy="1229806"/>
            <a:chOff x="10030307" y="3444875"/>
            <a:chExt cx="736200" cy="1229806"/>
          </a:xfrm>
        </p:grpSpPr>
        <p:sp>
          <p:nvSpPr>
            <p:cNvPr id="3691" name="Google Shape;3691;g21ddd074c4a_0_2247"/>
            <p:cNvSpPr txBox="1"/>
            <p:nvPr/>
          </p:nvSpPr>
          <p:spPr>
            <a:xfrm>
              <a:off x="10030307" y="4089681"/>
              <a:ext cx="736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92" name="Google Shape;3692;g21ddd074c4a_0_2247"/>
            <p:cNvGrpSpPr/>
            <p:nvPr/>
          </p:nvGrpSpPr>
          <p:grpSpPr>
            <a:xfrm>
              <a:off x="10039550" y="3444875"/>
              <a:ext cx="671400" cy="682600"/>
              <a:chOff x="10039551" y="3444875"/>
              <a:chExt cx="671400" cy="682600"/>
            </a:xfrm>
          </p:grpSpPr>
          <p:sp>
            <p:nvSpPr>
              <p:cNvPr id="3693" name="Google Shape;3693;g21ddd074c4a_0_2247"/>
              <p:cNvSpPr/>
              <p:nvPr/>
            </p:nvSpPr>
            <p:spPr>
              <a:xfrm>
                <a:off x="10039551" y="3449256"/>
                <a:ext cx="671400" cy="671400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94" name="Google Shape;3694;g21ddd074c4a_0_2247"/>
              <p:cNvCxnSpPr/>
              <p:nvPr/>
            </p:nvCxnSpPr>
            <p:spPr>
              <a:xfrm>
                <a:off x="10372725" y="34448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5" name="Google Shape;3695;g21ddd074c4a_0_2247"/>
              <p:cNvCxnSpPr/>
              <p:nvPr/>
            </p:nvCxnSpPr>
            <p:spPr>
              <a:xfrm>
                <a:off x="10372725" y="40671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6" name="Google Shape;3696;g21ddd074c4a_0_2247"/>
              <p:cNvCxnSpPr/>
              <p:nvPr/>
            </p:nvCxnSpPr>
            <p:spPr>
              <a:xfrm rot="10800000">
                <a:off x="10064739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7" name="Google Shape;3697;g21ddd074c4a_0_2247"/>
              <p:cNvCxnSpPr/>
              <p:nvPr/>
            </p:nvCxnSpPr>
            <p:spPr>
              <a:xfrm rot="10800000">
                <a:off x="10687041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8" name="Google Shape;3698;g21ddd074c4a_0_2247"/>
              <p:cNvCxnSpPr/>
              <p:nvPr/>
            </p:nvCxnSpPr>
            <p:spPr>
              <a:xfrm>
                <a:off x="10523542" y="40370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9" name="Google Shape;3699;g21ddd074c4a_0_2247"/>
              <p:cNvCxnSpPr/>
              <p:nvPr/>
            </p:nvCxnSpPr>
            <p:spPr>
              <a:xfrm>
                <a:off x="10202867" y="34909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0" name="Google Shape;3700;g21ddd074c4a_0_2247"/>
              <p:cNvCxnSpPr/>
              <p:nvPr/>
            </p:nvCxnSpPr>
            <p:spPr>
              <a:xfrm flipH="1">
                <a:off x="10196500" y="40338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1" name="Google Shape;3701;g21ddd074c4a_0_2247"/>
              <p:cNvCxnSpPr/>
              <p:nvPr/>
            </p:nvCxnSpPr>
            <p:spPr>
              <a:xfrm flipH="1">
                <a:off x="10517175" y="34877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2" name="Google Shape;3702;g21ddd074c4a_0_2247"/>
              <p:cNvCxnSpPr/>
              <p:nvPr/>
            </p:nvCxnSpPr>
            <p:spPr>
              <a:xfrm flipH="1">
                <a:off x="10631400" y="36115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3" name="Google Shape;3703;g21ddd074c4a_0_2247"/>
              <p:cNvCxnSpPr/>
              <p:nvPr/>
            </p:nvCxnSpPr>
            <p:spPr>
              <a:xfrm flipH="1">
                <a:off x="10085300" y="39290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4" name="Google Shape;3704;g21ddd074c4a_0_2247"/>
              <p:cNvCxnSpPr/>
              <p:nvPr/>
            </p:nvCxnSpPr>
            <p:spPr>
              <a:xfrm rot="10800000">
                <a:off x="10094825" y="36147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5" name="Google Shape;3705;g21ddd074c4a_0_2247"/>
              <p:cNvCxnSpPr/>
              <p:nvPr/>
            </p:nvCxnSpPr>
            <p:spPr>
              <a:xfrm rot="10800000">
                <a:off x="10631400" y="39322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706" name="Google Shape;3706;g21ddd074c4a_0_2247"/>
              <p:cNvSpPr/>
              <p:nvPr/>
            </p:nvSpPr>
            <p:spPr>
              <a:xfrm>
                <a:off x="10331450" y="3743325"/>
                <a:ext cx="82500" cy="87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07" name="Google Shape;3707;g21ddd074c4a_0_2247"/>
              <p:cNvCxnSpPr/>
              <p:nvPr/>
            </p:nvCxnSpPr>
            <p:spPr>
              <a:xfrm flipH="1">
                <a:off x="10365510" y="3656685"/>
                <a:ext cx="240600" cy="12090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08" name="Google Shape;3708;g21ddd074c4a_0_2247"/>
          <p:cNvSpPr txBox="1"/>
          <p:nvPr>
            <p:ph type="title"/>
          </p:nvPr>
        </p:nvSpPr>
        <p:spPr>
          <a:xfrm>
            <a:off x="448075" y="1083425"/>
            <a:ext cx="4921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2600"/>
              <a:t>Distance vector: Iteration</a:t>
            </a:r>
            <a:endParaRPr sz="2600"/>
          </a:p>
        </p:txBody>
      </p:sp>
      <p:sp>
        <p:nvSpPr>
          <p:cNvPr id="3709" name="Google Shape;3709;g21ddd074c4a_0_2247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0" name="Google Shape;3710;g21ddd074c4a_0_2247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11" name="Google Shape;3711;g21ddd074c4a_0_2247"/>
          <p:cNvSpPr/>
          <p:nvPr/>
        </p:nvSpPr>
        <p:spPr>
          <a:xfrm>
            <a:off x="448075" y="423300"/>
            <a:ext cx="947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Distance Vector Routing Algorithm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2" name="Google Shape;3712;g21ddd074c4a_0_2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6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6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DHCP: Dynamic Host Configuration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2"/>
          <p:cNvSpPr txBox="1"/>
          <p:nvPr/>
        </p:nvSpPr>
        <p:spPr>
          <a:xfrm>
            <a:off x="147824" y="1411238"/>
            <a:ext cx="8774503" cy="2317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host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dynamically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obtains IP address from network server when it “joins”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can renew its lease on address in 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allows reuse of addresses (only hold address while connected/on)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support for mobile users who join/leave network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9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2"/>
          <p:cNvSpPr txBox="1"/>
          <p:nvPr/>
        </p:nvSpPr>
        <p:spPr>
          <a:xfrm>
            <a:off x="121280" y="3962064"/>
            <a:ext cx="8774503" cy="2345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06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rPr>
              <a:t>DHCP overview: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broadcasts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DHCP discover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msg [optional]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DHCP server responds with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DHCP offer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msg [optional]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 requests IP address: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DHCP request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DHCP server sends address: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DHCP ack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msg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9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7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Google Shape;3718;g21ddd074c4a_0_24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19" name="Google Shape;3719;g21ddd074c4a_0_2402"/>
          <p:cNvCxnSpPr>
            <a:stCxn id="3720" idx="2"/>
            <a:endCxn id="3720" idx="0"/>
          </p:cNvCxnSpPr>
          <p:nvPr/>
        </p:nvCxnSpPr>
        <p:spPr>
          <a:xfrm rot="10800000">
            <a:off x="6530320" y="2129120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1" name="Google Shape;3721;g21ddd074c4a_0_2402"/>
          <p:cNvCxnSpPr>
            <a:stCxn id="3720" idx="1"/>
            <a:endCxn id="3720" idx="3"/>
          </p:cNvCxnSpPr>
          <p:nvPr/>
        </p:nvCxnSpPr>
        <p:spPr>
          <a:xfrm>
            <a:off x="4598770" y="4060670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20" name="Google Shape;3720;g21ddd074c4a_0_2402"/>
          <p:cNvSpPr/>
          <p:nvPr/>
        </p:nvSpPr>
        <p:spPr>
          <a:xfrm>
            <a:off x="4598770" y="2129120"/>
            <a:ext cx="3863100" cy="386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2" name="Google Shape;3722;g21ddd074c4a_0_2402"/>
          <p:cNvSpPr/>
          <p:nvPr/>
        </p:nvSpPr>
        <p:spPr>
          <a:xfrm>
            <a:off x="8380337" y="2200470"/>
            <a:ext cx="132600" cy="18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3" name="Google Shape;3723;g21ddd074c4a_0_2402"/>
          <p:cNvGrpSpPr/>
          <p:nvPr/>
        </p:nvGrpSpPr>
        <p:grpSpPr>
          <a:xfrm>
            <a:off x="4333946" y="5772157"/>
            <a:ext cx="4410414" cy="454892"/>
            <a:chOff x="4333946" y="5772157"/>
            <a:chExt cx="4410414" cy="454892"/>
          </a:xfrm>
        </p:grpSpPr>
        <p:grpSp>
          <p:nvGrpSpPr>
            <p:cNvPr id="3724" name="Google Shape;3724;g21ddd074c4a_0_2402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725" name="Google Shape;3725;g21ddd074c4a_0_240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726" name="Google Shape;3726;g21ddd074c4a_0_240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27" name="Google Shape;3727;g21ddd074c4a_0_240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28" name="Google Shape;3728;g21ddd074c4a_0_240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729" name="Google Shape;3729;g21ddd074c4a_0_240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0" name="Google Shape;3730;g21ddd074c4a_0_240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31" name="Google Shape;3731;g21ddd074c4a_0_2402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732" name="Google Shape;3732;g21ddd074c4a_0_240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3" name="Google Shape;3733;g21ddd074c4a_0_2402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34" name="Google Shape;3734;g21ddd074c4a_0_2402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735" name="Google Shape;3735;g21ddd074c4a_0_240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736" name="Google Shape;3736;g21ddd074c4a_0_240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37" name="Google Shape;3737;g21ddd074c4a_0_240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38" name="Google Shape;3738;g21ddd074c4a_0_240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739" name="Google Shape;3739;g21ddd074c4a_0_240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0" name="Google Shape;3740;g21ddd074c4a_0_240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41" name="Google Shape;3741;g21ddd074c4a_0_2402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742" name="Google Shape;3742;g21ddd074c4a_0_240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3" name="Google Shape;3743;g21ddd074c4a_0_2402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44" name="Google Shape;3744;g21ddd074c4a_0_2402"/>
            <p:cNvGrpSpPr/>
            <p:nvPr/>
          </p:nvGrpSpPr>
          <p:grpSpPr>
            <a:xfrm>
              <a:off x="8197476" y="5805214"/>
              <a:ext cx="546884" cy="419386"/>
              <a:chOff x="1348543" y="2507397"/>
              <a:chExt cx="621035" cy="476250"/>
            </a:xfrm>
          </p:grpSpPr>
          <p:grpSp>
            <p:nvGrpSpPr>
              <p:cNvPr id="3745" name="Google Shape;3745;g21ddd074c4a_0_240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746" name="Google Shape;3746;g21ddd074c4a_0_240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47" name="Google Shape;3747;g21ddd074c4a_0_240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48" name="Google Shape;3748;g21ddd074c4a_0_240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749" name="Google Shape;3749;g21ddd074c4a_0_240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0" name="Google Shape;3750;g21ddd074c4a_0_240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51" name="Google Shape;3751;g21ddd074c4a_0_2402"/>
              <p:cNvGrpSpPr/>
              <p:nvPr/>
            </p:nvGrpSpPr>
            <p:grpSpPr>
              <a:xfrm>
                <a:off x="1500196" y="2507397"/>
                <a:ext cx="469382" cy="476250"/>
                <a:chOff x="2972" y="2425"/>
                <a:chExt cx="300" cy="300"/>
              </a:xfrm>
            </p:grpSpPr>
            <p:sp>
              <p:nvSpPr>
                <p:cNvPr id="3752" name="Google Shape;3752;g21ddd074c4a_0_240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3" name="Google Shape;3753;g21ddd074c4a_0_2402"/>
                <p:cNvSpPr txBox="1"/>
                <p:nvPr/>
              </p:nvSpPr>
              <p:spPr>
                <a:xfrm>
                  <a:off x="2972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754" name="Google Shape;3754;g21ddd074c4a_0_2402"/>
          <p:cNvSpPr txBox="1"/>
          <p:nvPr/>
        </p:nvSpPr>
        <p:spPr>
          <a:xfrm>
            <a:off x="4305782" y="2870522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5" name="Google Shape;3755;g21ddd074c4a_0_2402"/>
          <p:cNvSpPr txBox="1"/>
          <p:nvPr/>
        </p:nvSpPr>
        <p:spPr>
          <a:xfrm>
            <a:off x="6217534" y="2860877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6" name="Google Shape;3756;g21ddd074c4a_0_2402"/>
          <p:cNvSpPr txBox="1"/>
          <p:nvPr/>
        </p:nvSpPr>
        <p:spPr>
          <a:xfrm>
            <a:off x="4296138" y="488644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7" name="Google Shape;3757;g21ddd074c4a_0_2402"/>
          <p:cNvSpPr txBox="1"/>
          <p:nvPr/>
        </p:nvSpPr>
        <p:spPr>
          <a:xfrm>
            <a:off x="6231040" y="488837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8" name="Google Shape;3758;g21ddd074c4a_0_2402"/>
          <p:cNvSpPr txBox="1"/>
          <p:nvPr/>
        </p:nvSpPr>
        <p:spPr>
          <a:xfrm>
            <a:off x="8154365" y="489030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9" name="Google Shape;3759;g21ddd074c4a_0_2402"/>
          <p:cNvSpPr txBox="1"/>
          <p:nvPr/>
        </p:nvSpPr>
        <p:spPr>
          <a:xfrm>
            <a:off x="5442030" y="4029920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0" name="Google Shape;3760;g21ddd074c4a_0_2402"/>
          <p:cNvSpPr txBox="1"/>
          <p:nvPr/>
        </p:nvSpPr>
        <p:spPr>
          <a:xfrm>
            <a:off x="7353782" y="4020275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1" name="Google Shape;3761;g21ddd074c4a_0_2402"/>
          <p:cNvSpPr txBox="1"/>
          <p:nvPr/>
        </p:nvSpPr>
        <p:spPr>
          <a:xfrm>
            <a:off x="5443958" y="5953247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2" name="Google Shape;3762;g21ddd074c4a_0_2402"/>
          <p:cNvSpPr txBox="1"/>
          <p:nvPr/>
        </p:nvSpPr>
        <p:spPr>
          <a:xfrm>
            <a:off x="7355710" y="5943602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3" name="Google Shape;3763;g21ddd074c4a_0_2402"/>
          <p:cNvSpPr txBox="1"/>
          <p:nvPr/>
        </p:nvSpPr>
        <p:spPr>
          <a:xfrm>
            <a:off x="5445886" y="212395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4" name="Google Shape;3764;g21ddd074c4a_0_2402"/>
          <p:cNvSpPr txBox="1"/>
          <p:nvPr/>
        </p:nvSpPr>
        <p:spPr>
          <a:xfrm>
            <a:off x="7357638" y="2114311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5" name="Google Shape;3765;g21ddd074c4a_0_2402"/>
          <p:cNvGrpSpPr/>
          <p:nvPr/>
        </p:nvGrpSpPr>
        <p:grpSpPr>
          <a:xfrm>
            <a:off x="4336619" y="3833734"/>
            <a:ext cx="4403524" cy="454892"/>
            <a:chOff x="4333946" y="5772157"/>
            <a:chExt cx="4403524" cy="454892"/>
          </a:xfrm>
        </p:grpSpPr>
        <p:grpSp>
          <p:nvGrpSpPr>
            <p:cNvPr id="3766" name="Google Shape;3766;g21ddd074c4a_0_2402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767" name="Google Shape;3767;g21ddd074c4a_0_240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768" name="Google Shape;3768;g21ddd074c4a_0_240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69" name="Google Shape;3769;g21ddd074c4a_0_240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70" name="Google Shape;3770;g21ddd074c4a_0_240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771" name="Google Shape;3771;g21ddd074c4a_0_240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2" name="Google Shape;3772;g21ddd074c4a_0_240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73" name="Google Shape;3773;g21ddd074c4a_0_2402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774" name="Google Shape;3774;g21ddd074c4a_0_240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5" name="Google Shape;3775;g21ddd074c4a_0_2402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76" name="Google Shape;3776;g21ddd074c4a_0_2402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777" name="Google Shape;3777;g21ddd074c4a_0_240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778" name="Google Shape;3778;g21ddd074c4a_0_240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79" name="Google Shape;3779;g21ddd074c4a_0_240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80" name="Google Shape;3780;g21ddd074c4a_0_240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781" name="Google Shape;3781;g21ddd074c4a_0_240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2" name="Google Shape;3782;g21ddd074c4a_0_240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83" name="Google Shape;3783;g21ddd074c4a_0_2402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784" name="Google Shape;3784;g21ddd074c4a_0_240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85" name="Google Shape;3785;g21ddd074c4a_0_2402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86" name="Google Shape;3786;g21ddd074c4a_0_2402"/>
            <p:cNvGrpSpPr/>
            <p:nvPr/>
          </p:nvGrpSpPr>
          <p:grpSpPr>
            <a:xfrm>
              <a:off x="8197476" y="5805214"/>
              <a:ext cx="539994" cy="419386"/>
              <a:chOff x="1348543" y="2507397"/>
              <a:chExt cx="613211" cy="476250"/>
            </a:xfrm>
          </p:grpSpPr>
          <p:grpSp>
            <p:nvGrpSpPr>
              <p:cNvPr id="3787" name="Google Shape;3787;g21ddd074c4a_0_240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788" name="Google Shape;3788;g21ddd074c4a_0_240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89" name="Google Shape;3789;g21ddd074c4a_0_240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90" name="Google Shape;3790;g21ddd074c4a_0_240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791" name="Google Shape;3791;g21ddd074c4a_0_240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2" name="Google Shape;3792;g21ddd074c4a_0_240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93" name="Google Shape;3793;g21ddd074c4a_0_2402"/>
              <p:cNvGrpSpPr/>
              <p:nvPr/>
            </p:nvGrpSpPr>
            <p:grpSpPr>
              <a:xfrm>
                <a:off x="1492372" y="2507397"/>
                <a:ext cx="469382" cy="476250"/>
                <a:chOff x="2967" y="2425"/>
                <a:chExt cx="300" cy="300"/>
              </a:xfrm>
            </p:grpSpPr>
            <p:sp>
              <p:nvSpPr>
                <p:cNvPr id="3794" name="Google Shape;3794;g21ddd074c4a_0_240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95" name="Google Shape;3795;g21ddd074c4a_0_2402"/>
                <p:cNvSpPr txBox="1"/>
                <p:nvPr/>
              </p:nvSpPr>
              <p:spPr>
                <a:xfrm>
                  <a:off x="2967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796" name="Google Shape;3796;g21ddd074c4a_0_2402"/>
          <p:cNvGrpSpPr/>
          <p:nvPr/>
        </p:nvGrpSpPr>
        <p:grpSpPr>
          <a:xfrm>
            <a:off x="4333946" y="1906007"/>
            <a:ext cx="4395356" cy="454892"/>
            <a:chOff x="4333946" y="5772157"/>
            <a:chExt cx="4395356" cy="454892"/>
          </a:xfrm>
        </p:grpSpPr>
        <p:grpSp>
          <p:nvGrpSpPr>
            <p:cNvPr id="3797" name="Google Shape;3797;g21ddd074c4a_0_2402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798" name="Google Shape;3798;g21ddd074c4a_0_240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799" name="Google Shape;3799;g21ddd074c4a_0_240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00" name="Google Shape;3800;g21ddd074c4a_0_240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01" name="Google Shape;3801;g21ddd074c4a_0_240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802" name="Google Shape;3802;g21ddd074c4a_0_240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3" name="Google Shape;3803;g21ddd074c4a_0_240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04" name="Google Shape;3804;g21ddd074c4a_0_2402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805" name="Google Shape;3805;g21ddd074c4a_0_240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06" name="Google Shape;3806;g21ddd074c4a_0_2402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807" name="Google Shape;3807;g21ddd074c4a_0_2402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808" name="Google Shape;3808;g21ddd074c4a_0_240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809" name="Google Shape;3809;g21ddd074c4a_0_240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10" name="Google Shape;3810;g21ddd074c4a_0_240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11" name="Google Shape;3811;g21ddd074c4a_0_240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812" name="Google Shape;3812;g21ddd074c4a_0_240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3" name="Google Shape;3813;g21ddd074c4a_0_240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14" name="Google Shape;3814;g21ddd074c4a_0_2402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815" name="Google Shape;3815;g21ddd074c4a_0_240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6" name="Google Shape;3816;g21ddd074c4a_0_2402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817" name="Google Shape;3817;g21ddd074c4a_0_2402"/>
            <p:cNvGrpSpPr/>
            <p:nvPr/>
          </p:nvGrpSpPr>
          <p:grpSpPr>
            <a:xfrm>
              <a:off x="8197476" y="5805214"/>
              <a:ext cx="531826" cy="419386"/>
              <a:chOff x="1348543" y="2507397"/>
              <a:chExt cx="603936" cy="476250"/>
            </a:xfrm>
          </p:grpSpPr>
          <p:grpSp>
            <p:nvGrpSpPr>
              <p:cNvPr id="3818" name="Google Shape;3818;g21ddd074c4a_0_2402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819" name="Google Shape;3819;g21ddd074c4a_0_2402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20" name="Google Shape;3820;g21ddd074c4a_0_2402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21" name="Google Shape;3821;g21ddd074c4a_0_2402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822" name="Google Shape;3822;g21ddd074c4a_0_2402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3" name="Google Shape;3823;g21ddd074c4a_0_2402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24" name="Google Shape;3824;g21ddd074c4a_0_2402"/>
              <p:cNvGrpSpPr/>
              <p:nvPr/>
            </p:nvGrpSpPr>
            <p:grpSpPr>
              <a:xfrm>
                <a:off x="1464202" y="2507397"/>
                <a:ext cx="469382" cy="476250"/>
                <a:chOff x="2949" y="2425"/>
                <a:chExt cx="300" cy="300"/>
              </a:xfrm>
            </p:grpSpPr>
            <p:sp>
              <p:nvSpPr>
                <p:cNvPr id="3825" name="Google Shape;3825;g21ddd074c4a_0_2402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26" name="Google Shape;3826;g21ddd074c4a_0_2402"/>
                <p:cNvSpPr txBox="1"/>
                <p:nvPr/>
              </p:nvSpPr>
              <p:spPr>
                <a:xfrm>
                  <a:off x="2949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827" name="Google Shape;3827;g21ddd074c4a_0_2402"/>
          <p:cNvSpPr txBox="1"/>
          <p:nvPr/>
        </p:nvSpPr>
        <p:spPr>
          <a:xfrm flipH="1">
            <a:off x="476559" y="3078991"/>
            <a:ext cx="2195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8" name="Google Shape;3828;g21ddd074c4a_0_2402"/>
          <p:cNvGrpSpPr/>
          <p:nvPr/>
        </p:nvGrpSpPr>
        <p:grpSpPr>
          <a:xfrm>
            <a:off x="584365" y="1859143"/>
            <a:ext cx="736200" cy="1229806"/>
            <a:chOff x="10030307" y="3444875"/>
            <a:chExt cx="736200" cy="1229806"/>
          </a:xfrm>
        </p:grpSpPr>
        <p:sp>
          <p:nvSpPr>
            <p:cNvPr id="3829" name="Google Shape;3829;g21ddd074c4a_0_2402"/>
            <p:cNvSpPr txBox="1"/>
            <p:nvPr/>
          </p:nvSpPr>
          <p:spPr>
            <a:xfrm>
              <a:off x="10030307" y="4089681"/>
              <a:ext cx="736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30" name="Google Shape;3830;g21ddd074c4a_0_2402"/>
            <p:cNvGrpSpPr/>
            <p:nvPr/>
          </p:nvGrpSpPr>
          <p:grpSpPr>
            <a:xfrm>
              <a:off x="10039550" y="3444875"/>
              <a:ext cx="671400" cy="682600"/>
              <a:chOff x="10039551" y="3444875"/>
              <a:chExt cx="671400" cy="682600"/>
            </a:xfrm>
          </p:grpSpPr>
          <p:sp>
            <p:nvSpPr>
              <p:cNvPr id="3831" name="Google Shape;3831;g21ddd074c4a_0_2402"/>
              <p:cNvSpPr/>
              <p:nvPr/>
            </p:nvSpPr>
            <p:spPr>
              <a:xfrm>
                <a:off x="10039551" y="3449256"/>
                <a:ext cx="671400" cy="671400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32" name="Google Shape;3832;g21ddd074c4a_0_2402"/>
              <p:cNvCxnSpPr/>
              <p:nvPr/>
            </p:nvCxnSpPr>
            <p:spPr>
              <a:xfrm>
                <a:off x="10372725" y="34448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33" name="Google Shape;3833;g21ddd074c4a_0_2402"/>
              <p:cNvCxnSpPr/>
              <p:nvPr/>
            </p:nvCxnSpPr>
            <p:spPr>
              <a:xfrm>
                <a:off x="10372725" y="40671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34" name="Google Shape;3834;g21ddd074c4a_0_2402"/>
              <p:cNvCxnSpPr/>
              <p:nvPr/>
            </p:nvCxnSpPr>
            <p:spPr>
              <a:xfrm rot="10800000">
                <a:off x="10064739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35" name="Google Shape;3835;g21ddd074c4a_0_2402"/>
              <p:cNvCxnSpPr/>
              <p:nvPr/>
            </p:nvCxnSpPr>
            <p:spPr>
              <a:xfrm rot="10800000">
                <a:off x="10687041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36" name="Google Shape;3836;g21ddd074c4a_0_2402"/>
              <p:cNvCxnSpPr/>
              <p:nvPr/>
            </p:nvCxnSpPr>
            <p:spPr>
              <a:xfrm>
                <a:off x="10523542" y="40370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37" name="Google Shape;3837;g21ddd074c4a_0_2402"/>
              <p:cNvCxnSpPr/>
              <p:nvPr/>
            </p:nvCxnSpPr>
            <p:spPr>
              <a:xfrm>
                <a:off x="10202867" y="34909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38" name="Google Shape;3838;g21ddd074c4a_0_2402"/>
              <p:cNvCxnSpPr/>
              <p:nvPr/>
            </p:nvCxnSpPr>
            <p:spPr>
              <a:xfrm flipH="1">
                <a:off x="10196500" y="40338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39" name="Google Shape;3839;g21ddd074c4a_0_2402"/>
              <p:cNvCxnSpPr/>
              <p:nvPr/>
            </p:nvCxnSpPr>
            <p:spPr>
              <a:xfrm flipH="1">
                <a:off x="10517175" y="34877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40" name="Google Shape;3840;g21ddd074c4a_0_2402"/>
              <p:cNvCxnSpPr/>
              <p:nvPr/>
            </p:nvCxnSpPr>
            <p:spPr>
              <a:xfrm flipH="1">
                <a:off x="10631400" y="36115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41" name="Google Shape;3841;g21ddd074c4a_0_2402"/>
              <p:cNvCxnSpPr/>
              <p:nvPr/>
            </p:nvCxnSpPr>
            <p:spPr>
              <a:xfrm flipH="1">
                <a:off x="10085300" y="39290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42" name="Google Shape;3842;g21ddd074c4a_0_2402"/>
              <p:cNvCxnSpPr/>
              <p:nvPr/>
            </p:nvCxnSpPr>
            <p:spPr>
              <a:xfrm rot="10800000">
                <a:off x="10094825" y="36147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43" name="Google Shape;3843;g21ddd074c4a_0_2402"/>
              <p:cNvCxnSpPr/>
              <p:nvPr/>
            </p:nvCxnSpPr>
            <p:spPr>
              <a:xfrm rot="10800000">
                <a:off x="10631400" y="39322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844" name="Google Shape;3844;g21ddd074c4a_0_2402"/>
              <p:cNvSpPr/>
              <p:nvPr/>
            </p:nvSpPr>
            <p:spPr>
              <a:xfrm>
                <a:off x="10331450" y="3743325"/>
                <a:ext cx="82500" cy="87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45" name="Google Shape;3845;g21ddd074c4a_0_2402"/>
          <p:cNvGrpSpPr/>
          <p:nvPr/>
        </p:nvGrpSpPr>
        <p:grpSpPr>
          <a:xfrm>
            <a:off x="4041058" y="1582994"/>
            <a:ext cx="5092103" cy="4957696"/>
            <a:chOff x="3982064" y="1612491"/>
            <a:chExt cx="5092103" cy="4957696"/>
          </a:xfrm>
        </p:grpSpPr>
        <p:grpSp>
          <p:nvGrpSpPr>
            <p:cNvPr id="3846" name="Google Shape;3846;g21ddd074c4a_0_2402"/>
            <p:cNvGrpSpPr/>
            <p:nvPr/>
          </p:nvGrpSpPr>
          <p:grpSpPr>
            <a:xfrm>
              <a:off x="4011560" y="1641985"/>
              <a:ext cx="1198531" cy="1024796"/>
              <a:chOff x="9655277" y="2349909"/>
              <a:chExt cx="1198531" cy="1024796"/>
            </a:xfrm>
          </p:grpSpPr>
          <p:sp>
            <p:nvSpPr>
              <p:cNvPr id="3847" name="Google Shape;3847;g21ddd074c4a_0_2402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8" name="Google Shape;3848;g21ddd074c4a_0_2402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9" name="Google Shape;3849;g21ddd074c4a_0_2402"/>
            <p:cNvGrpSpPr/>
            <p:nvPr/>
          </p:nvGrpSpPr>
          <p:grpSpPr>
            <a:xfrm>
              <a:off x="5943598" y="1627238"/>
              <a:ext cx="1198531" cy="1024796"/>
              <a:chOff x="9655277" y="2349909"/>
              <a:chExt cx="1198531" cy="1024796"/>
            </a:xfrm>
          </p:grpSpPr>
          <p:sp>
            <p:nvSpPr>
              <p:cNvPr id="3850" name="Google Shape;3850;g21ddd074c4a_0_2402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1" name="Google Shape;3851;g21ddd074c4a_0_2402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2" name="Google Shape;3852;g21ddd074c4a_0_2402"/>
            <p:cNvGrpSpPr/>
            <p:nvPr/>
          </p:nvGrpSpPr>
          <p:grpSpPr>
            <a:xfrm>
              <a:off x="7875636" y="1612491"/>
              <a:ext cx="1198531" cy="1024796"/>
              <a:chOff x="9655277" y="2349909"/>
              <a:chExt cx="1198531" cy="1024796"/>
            </a:xfrm>
          </p:grpSpPr>
          <p:sp>
            <p:nvSpPr>
              <p:cNvPr id="3853" name="Google Shape;3853;g21ddd074c4a_0_2402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4" name="Google Shape;3854;g21ddd074c4a_0_2402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5" name="Google Shape;3855;g21ddd074c4a_0_2402"/>
            <p:cNvGrpSpPr/>
            <p:nvPr/>
          </p:nvGrpSpPr>
          <p:grpSpPr>
            <a:xfrm>
              <a:off x="3996812" y="3593688"/>
              <a:ext cx="1198531" cy="1024796"/>
              <a:chOff x="9655277" y="2349909"/>
              <a:chExt cx="1198531" cy="1024796"/>
            </a:xfrm>
          </p:grpSpPr>
          <p:sp>
            <p:nvSpPr>
              <p:cNvPr id="3856" name="Google Shape;3856;g21ddd074c4a_0_2402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7" name="Google Shape;3857;g21ddd074c4a_0_2402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8" name="Google Shape;3858;g21ddd074c4a_0_2402"/>
            <p:cNvGrpSpPr/>
            <p:nvPr/>
          </p:nvGrpSpPr>
          <p:grpSpPr>
            <a:xfrm>
              <a:off x="5928850" y="3578941"/>
              <a:ext cx="1198531" cy="1024796"/>
              <a:chOff x="9655277" y="2349909"/>
              <a:chExt cx="1198531" cy="1024796"/>
            </a:xfrm>
          </p:grpSpPr>
          <p:sp>
            <p:nvSpPr>
              <p:cNvPr id="3859" name="Google Shape;3859;g21ddd074c4a_0_2402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0" name="Google Shape;3860;g21ddd074c4a_0_2402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1" name="Google Shape;3861;g21ddd074c4a_0_2402"/>
            <p:cNvGrpSpPr/>
            <p:nvPr/>
          </p:nvGrpSpPr>
          <p:grpSpPr>
            <a:xfrm>
              <a:off x="7860888" y="3564194"/>
              <a:ext cx="1198531" cy="1024796"/>
              <a:chOff x="9655277" y="2349909"/>
              <a:chExt cx="1198531" cy="1024796"/>
            </a:xfrm>
          </p:grpSpPr>
          <p:sp>
            <p:nvSpPr>
              <p:cNvPr id="3862" name="Google Shape;3862;g21ddd074c4a_0_2402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3" name="Google Shape;3863;g21ddd074c4a_0_2402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4" name="Google Shape;3864;g21ddd074c4a_0_2402"/>
            <p:cNvGrpSpPr/>
            <p:nvPr/>
          </p:nvGrpSpPr>
          <p:grpSpPr>
            <a:xfrm>
              <a:off x="3982064" y="5545391"/>
              <a:ext cx="1198531" cy="1024796"/>
              <a:chOff x="9655277" y="2349909"/>
              <a:chExt cx="1198531" cy="1024796"/>
            </a:xfrm>
          </p:grpSpPr>
          <p:sp>
            <p:nvSpPr>
              <p:cNvPr id="3865" name="Google Shape;3865;g21ddd074c4a_0_2402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6" name="Google Shape;3866;g21ddd074c4a_0_2402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7" name="Google Shape;3867;g21ddd074c4a_0_2402"/>
            <p:cNvGrpSpPr/>
            <p:nvPr/>
          </p:nvGrpSpPr>
          <p:grpSpPr>
            <a:xfrm>
              <a:off x="5914102" y="5530644"/>
              <a:ext cx="1198531" cy="1024796"/>
              <a:chOff x="9655277" y="2349909"/>
              <a:chExt cx="1198531" cy="1024796"/>
            </a:xfrm>
          </p:grpSpPr>
          <p:sp>
            <p:nvSpPr>
              <p:cNvPr id="3868" name="Google Shape;3868;g21ddd074c4a_0_2402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9" name="Google Shape;3869;g21ddd074c4a_0_2402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0" name="Google Shape;3870;g21ddd074c4a_0_2402"/>
            <p:cNvGrpSpPr/>
            <p:nvPr/>
          </p:nvGrpSpPr>
          <p:grpSpPr>
            <a:xfrm>
              <a:off x="7846140" y="5515897"/>
              <a:ext cx="1198531" cy="1024796"/>
              <a:chOff x="9655277" y="2349909"/>
              <a:chExt cx="1198531" cy="1024796"/>
            </a:xfrm>
          </p:grpSpPr>
          <p:sp>
            <p:nvSpPr>
              <p:cNvPr id="3871" name="Google Shape;3871;g21ddd074c4a_0_2402"/>
              <p:cNvSpPr/>
              <p:nvPr/>
            </p:nvSpPr>
            <p:spPr>
              <a:xfrm>
                <a:off x="9655277" y="2349909"/>
                <a:ext cx="1198531" cy="1024796"/>
              </a:xfrm>
              <a:custGeom>
                <a:rect b="b" l="l" r="r" t="t"/>
                <a:pathLst>
                  <a:path extrusionOk="0" h="2290046" w="2820074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54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2" name="Google Shape;3872;g21ddd074c4a_0_2402"/>
              <p:cNvSpPr txBox="1"/>
              <p:nvPr/>
            </p:nvSpPr>
            <p:spPr>
              <a:xfrm>
                <a:off x="9753600" y="2635045"/>
                <a:ext cx="10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873" name="Google Shape;3873;g21ddd074c4a_0_2402"/>
          <p:cNvCxnSpPr/>
          <p:nvPr/>
        </p:nvCxnSpPr>
        <p:spPr>
          <a:xfrm flipH="1">
            <a:off x="919568" y="2070953"/>
            <a:ext cx="240600" cy="120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74" name="Google Shape;3874;g21ddd074c4a_0_2402"/>
          <p:cNvSpPr txBox="1"/>
          <p:nvPr>
            <p:ph type="title"/>
          </p:nvPr>
        </p:nvSpPr>
        <p:spPr>
          <a:xfrm>
            <a:off x="448075" y="1083425"/>
            <a:ext cx="4921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2600"/>
              <a:t>Distance vector: Iteration</a:t>
            </a:r>
            <a:endParaRPr sz="2600"/>
          </a:p>
        </p:txBody>
      </p:sp>
      <p:sp>
        <p:nvSpPr>
          <p:cNvPr id="3875" name="Google Shape;3875;g21ddd074c4a_0_2402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6" name="Google Shape;3876;g21ddd074c4a_0_2402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77" name="Google Shape;3877;g21ddd074c4a_0_2402"/>
          <p:cNvSpPr/>
          <p:nvPr/>
        </p:nvSpPr>
        <p:spPr>
          <a:xfrm>
            <a:off x="448075" y="423300"/>
            <a:ext cx="947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Distance Vector Routing Algorithm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8" name="Google Shape;3878;g21ddd074c4a_0_24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3" name="Shape 3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4" name="Google Shape;3884;g21ddd074c4a_0_2563"/>
          <p:cNvCxnSpPr>
            <a:stCxn id="3885" idx="2"/>
            <a:endCxn id="3885" idx="0"/>
          </p:cNvCxnSpPr>
          <p:nvPr/>
        </p:nvCxnSpPr>
        <p:spPr>
          <a:xfrm rot="10800000">
            <a:off x="6530320" y="2129120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86" name="Google Shape;3886;g21ddd074c4a_0_2563"/>
          <p:cNvCxnSpPr>
            <a:stCxn id="3885" idx="1"/>
            <a:endCxn id="3885" idx="3"/>
          </p:cNvCxnSpPr>
          <p:nvPr/>
        </p:nvCxnSpPr>
        <p:spPr>
          <a:xfrm>
            <a:off x="4598770" y="4060670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5" name="Google Shape;3885;g21ddd074c4a_0_2563"/>
          <p:cNvSpPr/>
          <p:nvPr/>
        </p:nvSpPr>
        <p:spPr>
          <a:xfrm>
            <a:off x="4598770" y="2129120"/>
            <a:ext cx="3863100" cy="386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7" name="Google Shape;3887;g21ddd074c4a_0_2563"/>
          <p:cNvSpPr/>
          <p:nvPr/>
        </p:nvSpPr>
        <p:spPr>
          <a:xfrm>
            <a:off x="8380337" y="2200470"/>
            <a:ext cx="132600" cy="18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8" name="Google Shape;3888;g21ddd074c4a_0_2563"/>
          <p:cNvGrpSpPr/>
          <p:nvPr/>
        </p:nvGrpSpPr>
        <p:grpSpPr>
          <a:xfrm>
            <a:off x="4333946" y="5772157"/>
            <a:ext cx="4410414" cy="454892"/>
            <a:chOff x="4333946" y="5772157"/>
            <a:chExt cx="4410414" cy="454892"/>
          </a:xfrm>
        </p:grpSpPr>
        <p:grpSp>
          <p:nvGrpSpPr>
            <p:cNvPr id="3889" name="Google Shape;3889;g21ddd074c4a_0_2563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890" name="Google Shape;3890;g21ddd074c4a_0_2563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891" name="Google Shape;3891;g21ddd074c4a_0_2563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92" name="Google Shape;3892;g21ddd074c4a_0_2563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93" name="Google Shape;3893;g21ddd074c4a_0_2563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894" name="Google Shape;3894;g21ddd074c4a_0_2563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5" name="Google Shape;3895;g21ddd074c4a_0_2563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96" name="Google Shape;3896;g21ddd074c4a_0_2563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897" name="Google Shape;3897;g21ddd074c4a_0_2563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8" name="Google Shape;3898;g21ddd074c4a_0_2563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899" name="Google Shape;3899;g21ddd074c4a_0_2563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900" name="Google Shape;3900;g21ddd074c4a_0_2563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901" name="Google Shape;3901;g21ddd074c4a_0_2563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02" name="Google Shape;3902;g21ddd074c4a_0_2563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03" name="Google Shape;3903;g21ddd074c4a_0_2563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904" name="Google Shape;3904;g21ddd074c4a_0_2563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5" name="Google Shape;3905;g21ddd074c4a_0_2563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06" name="Google Shape;3906;g21ddd074c4a_0_2563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907" name="Google Shape;3907;g21ddd074c4a_0_2563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8" name="Google Shape;3908;g21ddd074c4a_0_2563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09" name="Google Shape;3909;g21ddd074c4a_0_2563"/>
            <p:cNvGrpSpPr/>
            <p:nvPr/>
          </p:nvGrpSpPr>
          <p:grpSpPr>
            <a:xfrm>
              <a:off x="8197476" y="5805214"/>
              <a:ext cx="546884" cy="419386"/>
              <a:chOff x="1348543" y="2507397"/>
              <a:chExt cx="621035" cy="476250"/>
            </a:xfrm>
          </p:grpSpPr>
          <p:grpSp>
            <p:nvGrpSpPr>
              <p:cNvPr id="3910" name="Google Shape;3910;g21ddd074c4a_0_2563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911" name="Google Shape;3911;g21ddd074c4a_0_2563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12" name="Google Shape;3912;g21ddd074c4a_0_2563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13" name="Google Shape;3913;g21ddd074c4a_0_2563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914" name="Google Shape;3914;g21ddd074c4a_0_2563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5" name="Google Shape;3915;g21ddd074c4a_0_2563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16" name="Google Shape;3916;g21ddd074c4a_0_2563"/>
              <p:cNvGrpSpPr/>
              <p:nvPr/>
            </p:nvGrpSpPr>
            <p:grpSpPr>
              <a:xfrm>
                <a:off x="1500196" y="2507397"/>
                <a:ext cx="469382" cy="476250"/>
                <a:chOff x="2972" y="2425"/>
                <a:chExt cx="300" cy="300"/>
              </a:xfrm>
            </p:grpSpPr>
            <p:sp>
              <p:nvSpPr>
                <p:cNvPr id="3917" name="Google Shape;3917;g21ddd074c4a_0_2563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8" name="Google Shape;3918;g21ddd074c4a_0_2563"/>
                <p:cNvSpPr txBox="1"/>
                <p:nvPr/>
              </p:nvSpPr>
              <p:spPr>
                <a:xfrm>
                  <a:off x="2972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919" name="Google Shape;3919;g21ddd074c4a_0_2563"/>
          <p:cNvSpPr txBox="1"/>
          <p:nvPr/>
        </p:nvSpPr>
        <p:spPr>
          <a:xfrm>
            <a:off x="4305782" y="2870522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0" name="Google Shape;3920;g21ddd074c4a_0_2563"/>
          <p:cNvSpPr txBox="1"/>
          <p:nvPr/>
        </p:nvSpPr>
        <p:spPr>
          <a:xfrm>
            <a:off x="6217534" y="2860877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1" name="Google Shape;3921;g21ddd074c4a_0_2563"/>
          <p:cNvSpPr txBox="1"/>
          <p:nvPr/>
        </p:nvSpPr>
        <p:spPr>
          <a:xfrm>
            <a:off x="4296138" y="488644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2" name="Google Shape;3922;g21ddd074c4a_0_2563"/>
          <p:cNvSpPr txBox="1"/>
          <p:nvPr/>
        </p:nvSpPr>
        <p:spPr>
          <a:xfrm>
            <a:off x="6231040" y="488837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3" name="Google Shape;3923;g21ddd074c4a_0_2563"/>
          <p:cNvSpPr txBox="1"/>
          <p:nvPr/>
        </p:nvSpPr>
        <p:spPr>
          <a:xfrm>
            <a:off x="8154365" y="489030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4" name="Google Shape;3924;g21ddd074c4a_0_2563"/>
          <p:cNvSpPr txBox="1"/>
          <p:nvPr/>
        </p:nvSpPr>
        <p:spPr>
          <a:xfrm>
            <a:off x="5442030" y="4029920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5" name="Google Shape;3925;g21ddd074c4a_0_2563"/>
          <p:cNvSpPr txBox="1"/>
          <p:nvPr/>
        </p:nvSpPr>
        <p:spPr>
          <a:xfrm>
            <a:off x="7353782" y="4020275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6" name="Google Shape;3926;g21ddd074c4a_0_2563"/>
          <p:cNvSpPr txBox="1"/>
          <p:nvPr/>
        </p:nvSpPr>
        <p:spPr>
          <a:xfrm>
            <a:off x="5443958" y="5953247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7" name="Google Shape;3927;g21ddd074c4a_0_2563"/>
          <p:cNvSpPr txBox="1"/>
          <p:nvPr/>
        </p:nvSpPr>
        <p:spPr>
          <a:xfrm>
            <a:off x="7355710" y="5943602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8" name="Google Shape;3928;g21ddd074c4a_0_2563"/>
          <p:cNvSpPr txBox="1"/>
          <p:nvPr/>
        </p:nvSpPr>
        <p:spPr>
          <a:xfrm>
            <a:off x="5445886" y="212395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9" name="Google Shape;3929;g21ddd074c4a_0_2563"/>
          <p:cNvSpPr txBox="1"/>
          <p:nvPr/>
        </p:nvSpPr>
        <p:spPr>
          <a:xfrm>
            <a:off x="7357638" y="2114311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0" name="Google Shape;3930;g21ddd074c4a_0_2563"/>
          <p:cNvSpPr/>
          <p:nvPr/>
        </p:nvSpPr>
        <p:spPr>
          <a:xfrm rot="5400000">
            <a:off x="4400042" y="2561313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1" name="Google Shape;3931;g21ddd074c4a_0_2563"/>
          <p:cNvSpPr/>
          <p:nvPr/>
        </p:nvSpPr>
        <p:spPr>
          <a:xfrm rot="-5400000">
            <a:off x="4395009" y="3470896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2" name="Google Shape;3932;g21ddd074c4a_0_2563"/>
          <p:cNvSpPr/>
          <p:nvPr/>
        </p:nvSpPr>
        <p:spPr>
          <a:xfrm rot="5400000">
            <a:off x="6302583" y="2546566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3" name="Google Shape;3933;g21ddd074c4a_0_2563"/>
          <p:cNvSpPr/>
          <p:nvPr/>
        </p:nvSpPr>
        <p:spPr>
          <a:xfrm rot="-5400000">
            <a:off x="6297549" y="3456150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4" name="Google Shape;3934;g21ddd074c4a_0_2563"/>
          <p:cNvSpPr/>
          <p:nvPr/>
        </p:nvSpPr>
        <p:spPr>
          <a:xfrm rot="5400000">
            <a:off x="4370544" y="4458943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5" name="Google Shape;3935;g21ddd074c4a_0_2563"/>
          <p:cNvSpPr/>
          <p:nvPr/>
        </p:nvSpPr>
        <p:spPr>
          <a:xfrm rot="-5400000">
            <a:off x="4365511" y="5368527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6" name="Google Shape;3936;g21ddd074c4a_0_2563"/>
          <p:cNvSpPr/>
          <p:nvPr/>
        </p:nvSpPr>
        <p:spPr>
          <a:xfrm rot="5400000">
            <a:off x="6312416" y="4454031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7" name="Google Shape;3937;g21ddd074c4a_0_2563"/>
          <p:cNvSpPr/>
          <p:nvPr/>
        </p:nvSpPr>
        <p:spPr>
          <a:xfrm rot="-5400000">
            <a:off x="6307383" y="5363615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8" name="Google Shape;3938;g21ddd074c4a_0_2563"/>
          <p:cNvSpPr/>
          <p:nvPr/>
        </p:nvSpPr>
        <p:spPr>
          <a:xfrm rot="5400000">
            <a:off x="8254290" y="4449119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9" name="Google Shape;3939;g21ddd074c4a_0_2563"/>
          <p:cNvSpPr/>
          <p:nvPr/>
        </p:nvSpPr>
        <p:spPr>
          <a:xfrm rot="-5400000">
            <a:off x="8249257" y="5358703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0" name="Google Shape;3940;g21ddd074c4a_0_2563"/>
          <p:cNvSpPr/>
          <p:nvPr/>
        </p:nvSpPr>
        <p:spPr>
          <a:xfrm rot="10800000">
            <a:off x="7582485" y="5829679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1" name="Google Shape;3941;g21ddd074c4a_0_2563"/>
          <p:cNvSpPr/>
          <p:nvPr/>
        </p:nvSpPr>
        <p:spPr>
          <a:xfrm>
            <a:off x="6819704" y="5834582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42" name="Google Shape;3942;g21ddd074c4a_0_2563"/>
          <p:cNvGrpSpPr/>
          <p:nvPr/>
        </p:nvGrpSpPr>
        <p:grpSpPr>
          <a:xfrm>
            <a:off x="4336619" y="3833734"/>
            <a:ext cx="4403524" cy="454892"/>
            <a:chOff x="4333946" y="5772157"/>
            <a:chExt cx="4403524" cy="454892"/>
          </a:xfrm>
        </p:grpSpPr>
        <p:grpSp>
          <p:nvGrpSpPr>
            <p:cNvPr id="3943" name="Google Shape;3943;g21ddd074c4a_0_2563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944" name="Google Shape;3944;g21ddd074c4a_0_2563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945" name="Google Shape;3945;g21ddd074c4a_0_2563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46" name="Google Shape;3946;g21ddd074c4a_0_2563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47" name="Google Shape;3947;g21ddd074c4a_0_2563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948" name="Google Shape;3948;g21ddd074c4a_0_2563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9" name="Google Shape;3949;g21ddd074c4a_0_2563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50" name="Google Shape;3950;g21ddd074c4a_0_2563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951" name="Google Shape;3951;g21ddd074c4a_0_2563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2" name="Google Shape;3952;g21ddd074c4a_0_2563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53" name="Google Shape;3953;g21ddd074c4a_0_2563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954" name="Google Shape;3954;g21ddd074c4a_0_2563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955" name="Google Shape;3955;g21ddd074c4a_0_2563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56" name="Google Shape;3956;g21ddd074c4a_0_2563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57" name="Google Shape;3957;g21ddd074c4a_0_2563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958" name="Google Shape;3958;g21ddd074c4a_0_2563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9" name="Google Shape;3959;g21ddd074c4a_0_2563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60" name="Google Shape;3960;g21ddd074c4a_0_2563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961" name="Google Shape;3961;g21ddd074c4a_0_2563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2" name="Google Shape;3962;g21ddd074c4a_0_2563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63" name="Google Shape;3963;g21ddd074c4a_0_2563"/>
            <p:cNvGrpSpPr/>
            <p:nvPr/>
          </p:nvGrpSpPr>
          <p:grpSpPr>
            <a:xfrm>
              <a:off x="8197476" y="5805214"/>
              <a:ext cx="539994" cy="419386"/>
              <a:chOff x="1348543" y="2507397"/>
              <a:chExt cx="613211" cy="476250"/>
            </a:xfrm>
          </p:grpSpPr>
          <p:grpSp>
            <p:nvGrpSpPr>
              <p:cNvPr id="3964" name="Google Shape;3964;g21ddd074c4a_0_2563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965" name="Google Shape;3965;g21ddd074c4a_0_2563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66" name="Google Shape;3966;g21ddd074c4a_0_2563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67" name="Google Shape;3967;g21ddd074c4a_0_2563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968" name="Google Shape;3968;g21ddd074c4a_0_2563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9" name="Google Shape;3969;g21ddd074c4a_0_2563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70" name="Google Shape;3970;g21ddd074c4a_0_2563"/>
              <p:cNvGrpSpPr/>
              <p:nvPr/>
            </p:nvGrpSpPr>
            <p:grpSpPr>
              <a:xfrm>
                <a:off x="1492372" y="2507397"/>
                <a:ext cx="469382" cy="476250"/>
                <a:chOff x="2967" y="2425"/>
                <a:chExt cx="300" cy="300"/>
              </a:xfrm>
            </p:grpSpPr>
            <p:sp>
              <p:nvSpPr>
                <p:cNvPr id="3971" name="Google Shape;3971;g21ddd074c4a_0_2563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2" name="Google Shape;3972;g21ddd074c4a_0_2563"/>
                <p:cNvSpPr txBox="1"/>
                <p:nvPr/>
              </p:nvSpPr>
              <p:spPr>
                <a:xfrm>
                  <a:off x="2967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973" name="Google Shape;3973;g21ddd074c4a_0_2563"/>
          <p:cNvGrpSpPr/>
          <p:nvPr/>
        </p:nvGrpSpPr>
        <p:grpSpPr>
          <a:xfrm>
            <a:off x="4333946" y="1906007"/>
            <a:ext cx="4395356" cy="454892"/>
            <a:chOff x="4333946" y="5772157"/>
            <a:chExt cx="4395356" cy="454892"/>
          </a:xfrm>
        </p:grpSpPr>
        <p:grpSp>
          <p:nvGrpSpPr>
            <p:cNvPr id="3974" name="Google Shape;3974;g21ddd074c4a_0_2563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3975" name="Google Shape;3975;g21ddd074c4a_0_2563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976" name="Google Shape;3976;g21ddd074c4a_0_2563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77" name="Google Shape;3977;g21ddd074c4a_0_2563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78" name="Google Shape;3978;g21ddd074c4a_0_2563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979" name="Google Shape;3979;g21ddd074c4a_0_2563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0" name="Google Shape;3980;g21ddd074c4a_0_2563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81" name="Google Shape;3981;g21ddd074c4a_0_2563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3982" name="Google Shape;3982;g21ddd074c4a_0_2563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3" name="Google Shape;3983;g21ddd074c4a_0_2563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84" name="Google Shape;3984;g21ddd074c4a_0_2563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3985" name="Google Shape;3985;g21ddd074c4a_0_2563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986" name="Google Shape;3986;g21ddd074c4a_0_2563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87" name="Google Shape;3987;g21ddd074c4a_0_2563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88" name="Google Shape;3988;g21ddd074c4a_0_2563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989" name="Google Shape;3989;g21ddd074c4a_0_2563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0" name="Google Shape;3990;g21ddd074c4a_0_2563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91" name="Google Shape;3991;g21ddd074c4a_0_2563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3992" name="Google Shape;3992;g21ddd074c4a_0_2563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3" name="Google Shape;3993;g21ddd074c4a_0_2563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94" name="Google Shape;3994;g21ddd074c4a_0_2563"/>
            <p:cNvGrpSpPr/>
            <p:nvPr/>
          </p:nvGrpSpPr>
          <p:grpSpPr>
            <a:xfrm>
              <a:off x="8197476" y="5805214"/>
              <a:ext cx="531826" cy="419386"/>
              <a:chOff x="1348543" y="2507397"/>
              <a:chExt cx="603936" cy="476250"/>
            </a:xfrm>
          </p:grpSpPr>
          <p:grpSp>
            <p:nvGrpSpPr>
              <p:cNvPr id="3995" name="Google Shape;3995;g21ddd074c4a_0_2563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3996" name="Google Shape;3996;g21ddd074c4a_0_2563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97" name="Google Shape;3997;g21ddd074c4a_0_2563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98" name="Google Shape;3998;g21ddd074c4a_0_2563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999" name="Google Shape;3999;g21ddd074c4a_0_2563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0" name="Google Shape;4000;g21ddd074c4a_0_2563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01" name="Google Shape;4001;g21ddd074c4a_0_2563"/>
              <p:cNvGrpSpPr/>
              <p:nvPr/>
            </p:nvGrpSpPr>
            <p:grpSpPr>
              <a:xfrm>
                <a:off x="1464216" y="2507397"/>
                <a:ext cx="469383" cy="476250"/>
                <a:chOff x="2949" y="2425"/>
                <a:chExt cx="300" cy="300"/>
              </a:xfrm>
            </p:grpSpPr>
            <p:sp>
              <p:nvSpPr>
                <p:cNvPr id="4002" name="Google Shape;4002;g21ddd074c4a_0_2563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3" name="Google Shape;4003;g21ddd074c4a_0_2563"/>
                <p:cNvSpPr txBox="1"/>
                <p:nvPr/>
              </p:nvSpPr>
              <p:spPr>
                <a:xfrm>
                  <a:off x="2949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004" name="Google Shape;4004;g21ddd074c4a_0_2563"/>
          <p:cNvSpPr/>
          <p:nvPr/>
        </p:nvSpPr>
        <p:spPr>
          <a:xfrm rot="10800000">
            <a:off x="5660107" y="584304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5" name="Google Shape;4005;g21ddd074c4a_0_2563"/>
          <p:cNvSpPr/>
          <p:nvPr/>
        </p:nvSpPr>
        <p:spPr>
          <a:xfrm>
            <a:off x="4897326" y="5847950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6" name="Google Shape;4006;g21ddd074c4a_0_2563"/>
          <p:cNvSpPr/>
          <p:nvPr/>
        </p:nvSpPr>
        <p:spPr>
          <a:xfrm rot="10800000">
            <a:off x="5652088" y="3904625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7" name="Google Shape;4007;g21ddd074c4a_0_2563"/>
          <p:cNvSpPr/>
          <p:nvPr/>
        </p:nvSpPr>
        <p:spPr>
          <a:xfrm>
            <a:off x="4905348" y="3909528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8" name="Google Shape;4008;g21ddd074c4a_0_2563"/>
          <p:cNvSpPr/>
          <p:nvPr/>
        </p:nvSpPr>
        <p:spPr>
          <a:xfrm rot="10800000">
            <a:off x="5660110" y="1966203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9" name="Google Shape;4009;g21ddd074c4a_0_2563"/>
          <p:cNvSpPr/>
          <p:nvPr/>
        </p:nvSpPr>
        <p:spPr>
          <a:xfrm>
            <a:off x="4924064" y="198714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0" name="Google Shape;4010;g21ddd074c4a_0_2563"/>
          <p:cNvSpPr/>
          <p:nvPr/>
        </p:nvSpPr>
        <p:spPr>
          <a:xfrm rot="10800000">
            <a:off x="7582489" y="1968876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1" name="Google Shape;4011;g21ddd074c4a_0_2563"/>
          <p:cNvSpPr/>
          <p:nvPr/>
        </p:nvSpPr>
        <p:spPr>
          <a:xfrm>
            <a:off x="6819708" y="1973779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2" name="Google Shape;4012;g21ddd074c4a_0_2563"/>
          <p:cNvSpPr/>
          <p:nvPr/>
        </p:nvSpPr>
        <p:spPr>
          <a:xfrm rot="10800000">
            <a:off x="7595859" y="390729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3" name="Google Shape;4013;g21ddd074c4a_0_2563"/>
          <p:cNvSpPr/>
          <p:nvPr/>
        </p:nvSpPr>
        <p:spPr>
          <a:xfrm>
            <a:off x="6833078" y="3912200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4" name="Google Shape;4014;g21ddd074c4a_0_2563"/>
          <p:cNvSpPr txBox="1"/>
          <p:nvPr/>
        </p:nvSpPr>
        <p:spPr>
          <a:xfrm flipH="1">
            <a:off x="476559" y="3078991"/>
            <a:ext cx="2195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5" name="Google Shape;4015;g21ddd074c4a_0_2563"/>
          <p:cNvGrpSpPr/>
          <p:nvPr/>
        </p:nvGrpSpPr>
        <p:grpSpPr>
          <a:xfrm>
            <a:off x="584365" y="1859143"/>
            <a:ext cx="736200" cy="1229806"/>
            <a:chOff x="10030307" y="3444875"/>
            <a:chExt cx="736200" cy="1229806"/>
          </a:xfrm>
        </p:grpSpPr>
        <p:sp>
          <p:nvSpPr>
            <p:cNvPr id="4016" name="Google Shape;4016;g21ddd074c4a_0_2563"/>
            <p:cNvSpPr txBox="1"/>
            <p:nvPr/>
          </p:nvSpPr>
          <p:spPr>
            <a:xfrm>
              <a:off x="10030307" y="4089681"/>
              <a:ext cx="736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17" name="Google Shape;4017;g21ddd074c4a_0_2563"/>
            <p:cNvGrpSpPr/>
            <p:nvPr/>
          </p:nvGrpSpPr>
          <p:grpSpPr>
            <a:xfrm>
              <a:off x="10039550" y="3444875"/>
              <a:ext cx="671400" cy="682600"/>
              <a:chOff x="10039551" y="3444875"/>
              <a:chExt cx="671400" cy="682600"/>
            </a:xfrm>
          </p:grpSpPr>
          <p:sp>
            <p:nvSpPr>
              <p:cNvPr id="4018" name="Google Shape;4018;g21ddd074c4a_0_2563"/>
              <p:cNvSpPr/>
              <p:nvPr/>
            </p:nvSpPr>
            <p:spPr>
              <a:xfrm>
                <a:off x="10039551" y="3449256"/>
                <a:ext cx="671400" cy="671400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19" name="Google Shape;4019;g21ddd074c4a_0_2563"/>
              <p:cNvCxnSpPr/>
              <p:nvPr/>
            </p:nvCxnSpPr>
            <p:spPr>
              <a:xfrm>
                <a:off x="10372725" y="34448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20" name="Google Shape;4020;g21ddd074c4a_0_2563"/>
              <p:cNvCxnSpPr/>
              <p:nvPr/>
            </p:nvCxnSpPr>
            <p:spPr>
              <a:xfrm>
                <a:off x="10372725" y="40671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21" name="Google Shape;4021;g21ddd074c4a_0_2563"/>
              <p:cNvCxnSpPr/>
              <p:nvPr/>
            </p:nvCxnSpPr>
            <p:spPr>
              <a:xfrm rot="10800000">
                <a:off x="10064739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22" name="Google Shape;4022;g21ddd074c4a_0_2563"/>
              <p:cNvCxnSpPr/>
              <p:nvPr/>
            </p:nvCxnSpPr>
            <p:spPr>
              <a:xfrm rot="10800000">
                <a:off x="10687041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23" name="Google Shape;4023;g21ddd074c4a_0_2563"/>
              <p:cNvCxnSpPr/>
              <p:nvPr/>
            </p:nvCxnSpPr>
            <p:spPr>
              <a:xfrm>
                <a:off x="10523542" y="40370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24" name="Google Shape;4024;g21ddd074c4a_0_2563"/>
              <p:cNvCxnSpPr/>
              <p:nvPr/>
            </p:nvCxnSpPr>
            <p:spPr>
              <a:xfrm>
                <a:off x="10202867" y="34909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25" name="Google Shape;4025;g21ddd074c4a_0_2563"/>
              <p:cNvCxnSpPr/>
              <p:nvPr/>
            </p:nvCxnSpPr>
            <p:spPr>
              <a:xfrm flipH="1">
                <a:off x="10196500" y="40338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26" name="Google Shape;4026;g21ddd074c4a_0_2563"/>
              <p:cNvCxnSpPr/>
              <p:nvPr/>
            </p:nvCxnSpPr>
            <p:spPr>
              <a:xfrm flipH="1">
                <a:off x="10517175" y="34877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27" name="Google Shape;4027;g21ddd074c4a_0_2563"/>
              <p:cNvCxnSpPr/>
              <p:nvPr/>
            </p:nvCxnSpPr>
            <p:spPr>
              <a:xfrm flipH="1">
                <a:off x="10631400" y="36115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28" name="Google Shape;4028;g21ddd074c4a_0_2563"/>
              <p:cNvCxnSpPr/>
              <p:nvPr/>
            </p:nvCxnSpPr>
            <p:spPr>
              <a:xfrm flipH="1">
                <a:off x="10085300" y="39290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29" name="Google Shape;4029;g21ddd074c4a_0_2563"/>
              <p:cNvCxnSpPr/>
              <p:nvPr/>
            </p:nvCxnSpPr>
            <p:spPr>
              <a:xfrm rot="10800000">
                <a:off x="10094825" y="36147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30" name="Google Shape;4030;g21ddd074c4a_0_2563"/>
              <p:cNvCxnSpPr/>
              <p:nvPr/>
            </p:nvCxnSpPr>
            <p:spPr>
              <a:xfrm rot="10800000">
                <a:off x="10631400" y="39322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031" name="Google Shape;4031;g21ddd074c4a_0_2563"/>
              <p:cNvSpPr/>
              <p:nvPr/>
            </p:nvSpPr>
            <p:spPr>
              <a:xfrm>
                <a:off x="10331450" y="3743325"/>
                <a:ext cx="82500" cy="87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032" name="Google Shape;4032;g21ddd074c4a_0_2563"/>
          <p:cNvCxnSpPr/>
          <p:nvPr/>
        </p:nvCxnSpPr>
        <p:spPr>
          <a:xfrm flipH="1">
            <a:off x="919568" y="2070953"/>
            <a:ext cx="240600" cy="120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33" name="Google Shape;4033;g21ddd074c4a_0_2563"/>
          <p:cNvSpPr txBox="1"/>
          <p:nvPr>
            <p:ph type="title"/>
          </p:nvPr>
        </p:nvSpPr>
        <p:spPr>
          <a:xfrm>
            <a:off x="448075" y="1083425"/>
            <a:ext cx="49212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2600"/>
              <a:t>Distance vector: Iteration</a:t>
            </a:r>
            <a:endParaRPr sz="2600"/>
          </a:p>
        </p:txBody>
      </p:sp>
      <p:sp>
        <p:nvSpPr>
          <p:cNvPr id="4034" name="Google Shape;4034;g21ddd074c4a_0_2563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5" name="Google Shape;4035;g21ddd074c4a_0_2563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36" name="Google Shape;4036;g21ddd074c4a_0_2563"/>
          <p:cNvSpPr/>
          <p:nvPr/>
        </p:nvSpPr>
        <p:spPr>
          <a:xfrm>
            <a:off x="448075" y="423300"/>
            <a:ext cx="883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Distance Vector Routing Algorithm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7" name="Google Shape;4037;g21ddd074c4a_0_2563"/>
          <p:cNvSpPr txBox="1"/>
          <p:nvPr/>
        </p:nvSpPr>
        <p:spPr>
          <a:xfrm>
            <a:off x="9768475" y="6000350"/>
            <a:ext cx="234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 and so 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8" name="Google Shape;4038;g21ddd074c4a_0_25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3" name="Shape 4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44" name="Google Shape;4044;g21ddd074c4a_0_2725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045" name="Google Shape;4045;g21ddd074c4a_0_2725"/>
          <p:cNvGrpSpPr/>
          <p:nvPr/>
        </p:nvGrpSpPr>
        <p:grpSpPr>
          <a:xfrm>
            <a:off x="2827965" y="1664110"/>
            <a:ext cx="1547391" cy="2621130"/>
            <a:chOff x="3221255" y="1012723"/>
            <a:chExt cx="1547391" cy="2621130"/>
          </a:xfrm>
        </p:grpSpPr>
        <p:sp>
          <p:nvSpPr>
            <p:cNvPr id="4046" name="Google Shape;4046;g21ddd074c4a_0_2725"/>
            <p:cNvSpPr/>
            <p:nvPr/>
          </p:nvSpPr>
          <p:spPr>
            <a:xfrm>
              <a:off x="4316362" y="1042219"/>
              <a:ext cx="452284" cy="2389239"/>
            </a:xfrm>
            <a:custGeom>
              <a:rect b="b" l="l" r="r" t="t"/>
              <a:pathLst>
                <a:path extrusionOk="0" h="2389239" w="452284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7" name="Google Shape;4047;g21ddd074c4a_0_2725"/>
            <p:cNvGrpSpPr/>
            <p:nvPr/>
          </p:nvGrpSpPr>
          <p:grpSpPr>
            <a:xfrm>
              <a:off x="3221255" y="1012723"/>
              <a:ext cx="1172907" cy="2621130"/>
              <a:chOff x="3221255" y="1012723"/>
              <a:chExt cx="1172907" cy="2621130"/>
            </a:xfrm>
          </p:grpSpPr>
          <p:sp>
            <p:nvSpPr>
              <p:cNvPr id="4048" name="Google Shape;4048;g21ddd074c4a_0_2725"/>
              <p:cNvSpPr/>
              <p:nvPr/>
            </p:nvSpPr>
            <p:spPr>
              <a:xfrm>
                <a:off x="3224981" y="1012723"/>
                <a:ext cx="1110900" cy="241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49" name="Google Shape;4049;g21ddd074c4a_0_2725"/>
              <p:cNvGrpSpPr/>
              <p:nvPr/>
            </p:nvGrpSpPr>
            <p:grpSpPr>
              <a:xfrm>
                <a:off x="3221255" y="1017253"/>
                <a:ext cx="1172907" cy="2616600"/>
                <a:chOff x="9477371" y="702026"/>
                <a:chExt cx="1172907" cy="2616600"/>
              </a:xfrm>
            </p:grpSpPr>
            <p:sp>
              <p:nvSpPr>
                <p:cNvPr id="4050" name="Google Shape;4050;g21ddd074c4a_0_2725"/>
                <p:cNvSpPr/>
                <p:nvPr/>
              </p:nvSpPr>
              <p:spPr>
                <a:xfrm>
                  <a:off x="9485428" y="706056"/>
                  <a:ext cx="1116900" cy="370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1" name="Google Shape;4051;g21ddd074c4a_0_2725"/>
                <p:cNvSpPr txBox="1"/>
                <p:nvPr/>
              </p:nvSpPr>
              <p:spPr>
                <a:xfrm>
                  <a:off x="9533078" y="702026"/>
                  <a:ext cx="1117200" cy="261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a: 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(a)=0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8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052" name="Google Shape;4052;g21ddd074c4a_0_2725"/>
                <p:cNvCxnSpPr/>
                <p:nvPr/>
              </p:nvCxnSpPr>
              <p:spPr>
                <a:xfrm>
                  <a:off x="9477371" y="1076444"/>
                  <a:ext cx="1123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053" name="Google Shape;4053;g21ddd074c4a_0_2725"/>
                <p:cNvSpPr/>
                <p:nvPr/>
              </p:nvSpPr>
              <p:spPr>
                <a:xfrm>
                  <a:off x="9479666" y="706056"/>
                  <a:ext cx="1122600" cy="258960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054" name="Google Shape;4054;g21ddd074c4a_0_2725"/>
          <p:cNvSpPr txBox="1"/>
          <p:nvPr>
            <p:ph type="title"/>
          </p:nvPr>
        </p:nvSpPr>
        <p:spPr>
          <a:xfrm>
            <a:off x="348749" y="958325"/>
            <a:ext cx="51450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960"/>
              <a:buFont typeface="Calibri"/>
              <a:buNone/>
            </a:pPr>
            <a:r>
              <a:rPr lang="en-US" sz="2360"/>
              <a:t>Distance vector example: computation</a:t>
            </a:r>
            <a:endParaRPr sz="2360"/>
          </a:p>
        </p:txBody>
      </p:sp>
      <p:cxnSp>
        <p:nvCxnSpPr>
          <p:cNvPr id="4055" name="Google Shape;4055;g21ddd074c4a_0_2725"/>
          <p:cNvCxnSpPr>
            <a:stCxn id="4056" idx="2"/>
            <a:endCxn id="4056" idx="0"/>
          </p:cNvCxnSpPr>
          <p:nvPr/>
        </p:nvCxnSpPr>
        <p:spPr>
          <a:xfrm rot="10800000">
            <a:off x="6530320" y="2662520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57" name="Google Shape;4057;g21ddd074c4a_0_2725"/>
          <p:cNvCxnSpPr>
            <a:stCxn id="4056" idx="1"/>
            <a:endCxn id="4056" idx="3"/>
          </p:cNvCxnSpPr>
          <p:nvPr/>
        </p:nvCxnSpPr>
        <p:spPr>
          <a:xfrm>
            <a:off x="4598770" y="4594070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56" name="Google Shape;4056;g21ddd074c4a_0_2725"/>
          <p:cNvSpPr/>
          <p:nvPr/>
        </p:nvSpPr>
        <p:spPr>
          <a:xfrm>
            <a:off x="4598770" y="2662520"/>
            <a:ext cx="3863100" cy="386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8" name="Google Shape;4058;g21ddd074c4a_0_2725"/>
          <p:cNvSpPr/>
          <p:nvPr/>
        </p:nvSpPr>
        <p:spPr>
          <a:xfrm>
            <a:off x="8380337" y="2733870"/>
            <a:ext cx="132600" cy="18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59" name="Google Shape;4059;g21ddd074c4a_0_2725"/>
          <p:cNvGrpSpPr/>
          <p:nvPr/>
        </p:nvGrpSpPr>
        <p:grpSpPr>
          <a:xfrm>
            <a:off x="4333946" y="6305557"/>
            <a:ext cx="4410414" cy="454892"/>
            <a:chOff x="4333946" y="5772157"/>
            <a:chExt cx="4410414" cy="454892"/>
          </a:xfrm>
        </p:grpSpPr>
        <p:grpSp>
          <p:nvGrpSpPr>
            <p:cNvPr id="4060" name="Google Shape;4060;g21ddd074c4a_0_2725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4061" name="Google Shape;4061;g21ddd074c4a_0_272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062" name="Google Shape;4062;g21ddd074c4a_0_272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63" name="Google Shape;4063;g21ddd074c4a_0_272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64" name="Google Shape;4064;g21ddd074c4a_0_272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065" name="Google Shape;4065;g21ddd074c4a_0_272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6" name="Google Shape;4066;g21ddd074c4a_0_272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67" name="Google Shape;4067;g21ddd074c4a_0_2725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4068" name="Google Shape;4068;g21ddd074c4a_0_272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9" name="Google Shape;4069;g21ddd074c4a_0_2725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70" name="Google Shape;4070;g21ddd074c4a_0_2725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4071" name="Google Shape;4071;g21ddd074c4a_0_272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072" name="Google Shape;4072;g21ddd074c4a_0_272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73" name="Google Shape;4073;g21ddd074c4a_0_272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74" name="Google Shape;4074;g21ddd074c4a_0_272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075" name="Google Shape;4075;g21ddd074c4a_0_272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6" name="Google Shape;4076;g21ddd074c4a_0_272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77" name="Google Shape;4077;g21ddd074c4a_0_2725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4078" name="Google Shape;4078;g21ddd074c4a_0_272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9" name="Google Shape;4079;g21ddd074c4a_0_2725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80" name="Google Shape;4080;g21ddd074c4a_0_2725"/>
            <p:cNvGrpSpPr/>
            <p:nvPr/>
          </p:nvGrpSpPr>
          <p:grpSpPr>
            <a:xfrm>
              <a:off x="8197476" y="5805214"/>
              <a:ext cx="546884" cy="419386"/>
              <a:chOff x="1348543" y="2507397"/>
              <a:chExt cx="621035" cy="476250"/>
            </a:xfrm>
          </p:grpSpPr>
          <p:grpSp>
            <p:nvGrpSpPr>
              <p:cNvPr id="4081" name="Google Shape;4081;g21ddd074c4a_0_272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082" name="Google Shape;4082;g21ddd074c4a_0_272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83" name="Google Shape;4083;g21ddd074c4a_0_272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84" name="Google Shape;4084;g21ddd074c4a_0_272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085" name="Google Shape;4085;g21ddd074c4a_0_272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6" name="Google Shape;4086;g21ddd074c4a_0_272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87" name="Google Shape;4087;g21ddd074c4a_0_2725"/>
              <p:cNvGrpSpPr/>
              <p:nvPr/>
            </p:nvGrpSpPr>
            <p:grpSpPr>
              <a:xfrm>
                <a:off x="1500196" y="2507397"/>
                <a:ext cx="469382" cy="476250"/>
                <a:chOff x="2972" y="2425"/>
                <a:chExt cx="300" cy="300"/>
              </a:xfrm>
            </p:grpSpPr>
            <p:sp>
              <p:nvSpPr>
                <p:cNvPr id="4088" name="Google Shape;4088;g21ddd074c4a_0_272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9" name="Google Shape;4089;g21ddd074c4a_0_2725"/>
                <p:cNvSpPr txBox="1"/>
                <p:nvPr/>
              </p:nvSpPr>
              <p:spPr>
                <a:xfrm>
                  <a:off x="2972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090" name="Google Shape;4090;g21ddd074c4a_0_2725"/>
          <p:cNvSpPr txBox="1"/>
          <p:nvPr/>
        </p:nvSpPr>
        <p:spPr>
          <a:xfrm>
            <a:off x="4305782" y="3403922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1" name="Google Shape;4091;g21ddd074c4a_0_2725"/>
          <p:cNvSpPr txBox="1"/>
          <p:nvPr/>
        </p:nvSpPr>
        <p:spPr>
          <a:xfrm>
            <a:off x="6217534" y="3394277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2" name="Google Shape;4092;g21ddd074c4a_0_2725"/>
          <p:cNvSpPr txBox="1"/>
          <p:nvPr/>
        </p:nvSpPr>
        <p:spPr>
          <a:xfrm>
            <a:off x="4296138" y="541984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3" name="Google Shape;4093;g21ddd074c4a_0_2725"/>
          <p:cNvSpPr txBox="1"/>
          <p:nvPr/>
        </p:nvSpPr>
        <p:spPr>
          <a:xfrm>
            <a:off x="6231040" y="542177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4" name="Google Shape;4094;g21ddd074c4a_0_2725"/>
          <p:cNvSpPr txBox="1"/>
          <p:nvPr/>
        </p:nvSpPr>
        <p:spPr>
          <a:xfrm>
            <a:off x="8154365" y="542370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5" name="Google Shape;4095;g21ddd074c4a_0_2725"/>
          <p:cNvSpPr txBox="1"/>
          <p:nvPr/>
        </p:nvSpPr>
        <p:spPr>
          <a:xfrm>
            <a:off x="5442030" y="4563320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6" name="Google Shape;4096;g21ddd074c4a_0_2725"/>
          <p:cNvSpPr txBox="1"/>
          <p:nvPr/>
        </p:nvSpPr>
        <p:spPr>
          <a:xfrm>
            <a:off x="7353782" y="4553675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7" name="Google Shape;4097;g21ddd074c4a_0_2725"/>
          <p:cNvSpPr txBox="1"/>
          <p:nvPr/>
        </p:nvSpPr>
        <p:spPr>
          <a:xfrm>
            <a:off x="5443958" y="6486647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8" name="Google Shape;4098;g21ddd074c4a_0_2725"/>
          <p:cNvSpPr txBox="1"/>
          <p:nvPr/>
        </p:nvSpPr>
        <p:spPr>
          <a:xfrm>
            <a:off x="7355710" y="6477002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9" name="Google Shape;4099;g21ddd074c4a_0_2725"/>
          <p:cNvSpPr txBox="1"/>
          <p:nvPr/>
        </p:nvSpPr>
        <p:spPr>
          <a:xfrm>
            <a:off x="5445886" y="265735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0" name="Google Shape;4100;g21ddd074c4a_0_2725"/>
          <p:cNvSpPr txBox="1"/>
          <p:nvPr/>
        </p:nvSpPr>
        <p:spPr>
          <a:xfrm>
            <a:off x="7357638" y="2647711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1" name="Google Shape;4101;g21ddd074c4a_0_2725"/>
          <p:cNvGrpSpPr/>
          <p:nvPr/>
        </p:nvGrpSpPr>
        <p:grpSpPr>
          <a:xfrm>
            <a:off x="584365" y="2392543"/>
            <a:ext cx="736200" cy="1229806"/>
            <a:chOff x="10030307" y="3444875"/>
            <a:chExt cx="736200" cy="1229806"/>
          </a:xfrm>
        </p:grpSpPr>
        <p:sp>
          <p:nvSpPr>
            <p:cNvPr id="4102" name="Google Shape;4102;g21ddd074c4a_0_2725"/>
            <p:cNvSpPr txBox="1"/>
            <p:nvPr/>
          </p:nvSpPr>
          <p:spPr>
            <a:xfrm>
              <a:off x="10030307" y="4089681"/>
              <a:ext cx="736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03" name="Google Shape;4103;g21ddd074c4a_0_2725"/>
            <p:cNvGrpSpPr/>
            <p:nvPr/>
          </p:nvGrpSpPr>
          <p:grpSpPr>
            <a:xfrm>
              <a:off x="10039550" y="3444875"/>
              <a:ext cx="671400" cy="682600"/>
              <a:chOff x="10039551" y="3444875"/>
              <a:chExt cx="671400" cy="682600"/>
            </a:xfrm>
          </p:grpSpPr>
          <p:sp>
            <p:nvSpPr>
              <p:cNvPr id="4104" name="Google Shape;4104;g21ddd074c4a_0_2725"/>
              <p:cNvSpPr/>
              <p:nvPr/>
            </p:nvSpPr>
            <p:spPr>
              <a:xfrm>
                <a:off x="10039551" y="3449256"/>
                <a:ext cx="671400" cy="671400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105" name="Google Shape;4105;g21ddd074c4a_0_2725"/>
              <p:cNvCxnSpPr/>
              <p:nvPr/>
            </p:nvCxnSpPr>
            <p:spPr>
              <a:xfrm>
                <a:off x="10372725" y="34448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06" name="Google Shape;4106;g21ddd074c4a_0_2725"/>
              <p:cNvCxnSpPr/>
              <p:nvPr/>
            </p:nvCxnSpPr>
            <p:spPr>
              <a:xfrm>
                <a:off x="10372725" y="40671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07" name="Google Shape;4107;g21ddd074c4a_0_2725"/>
              <p:cNvCxnSpPr/>
              <p:nvPr/>
            </p:nvCxnSpPr>
            <p:spPr>
              <a:xfrm rot="10800000">
                <a:off x="10064739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08" name="Google Shape;4108;g21ddd074c4a_0_2725"/>
              <p:cNvCxnSpPr/>
              <p:nvPr/>
            </p:nvCxnSpPr>
            <p:spPr>
              <a:xfrm rot="10800000">
                <a:off x="10687041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09" name="Google Shape;4109;g21ddd074c4a_0_2725"/>
              <p:cNvCxnSpPr/>
              <p:nvPr/>
            </p:nvCxnSpPr>
            <p:spPr>
              <a:xfrm>
                <a:off x="10523542" y="40370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10" name="Google Shape;4110;g21ddd074c4a_0_2725"/>
              <p:cNvCxnSpPr/>
              <p:nvPr/>
            </p:nvCxnSpPr>
            <p:spPr>
              <a:xfrm>
                <a:off x="10202867" y="34909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11" name="Google Shape;4111;g21ddd074c4a_0_2725"/>
              <p:cNvCxnSpPr/>
              <p:nvPr/>
            </p:nvCxnSpPr>
            <p:spPr>
              <a:xfrm flipH="1">
                <a:off x="10196500" y="40338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12" name="Google Shape;4112;g21ddd074c4a_0_2725"/>
              <p:cNvCxnSpPr/>
              <p:nvPr/>
            </p:nvCxnSpPr>
            <p:spPr>
              <a:xfrm flipH="1">
                <a:off x="10517175" y="34877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13" name="Google Shape;4113;g21ddd074c4a_0_2725"/>
              <p:cNvCxnSpPr/>
              <p:nvPr/>
            </p:nvCxnSpPr>
            <p:spPr>
              <a:xfrm flipH="1">
                <a:off x="10631400" y="36115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14" name="Google Shape;4114;g21ddd074c4a_0_2725"/>
              <p:cNvCxnSpPr/>
              <p:nvPr/>
            </p:nvCxnSpPr>
            <p:spPr>
              <a:xfrm flipH="1">
                <a:off x="10085300" y="39290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15" name="Google Shape;4115;g21ddd074c4a_0_2725"/>
              <p:cNvCxnSpPr/>
              <p:nvPr/>
            </p:nvCxnSpPr>
            <p:spPr>
              <a:xfrm rot="10800000">
                <a:off x="10094825" y="36147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16" name="Google Shape;4116;g21ddd074c4a_0_2725"/>
              <p:cNvCxnSpPr/>
              <p:nvPr/>
            </p:nvCxnSpPr>
            <p:spPr>
              <a:xfrm rot="10800000">
                <a:off x="10631400" y="39322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117" name="Google Shape;4117;g21ddd074c4a_0_2725"/>
              <p:cNvSpPr/>
              <p:nvPr/>
            </p:nvSpPr>
            <p:spPr>
              <a:xfrm>
                <a:off x="10331450" y="3743325"/>
                <a:ext cx="82500" cy="87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118" name="Google Shape;4118;g21ddd074c4a_0_2725"/>
          <p:cNvCxnSpPr/>
          <p:nvPr/>
        </p:nvCxnSpPr>
        <p:spPr>
          <a:xfrm>
            <a:off x="919556" y="2529348"/>
            <a:ext cx="0" cy="195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19" name="Google Shape;4119;g21ddd074c4a_0_2725"/>
          <p:cNvSpPr/>
          <p:nvPr/>
        </p:nvSpPr>
        <p:spPr>
          <a:xfrm>
            <a:off x="6626942" y="808703"/>
            <a:ext cx="3038100" cy="62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20" name="Google Shape;4120;g21ddd074c4a_0_2725"/>
          <p:cNvGrpSpPr/>
          <p:nvPr/>
        </p:nvGrpSpPr>
        <p:grpSpPr>
          <a:xfrm>
            <a:off x="6656438" y="769374"/>
            <a:ext cx="2492988" cy="1917291"/>
            <a:chOff x="7010400" y="108155"/>
            <a:chExt cx="2492988" cy="1917291"/>
          </a:xfrm>
        </p:grpSpPr>
        <p:sp>
          <p:nvSpPr>
            <p:cNvPr id="4121" name="Google Shape;4121;g21ddd074c4a_0_2725"/>
            <p:cNvSpPr/>
            <p:nvPr/>
          </p:nvSpPr>
          <p:spPr>
            <a:xfrm>
              <a:off x="7010400" y="176982"/>
              <a:ext cx="2340077" cy="1848464"/>
            </a:xfrm>
            <a:custGeom>
              <a:rect b="b" l="l" r="r" t="t"/>
              <a:pathLst>
                <a:path extrusionOk="0" h="1848464" w="2340077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22" name="Google Shape;4122;g21ddd074c4a_0_2725"/>
            <p:cNvGrpSpPr/>
            <p:nvPr/>
          </p:nvGrpSpPr>
          <p:grpSpPr>
            <a:xfrm>
              <a:off x="7323884" y="108155"/>
              <a:ext cx="2179504" cy="1445311"/>
              <a:chOff x="7323884" y="108155"/>
              <a:chExt cx="2179504" cy="1445311"/>
            </a:xfrm>
          </p:grpSpPr>
          <p:sp>
            <p:nvSpPr>
              <p:cNvPr id="4123" name="Google Shape;4123;g21ddd074c4a_0_2725"/>
              <p:cNvSpPr/>
              <p:nvPr/>
            </p:nvSpPr>
            <p:spPr>
              <a:xfrm>
                <a:off x="7413523" y="108155"/>
                <a:ext cx="1937100" cy="1435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24" name="Google Shape;4124;g21ddd074c4a_0_2725"/>
              <p:cNvGrpSpPr/>
              <p:nvPr/>
            </p:nvGrpSpPr>
            <p:grpSpPr>
              <a:xfrm>
                <a:off x="7323884" y="120836"/>
                <a:ext cx="2179504" cy="1432630"/>
                <a:chOff x="7323884" y="120836"/>
                <a:chExt cx="2179504" cy="1432630"/>
              </a:xfrm>
            </p:grpSpPr>
            <p:sp>
              <p:nvSpPr>
                <p:cNvPr id="4125" name="Google Shape;4125;g21ddd074c4a_0_2725"/>
                <p:cNvSpPr/>
                <p:nvPr/>
              </p:nvSpPr>
              <p:spPr>
                <a:xfrm>
                  <a:off x="7409951" y="124866"/>
                  <a:ext cx="1940400" cy="370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6" name="Google Shape;4126;g21ddd074c4a_0_2725"/>
                <p:cNvSpPr txBox="1"/>
                <p:nvPr/>
              </p:nvSpPr>
              <p:spPr>
                <a:xfrm>
                  <a:off x="7799764" y="120836"/>
                  <a:ext cx="11172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127" name="Google Shape;4127;g21ddd074c4a_0_2725"/>
                <p:cNvCxnSpPr/>
                <p:nvPr/>
              </p:nvCxnSpPr>
              <p:spPr>
                <a:xfrm>
                  <a:off x="7401895" y="495254"/>
                  <a:ext cx="1123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128" name="Google Shape;4128;g21ddd074c4a_0_2725"/>
                <p:cNvSpPr/>
                <p:nvPr/>
              </p:nvSpPr>
              <p:spPr>
                <a:xfrm>
                  <a:off x="7404189" y="124866"/>
                  <a:ext cx="1936500" cy="142860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9" name="Google Shape;4129;g21ddd074c4a_0_2725"/>
                <p:cNvSpPr txBox="1"/>
                <p:nvPr/>
              </p:nvSpPr>
              <p:spPr>
                <a:xfrm>
                  <a:off x="8392488" y="560500"/>
                  <a:ext cx="1110900" cy="97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0" name="Google Shape;4130;g21ddd074c4a_0_2725"/>
                <p:cNvSpPr txBox="1"/>
                <p:nvPr/>
              </p:nvSpPr>
              <p:spPr>
                <a:xfrm>
                  <a:off x="7323884" y="557387"/>
                  <a:ext cx="1117200" cy="97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131" name="Google Shape;4131;g21ddd074c4a_0_2725"/>
          <p:cNvSpPr txBox="1"/>
          <p:nvPr/>
        </p:nvSpPr>
        <p:spPr>
          <a:xfrm flipH="1">
            <a:off x="348740" y="3612391"/>
            <a:ext cx="2195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receives DVs from a, c,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2" name="Google Shape;4132;g21ddd074c4a_0_2725"/>
          <p:cNvSpPr/>
          <p:nvPr/>
        </p:nvSpPr>
        <p:spPr>
          <a:xfrm rot="-5400000">
            <a:off x="6346710" y="3940390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3" name="Google Shape;4133;g21ddd074c4a_0_2725"/>
          <p:cNvSpPr/>
          <p:nvPr/>
        </p:nvSpPr>
        <p:spPr>
          <a:xfrm>
            <a:off x="4973224" y="247138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4" name="Google Shape;4134;g21ddd074c4a_0_2725"/>
          <p:cNvSpPr/>
          <p:nvPr/>
        </p:nvSpPr>
        <p:spPr>
          <a:xfrm rot="10800000">
            <a:off x="7631649" y="2453116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5" name="Google Shape;4135;g21ddd074c4a_0_2725"/>
          <p:cNvGrpSpPr/>
          <p:nvPr/>
        </p:nvGrpSpPr>
        <p:grpSpPr>
          <a:xfrm>
            <a:off x="4333946" y="2439407"/>
            <a:ext cx="4395356" cy="454892"/>
            <a:chOff x="4333946" y="5772157"/>
            <a:chExt cx="4395356" cy="454892"/>
          </a:xfrm>
        </p:grpSpPr>
        <p:grpSp>
          <p:nvGrpSpPr>
            <p:cNvPr id="4136" name="Google Shape;4136;g21ddd074c4a_0_2725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4137" name="Google Shape;4137;g21ddd074c4a_0_272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138" name="Google Shape;4138;g21ddd074c4a_0_272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139" name="Google Shape;4139;g21ddd074c4a_0_272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40" name="Google Shape;4140;g21ddd074c4a_0_272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141" name="Google Shape;4141;g21ddd074c4a_0_272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2" name="Google Shape;4142;g21ddd074c4a_0_272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43" name="Google Shape;4143;g21ddd074c4a_0_2725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4144" name="Google Shape;4144;g21ddd074c4a_0_272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45" name="Google Shape;4145;g21ddd074c4a_0_2725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46" name="Google Shape;4146;g21ddd074c4a_0_2725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4147" name="Google Shape;4147;g21ddd074c4a_0_272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148" name="Google Shape;4148;g21ddd074c4a_0_272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149" name="Google Shape;4149;g21ddd074c4a_0_272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50" name="Google Shape;4150;g21ddd074c4a_0_272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151" name="Google Shape;4151;g21ddd074c4a_0_272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2" name="Google Shape;4152;g21ddd074c4a_0_272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53" name="Google Shape;4153;g21ddd074c4a_0_2725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4154" name="Google Shape;4154;g21ddd074c4a_0_272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5" name="Google Shape;4155;g21ddd074c4a_0_2725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56" name="Google Shape;4156;g21ddd074c4a_0_2725"/>
            <p:cNvGrpSpPr/>
            <p:nvPr/>
          </p:nvGrpSpPr>
          <p:grpSpPr>
            <a:xfrm>
              <a:off x="8197476" y="5805214"/>
              <a:ext cx="531826" cy="419386"/>
              <a:chOff x="1348543" y="2507397"/>
              <a:chExt cx="603936" cy="476250"/>
            </a:xfrm>
          </p:grpSpPr>
          <p:grpSp>
            <p:nvGrpSpPr>
              <p:cNvPr id="4157" name="Google Shape;4157;g21ddd074c4a_0_272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158" name="Google Shape;4158;g21ddd074c4a_0_272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159" name="Google Shape;4159;g21ddd074c4a_0_272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60" name="Google Shape;4160;g21ddd074c4a_0_272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161" name="Google Shape;4161;g21ddd074c4a_0_272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2" name="Google Shape;4162;g21ddd074c4a_0_272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63" name="Google Shape;4163;g21ddd074c4a_0_2725"/>
              <p:cNvGrpSpPr/>
              <p:nvPr/>
            </p:nvGrpSpPr>
            <p:grpSpPr>
              <a:xfrm>
                <a:off x="1464216" y="2507397"/>
                <a:ext cx="469383" cy="476250"/>
                <a:chOff x="2949" y="2425"/>
                <a:chExt cx="300" cy="300"/>
              </a:xfrm>
            </p:grpSpPr>
            <p:sp>
              <p:nvSpPr>
                <p:cNvPr id="4164" name="Google Shape;4164;g21ddd074c4a_0_272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5" name="Google Shape;4165;g21ddd074c4a_0_2725"/>
                <p:cNvSpPr txBox="1"/>
                <p:nvPr/>
              </p:nvSpPr>
              <p:spPr>
                <a:xfrm>
                  <a:off x="2949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166" name="Google Shape;4166;g21ddd074c4a_0_2725"/>
          <p:cNvGrpSpPr/>
          <p:nvPr/>
        </p:nvGrpSpPr>
        <p:grpSpPr>
          <a:xfrm>
            <a:off x="4336619" y="4367134"/>
            <a:ext cx="4403524" cy="454892"/>
            <a:chOff x="4333946" y="5772157"/>
            <a:chExt cx="4403524" cy="454892"/>
          </a:xfrm>
        </p:grpSpPr>
        <p:grpSp>
          <p:nvGrpSpPr>
            <p:cNvPr id="4167" name="Google Shape;4167;g21ddd074c4a_0_2725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4168" name="Google Shape;4168;g21ddd074c4a_0_272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169" name="Google Shape;4169;g21ddd074c4a_0_272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170" name="Google Shape;4170;g21ddd074c4a_0_272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71" name="Google Shape;4171;g21ddd074c4a_0_272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172" name="Google Shape;4172;g21ddd074c4a_0_272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3" name="Google Shape;4173;g21ddd074c4a_0_272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74" name="Google Shape;4174;g21ddd074c4a_0_2725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4175" name="Google Shape;4175;g21ddd074c4a_0_272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6" name="Google Shape;4176;g21ddd074c4a_0_2725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77" name="Google Shape;4177;g21ddd074c4a_0_2725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4178" name="Google Shape;4178;g21ddd074c4a_0_272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179" name="Google Shape;4179;g21ddd074c4a_0_272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180" name="Google Shape;4180;g21ddd074c4a_0_272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81" name="Google Shape;4181;g21ddd074c4a_0_272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182" name="Google Shape;4182;g21ddd074c4a_0_272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3" name="Google Shape;4183;g21ddd074c4a_0_272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84" name="Google Shape;4184;g21ddd074c4a_0_2725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4185" name="Google Shape;4185;g21ddd074c4a_0_272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6" name="Google Shape;4186;g21ddd074c4a_0_2725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87" name="Google Shape;4187;g21ddd074c4a_0_2725"/>
            <p:cNvGrpSpPr/>
            <p:nvPr/>
          </p:nvGrpSpPr>
          <p:grpSpPr>
            <a:xfrm>
              <a:off x="8197476" y="5805214"/>
              <a:ext cx="539994" cy="419386"/>
              <a:chOff x="1348543" y="2507397"/>
              <a:chExt cx="613211" cy="476250"/>
            </a:xfrm>
          </p:grpSpPr>
          <p:grpSp>
            <p:nvGrpSpPr>
              <p:cNvPr id="4188" name="Google Shape;4188;g21ddd074c4a_0_272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189" name="Google Shape;4189;g21ddd074c4a_0_272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190" name="Google Shape;4190;g21ddd074c4a_0_272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91" name="Google Shape;4191;g21ddd074c4a_0_272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192" name="Google Shape;4192;g21ddd074c4a_0_272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3" name="Google Shape;4193;g21ddd074c4a_0_272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94" name="Google Shape;4194;g21ddd074c4a_0_2725"/>
              <p:cNvGrpSpPr/>
              <p:nvPr/>
            </p:nvGrpSpPr>
            <p:grpSpPr>
              <a:xfrm>
                <a:off x="1492372" y="2507397"/>
                <a:ext cx="469382" cy="476250"/>
                <a:chOff x="2967" y="2425"/>
                <a:chExt cx="300" cy="300"/>
              </a:xfrm>
            </p:grpSpPr>
            <p:sp>
              <p:nvSpPr>
                <p:cNvPr id="4195" name="Google Shape;4195;g21ddd074c4a_0_272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96" name="Google Shape;4196;g21ddd074c4a_0_2725"/>
                <p:cNvSpPr txBox="1"/>
                <p:nvPr/>
              </p:nvSpPr>
              <p:spPr>
                <a:xfrm>
                  <a:off x="2967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197" name="Google Shape;4197;g21ddd074c4a_0_2725"/>
          <p:cNvGrpSpPr/>
          <p:nvPr/>
        </p:nvGrpSpPr>
        <p:grpSpPr>
          <a:xfrm>
            <a:off x="8740877" y="753397"/>
            <a:ext cx="2045100" cy="2667900"/>
            <a:chOff x="8740877" y="219997"/>
            <a:chExt cx="2045100" cy="2667900"/>
          </a:xfrm>
        </p:grpSpPr>
        <p:sp>
          <p:nvSpPr>
            <p:cNvPr id="4198" name="Google Shape;4198;g21ddd074c4a_0_2725"/>
            <p:cNvSpPr/>
            <p:nvPr/>
          </p:nvSpPr>
          <p:spPr>
            <a:xfrm>
              <a:off x="8740877" y="247036"/>
              <a:ext cx="924331" cy="2428567"/>
            </a:xfrm>
            <a:custGeom>
              <a:rect b="b" l="l" r="r" t="t"/>
              <a:pathLst>
                <a:path extrusionOk="0" h="2428567" w="1170039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99" name="Google Shape;4199;g21ddd074c4a_0_2725"/>
            <p:cNvGrpSpPr/>
            <p:nvPr/>
          </p:nvGrpSpPr>
          <p:grpSpPr>
            <a:xfrm>
              <a:off x="9636528" y="219997"/>
              <a:ext cx="1149449" cy="2667900"/>
              <a:chOff x="9764348" y="1447800"/>
              <a:chExt cx="1149449" cy="2667900"/>
            </a:xfrm>
          </p:grpSpPr>
          <p:sp>
            <p:nvSpPr>
              <p:cNvPr id="4200" name="Google Shape;4200;g21ddd074c4a_0_2725"/>
              <p:cNvSpPr/>
              <p:nvPr/>
            </p:nvSpPr>
            <p:spPr>
              <a:xfrm>
                <a:off x="9783097" y="1447800"/>
                <a:ext cx="1130700" cy="2426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01" name="Google Shape;4201;g21ddd074c4a_0_2725"/>
              <p:cNvGrpSpPr/>
              <p:nvPr/>
            </p:nvGrpSpPr>
            <p:grpSpPr>
              <a:xfrm>
                <a:off x="9764348" y="1447800"/>
                <a:ext cx="1130209" cy="2667900"/>
                <a:chOff x="9472119" y="702026"/>
                <a:chExt cx="1130209" cy="2667900"/>
              </a:xfrm>
            </p:grpSpPr>
            <p:sp>
              <p:nvSpPr>
                <p:cNvPr id="4202" name="Google Shape;4202;g21ddd074c4a_0_2725"/>
                <p:cNvSpPr/>
                <p:nvPr/>
              </p:nvSpPr>
              <p:spPr>
                <a:xfrm>
                  <a:off x="9485428" y="706056"/>
                  <a:ext cx="1116900" cy="370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3" name="Google Shape;4203;g21ddd074c4a_0_2725"/>
                <p:cNvSpPr txBox="1"/>
                <p:nvPr/>
              </p:nvSpPr>
              <p:spPr>
                <a:xfrm>
                  <a:off x="9472119" y="702026"/>
                  <a:ext cx="1088100" cy="266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c: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0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204" name="Google Shape;4204;g21ddd074c4a_0_2725"/>
                <p:cNvCxnSpPr/>
                <p:nvPr/>
              </p:nvCxnSpPr>
              <p:spPr>
                <a:xfrm>
                  <a:off x="9477371" y="1076444"/>
                  <a:ext cx="1123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205" name="Google Shape;4205;g21ddd074c4a_0_2725"/>
                <p:cNvSpPr/>
                <p:nvPr/>
              </p:nvSpPr>
              <p:spPr>
                <a:xfrm>
                  <a:off x="9479666" y="706055"/>
                  <a:ext cx="1122600" cy="262080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206" name="Google Shape;4206;g21ddd074c4a_0_2725"/>
          <p:cNvSpPr/>
          <p:nvPr/>
        </p:nvSpPr>
        <p:spPr>
          <a:xfrm>
            <a:off x="6794417" y="3549938"/>
            <a:ext cx="2889702" cy="2634390"/>
          </a:xfrm>
          <a:custGeom>
            <a:rect b="b" l="l" r="r" t="t"/>
            <a:pathLst>
              <a:path extrusionOk="0" h="2634390" w="2889702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07" name="Google Shape;4207;g21ddd074c4a_0_2725"/>
          <p:cNvGrpSpPr/>
          <p:nvPr/>
        </p:nvGrpSpPr>
        <p:grpSpPr>
          <a:xfrm>
            <a:off x="9654637" y="3551576"/>
            <a:ext cx="1131437" cy="2675542"/>
            <a:chOff x="9762792" y="4031226"/>
            <a:chExt cx="1131437" cy="2675542"/>
          </a:xfrm>
        </p:grpSpPr>
        <p:sp>
          <p:nvSpPr>
            <p:cNvPr id="4208" name="Google Shape;4208;g21ddd074c4a_0_2725"/>
            <p:cNvSpPr/>
            <p:nvPr/>
          </p:nvSpPr>
          <p:spPr>
            <a:xfrm>
              <a:off x="9792929" y="4031226"/>
              <a:ext cx="1101300" cy="23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09" name="Google Shape;4209;g21ddd074c4a_0_2725"/>
            <p:cNvGrpSpPr/>
            <p:nvPr/>
          </p:nvGrpSpPr>
          <p:grpSpPr>
            <a:xfrm>
              <a:off x="9762792" y="4038868"/>
              <a:ext cx="1130210" cy="2667900"/>
              <a:chOff x="9472118" y="702026"/>
              <a:chExt cx="1130210" cy="2667900"/>
            </a:xfrm>
          </p:grpSpPr>
          <p:sp>
            <p:nvSpPr>
              <p:cNvPr id="4210" name="Google Shape;4210;g21ddd074c4a_0_2725"/>
              <p:cNvSpPr/>
              <p:nvPr/>
            </p:nvSpPr>
            <p:spPr>
              <a:xfrm>
                <a:off x="9485428" y="706056"/>
                <a:ext cx="1116900" cy="3705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1" name="Google Shape;4211;g21ddd074c4a_0_2725"/>
              <p:cNvSpPr txBox="1"/>
              <p:nvPr/>
            </p:nvSpPr>
            <p:spPr>
              <a:xfrm>
                <a:off x="9472118" y="702026"/>
                <a:ext cx="1117200" cy="266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e: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0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12" name="Google Shape;4212;g21ddd074c4a_0_2725"/>
              <p:cNvCxnSpPr/>
              <p:nvPr/>
            </p:nvCxnSpPr>
            <p:spPr>
              <a:xfrm>
                <a:off x="9477371" y="1076444"/>
                <a:ext cx="1123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213" name="Google Shape;4213;g21ddd074c4a_0_2725"/>
              <p:cNvSpPr/>
              <p:nvPr/>
            </p:nvSpPr>
            <p:spPr>
              <a:xfrm>
                <a:off x="9479666" y="706055"/>
                <a:ext cx="1122600" cy="26190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14" name="Google Shape;4214;g21ddd074c4a_0_2725"/>
          <p:cNvSpPr txBox="1"/>
          <p:nvPr/>
        </p:nvSpPr>
        <p:spPr>
          <a:xfrm>
            <a:off x="246925" y="4988900"/>
            <a:ext cx="300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next take a look at the iterative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nodes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5" name="Google Shape;4215;g21ddd074c4a_0_2725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6" name="Google Shape;4216;g21ddd074c4a_0_2725"/>
          <p:cNvSpPr/>
          <p:nvPr/>
        </p:nvSpPr>
        <p:spPr>
          <a:xfrm>
            <a:off x="448075" y="423300"/>
            <a:ext cx="920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Distance Vector Routing Algorithm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7" name="Google Shape;4217;g21ddd074c4a_0_27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2" name="Shape 4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23" name="Google Shape;4223;g21ddd074c4a_0_2899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24" name="Google Shape;4224;g21ddd074c4a_0_2899"/>
          <p:cNvSpPr/>
          <p:nvPr/>
        </p:nvSpPr>
        <p:spPr>
          <a:xfrm>
            <a:off x="6626942" y="503903"/>
            <a:ext cx="3038100" cy="62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25" name="Google Shape;4225;g21ddd074c4a_0_2899"/>
          <p:cNvGrpSpPr/>
          <p:nvPr/>
        </p:nvGrpSpPr>
        <p:grpSpPr>
          <a:xfrm>
            <a:off x="2827965" y="1359310"/>
            <a:ext cx="1547391" cy="2621130"/>
            <a:chOff x="3221255" y="1012723"/>
            <a:chExt cx="1547391" cy="2621130"/>
          </a:xfrm>
        </p:grpSpPr>
        <p:sp>
          <p:nvSpPr>
            <p:cNvPr id="4226" name="Google Shape;4226;g21ddd074c4a_0_2899"/>
            <p:cNvSpPr/>
            <p:nvPr/>
          </p:nvSpPr>
          <p:spPr>
            <a:xfrm>
              <a:off x="4316362" y="1042219"/>
              <a:ext cx="452284" cy="2389239"/>
            </a:xfrm>
            <a:custGeom>
              <a:rect b="b" l="l" r="r" t="t"/>
              <a:pathLst>
                <a:path extrusionOk="0" h="2389239" w="452284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27" name="Google Shape;4227;g21ddd074c4a_0_2899"/>
            <p:cNvGrpSpPr/>
            <p:nvPr/>
          </p:nvGrpSpPr>
          <p:grpSpPr>
            <a:xfrm>
              <a:off x="3221255" y="1012723"/>
              <a:ext cx="1172907" cy="2621130"/>
              <a:chOff x="3221255" y="1012723"/>
              <a:chExt cx="1172907" cy="2621130"/>
            </a:xfrm>
          </p:grpSpPr>
          <p:sp>
            <p:nvSpPr>
              <p:cNvPr id="4228" name="Google Shape;4228;g21ddd074c4a_0_2899"/>
              <p:cNvSpPr/>
              <p:nvPr/>
            </p:nvSpPr>
            <p:spPr>
              <a:xfrm>
                <a:off x="3224981" y="1012723"/>
                <a:ext cx="1110900" cy="241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29" name="Google Shape;4229;g21ddd074c4a_0_2899"/>
              <p:cNvGrpSpPr/>
              <p:nvPr/>
            </p:nvGrpSpPr>
            <p:grpSpPr>
              <a:xfrm>
                <a:off x="3221255" y="1017253"/>
                <a:ext cx="1172907" cy="2616600"/>
                <a:chOff x="9477371" y="702026"/>
                <a:chExt cx="1172907" cy="2616600"/>
              </a:xfrm>
            </p:grpSpPr>
            <p:sp>
              <p:nvSpPr>
                <p:cNvPr id="4230" name="Google Shape;4230;g21ddd074c4a_0_2899"/>
                <p:cNvSpPr/>
                <p:nvPr/>
              </p:nvSpPr>
              <p:spPr>
                <a:xfrm>
                  <a:off x="9485428" y="706056"/>
                  <a:ext cx="1116900" cy="370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1" name="Google Shape;4231;g21ddd074c4a_0_2899"/>
                <p:cNvSpPr txBox="1"/>
                <p:nvPr/>
              </p:nvSpPr>
              <p:spPr>
                <a:xfrm>
                  <a:off x="9533078" y="702026"/>
                  <a:ext cx="1117200" cy="261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a: 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(a)=0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8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232" name="Google Shape;4232;g21ddd074c4a_0_2899"/>
                <p:cNvCxnSpPr/>
                <p:nvPr/>
              </p:nvCxnSpPr>
              <p:spPr>
                <a:xfrm>
                  <a:off x="9477371" y="1076444"/>
                  <a:ext cx="1123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233" name="Google Shape;4233;g21ddd074c4a_0_2899"/>
                <p:cNvSpPr/>
                <p:nvPr/>
              </p:nvSpPr>
              <p:spPr>
                <a:xfrm>
                  <a:off x="9479666" y="706056"/>
                  <a:ext cx="1122600" cy="258960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234" name="Google Shape;4234;g21ddd074c4a_0_2899"/>
          <p:cNvGrpSpPr/>
          <p:nvPr/>
        </p:nvGrpSpPr>
        <p:grpSpPr>
          <a:xfrm>
            <a:off x="6656438" y="464574"/>
            <a:ext cx="2492988" cy="1917291"/>
            <a:chOff x="7010400" y="108155"/>
            <a:chExt cx="2492988" cy="1917291"/>
          </a:xfrm>
        </p:grpSpPr>
        <p:sp>
          <p:nvSpPr>
            <p:cNvPr id="4235" name="Google Shape;4235;g21ddd074c4a_0_2899"/>
            <p:cNvSpPr/>
            <p:nvPr/>
          </p:nvSpPr>
          <p:spPr>
            <a:xfrm>
              <a:off x="7010400" y="176982"/>
              <a:ext cx="2340077" cy="1848464"/>
            </a:xfrm>
            <a:custGeom>
              <a:rect b="b" l="l" r="r" t="t"/>
              <a:pathLst>
                <a:path extrusionOk="0" h="1848464" w="2340077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36" name="Google Shape;4236;g21ddd074c4a_0_2899"/>
            <p:cNvGrpSpPr/>
            <p:nvPr/>
          </p:nvGrpSpPr>
          <p:grpSpPr>
            <a:xfrm>
              <a:off x="7323884" y="108155"/>
              <a:ext cx="2179504" cy="1445311"/>
              <a:chOff x="7323884" y="108155"/>
              <a:chExt cx="2179504" cy="1445311"/>
            </a:xfrm>
          </p:grpSpPr>
          <p:sp>
            <p:nvSpPr>
              <p:cNvPr id="4237" name="Google Shape;4237;g21ddd074c4a_0_2899"/>
              <p:cNvSpPr/>
              <p:nvPr/>
            </p:nvSpPr>
            <p:spPr>
              <a:xfrm>
                <a:off x="7413523" y="108155"/>
                <a:ext cx="1937100" cy="1435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38" name="Google Shape;4238;g21ddd074c4a_0_2899"/>
              <p:cNvGrpSpPr/>
              <p:nvPr/>
            </p:nvGrpSpPr>
            <p:grpSpPr>
              <a:xfrm>
                <a:off x="7323884" y="120836"/>
                <a:ext cx="2179504" cy="1432630"/>
                <a:chOff x="7323884" y="120836"/>
                <a:chExt cx="2179504" cy="1432630"/>
              </a:xfrm>
            </p:grpSpPr>
            <p:sp>
              <p:nvSpPr>
                <p:cNvPr id="4239" name="Google Shape;4239;g21ddd074c4a_0_2899"/>
                <p:cNvSpPr/>
                <p:nvPr/>
              </p:nvSpPr>
              <p:spPr>
                <a:xfrm>
                  <a:off x="7409951" y="124866"/>
                  <a:ext cx="1940400" cy="370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0" name="Google Shape;4240;g21ddd074c4a_0_2899"/>
                <p:cNvSpPr txBox="1"/>
                <p:nvPr/>
              </p:nvSpPr>
              <p:spPr>
                <a:xfrm>
                  <a:off x="7799764" y="120836"/>
                  <a:ext cx="11172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41" name="Google Shape;4241;g21ddd074c4a_0_2899"/>
                <p:cNvCxnSpPr/>
                <p:nvPr/>
              </p:nvCxnSpPr>
              <p:spPr>
                <a:xfrm>
                  <a:off x="7401895" y="495254"/>
                  <a:ext cx="1123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242" name="Google Shape;4242;g21ddd074c4a_0_2899"/>
                <p:cNvSpPr/>
                <p:nvPr/>
              </p:nvSpPr>
              <p:spPr>
                <a:xfrm>
                  <a:off x="7404189" y="124866"/>
                  <a:ext cx="1936500" cy="142860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3" name="Google Shape;4243;g21ddd074c4a_0_2899"/>
                <p:cNvSpPr txBox="1"/>
                <p:nvPr/>
              </p:nvSpPr>
              <p:spPr>
                <a:xfrm>
                  <a:off x="8392488" y="560500"/>
                  <a:ext cx="1110900" cy="97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4" name="Google Shape;4244;g21ddd074c4a_0_2899"/>
                <p:cNvSpPr txBox="1"/>
                <p:nvPr/>
              </p:nvSpPr>
              <p:spPr>
                <a:xfrm>
                  <a:off x="7323884" y="557387"/>
                  <a:ext cx="1117200" cy="97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245" name="Google Shape;4245;g21ddd074c4a_0_2899"/>
          <p:cNvGrpSpPr/>
          <p:nvPr/>
        </p:nvGrpSpPr>
        <p:grpSpPr>
          <a:xfrm>
            <a:off x="8740877" y="448597"/>
            <a:ext cx="2045100" cy="2667900"/>
            <a:chOff x="8740877" y="219997"/>
            <a:chExt cx="2045100" cy="2667900"/>
          </a:xfrm>
        </p:grpSpPr>
        <p:sp>
          <p:nvSpPr>
            <p:cNvPr id="4246" name="Google Shape;4246;g21ddd074c4a_0_2899"/>
            <p:cNvSpPr/>
            <p:nvPr/>
          </p:nvSpPr>
          <p:spPr>
            <a:xfrm>
              <a:off x="8740877" y="247036"/>
              <a:ext cx="924331" cy="2428567"/>
            </a:xfrm>
            <a:custGeom>
              <a:rect b="b" l="l" r="r" t="t"/>
              <a:pathLst>
                <a:path extrusionOk="0" h="2428567" w="1170039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47" name="Google Shape;4247;g21ddd074c4a_0_2899"/>
            <p:cNvGrpSpPr/>
            <p:nvPr/>
          </p:nvGrpSpPr>
          <p:grpSpPr>
            <a:xfrm>
              <a:off x="9636528" y="219997"/>
              <a:ext cx="1149449" cy="2667900"/>
              <a:chOff x="9764348" y="1447800"/>
              <a:chExt cx="1149449" cy="2667900"/>
            </a:xfrm>
          </p:grpSpPr>
          <p:sp>
            <p:nvSpPr>
              <p:cNvPr id="4248" name="Google Shape;4248;g21ddd074c4a_0_2899"/>
              <p:cNvSpPr/>
              <p:nvPr/>
            </p:nvSpPr>
            <p:spPr>
              <a:xfrm>
                <a:off x="9783097" y="1447800"/>
                <a:ext cx="1130700" cy="2426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49" name="Google Shape;4249;g21ddd074c4a_0_2899"/>
              <p:cNvGrpSpPr/>
              <p:nvPr/>
            </p:nvGrpSpPr>
            <p:grpSpPr>
              <a:xfrm>
                <a:off x="9764348" y="1447800"/>
                <a:ext cx="1130209" cy="2667900"/>
                <a:chOff x="9472119" y="702026"/>
                <a:chExt cx="1130209" cy="2667900"/>
              </a:xfrm>
            </p:grpSpPr>
            <p:sp>
              <p:nvSpPr>
                <p:cNvPr id="4250" name="Google Shape;4250;g21ddd074c4a_0_2899"/>
                <p:cNvSpPr/>
                <p:nvPr/>
              </p:nvSpPr>
              <p:spPr>
                <a:xfrm>
                  <a:off x="9485428" y="706056"/>
                  <a:ext cx="1116900" cy="370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1" name="Google Shape;4251;g21ddd074c4a_0_2899"/>
                <p:cNvSpPr txBox="1"/>
                <p:nvPr/>
              </p:nvSpPr>
              <p:spPr>
                <a:xfrm>
                  <a:off x="9472119" y="702026"/>
                  <a:ext cx="1088100" cy="266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c: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0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252" name="Google Shape;4252;g21ddd074c4a_0_2899"/>
                <p:cNvCxnSpPr/>
                <p:nvPr/>
              </p:nvCxnSpPr>
              <p:spPr>
                <a:xfrm>
                  <a:off x="9477371" y="1076444"/>
                  <a:ext cx="1123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253" name="Google Shape;4253;g21ddd074c4a_0_2899"/>
                <p:cNvSpPr/>
                <p:nvPr/>
              </p:nvSpPr>
              <p:spPr>
                <a:xfrm>
                  <a:off x="9479666" y="706055"/>
                  <a:ext cx="1122600" cy="262080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254" name="Google Shape;4254;g21ddd074c4a_0_2899"/>
          <p:cNvGrpSpPr/>
          <p:nvPr/>
        </p:nvGrpSpPr>
        <p:grpSpPr>
          <a:xfrm>
            <a:off x="9654637" y="3246776"/>
            <a:ext cx="1131437" cy="2675542"/>
            <a:chOff x="9762792" y="4031226"/>
            <a:chExt cx="1131437" cy="2675542"/>
          </a:xfrm>
        </p:grpSpPr>
        <p:sp>
          <p:nvSpPr>
            <p:cNvPr id="4255" name="Google Shape;4255;g21ddd074c4a_0_2899"/>
            <p:cNvSpPr/>
            <p:nvPr/>
          </p:nvSpPr>
          <p:spPr>
            <a:xfrm>
              <a:off x="9792929" y="4031226"/>
              <a:ext cx="1101300" cy="23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56" name="Google Shape;4256;g21ddd074c4a_0_2899"/>
            <p:cNvGrpSpPr/>
            <p:nvPr/>
          </p:nvGrpSpPr>
          <p:grpSpPr>
            <a:xfrm>
              <a:off x="9762792" y="4038868"/>
              <a:ext cx="1130210" cy="2667900"/>
              <a:chOff x="9472118" y="702026"/>
              <a:chExt cx="1130210" cy="2667900"/>
            </a:xfrm>
          </p:grpSpPr>
          <p:sp>
            <p:nvSpPr>
              <p:cNvPr id="4257" name="Google Shape;4257;g21ddd074c4a_0_2899"/>
              <p:cNvSpPr/>
              <p:nvPr/>
            </p:nvSpPr>
            <p:spPr>
              <a:xfrm>
                <a:off x="9485428" y="706056"/>
                <a:ext cx="1116900" cy="3705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8" name="Google Shape;4258;g21ddd074c4a_0_2899"/>
              <p:cNvSpPr txBox="1"/>
              <p:nvPr/>
            </p:nvSpPr>
            <p:spPr>
              <a:xfrm>
                <a:off x="9472118" y="702026"/>
                <a:ext cx="1117200" cy="266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e: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0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59" name="Google Shape;4259;g21ddd074c4a_0_2899"/>
              <p:cNvCxnSpPr/>
              <p:nvPr/>
            </p:nvCxnSpPr>
            <p:spPr>
              <a:xfrm>
                <a:off x="9477371" y="1076444"/>
                <a:ext cx="1123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260" name="Google Shape;4260;g21ddd074c4a_0_2899"/>
              <p:cNvSpPr/>
              <p:nvPr/>
            </p:nvSpPr>
            <p:spPr>
              <a:xfrm>
                <a:off x="9479666" y="706055"/>
                <a:ext cx="1122600" cy="26190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261" name="Google Shape;4261;g21ddd074c4a_0_2899"/>
          <p:cNvCxnSpPr>
            <a:stCxn id="4262" idx="2"/>
            <a:endCxn id="4262" idx="0"/>
          </p:cNvCxnSpPr>
          <p:nvPr/>
        </p:nvCxnSpPr>
        <p:spPr>
          <a:xfrm rot="10800000">
            <a:off x="6530320" y="2357720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63" name="Google Shape;4263;g21ddd074c4a_0_2899"/>
          <p:cNvCxnSpPr>
            <a:stCxn id="4262" idx="1"/>
            <a:endCxn id="4262" idx="3"/>
          </p:cNvCxnSpPr>
          <p:nvPr/>
        </p:nvCxnSpPr>
        <p:spPr>
          <a:xfrm>
            <a:off x="4598770" y="4289270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62" name="Google Shape;4262;g21ddd074c4a_0_2899"/>
          <p:cNvSpPr/>
          <p:nvPr/>
        </p:nvSpPr>
        <p:spPr>
          <a:xfrm>
            <a:off x="4598770" y="2357720"/>
            <a:ext cx="3863100" cy="386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4" name="Google Shape;4264;g21ddd074c4a_0_2899"/>
          <p:cNvSpPr/>
          <p:nvPr/>
        </p:nvSpPr>
        <p:spPr>
          <a:xfrm>
            <a:off x="8380337" y="2429070"/>
            <a:ext cx="132600" cy="18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65" name="Google Shape;4265;g21ddd074c4a_0_2899"/>
          <p:cNvGrpSpPr/>
          <p:nvPr/>
        </p:nvGrpSpPr>
        <p:grpSpPr>
          <a:xfrm>
            <a:off x="4333946" y="6000757"/>
            <a:ext cx="4410414" cy="454892"/>
            <a:chOff x="4333946" y="5772157"/>
            <a:chExt cx="4410414" cy="454892"/>
          </a:xfrm>
        </p:grpSpPr>
        <p:grpSp>
          <p:nvGrpSpPr>
            <p:cNvPr id="4266" name="Google Shape;4266;g21ddd074c4a_0_2899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4267" name="Google Shape;4267;g21ddd074c4a_0_289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268" name="Google Shape;4268;g21ddd074c4a_0_289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69" name="Google Shape;4269;g21ddd074c4a_0_289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70" name="Google Shape;4270;g21ddd074c4a_0_289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271" name="Google Shape;4271;g21ddd074c4a_0_289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2" name="Google Shape;4272;g21ddd074c4a_0_289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73" name="Google Shape;4273;g21ddd074c4a_0_2899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4274" name="Google Shape;4274;g21ddd074c4a_0_289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5" name="Google Shape;4275;g21ddd074c4a_0_2899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76" name="Google Shape;4276;g21ddd074c4a_0_2899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4277" name="Google Shape;4277;g21ddd074c4a_0_289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278" name="Google Shape;4278;g21ddd074c4a_0_289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79" name="Google Shape;4279;g21ddd074c4a_0_289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80" name="Google Shape;4280;g21ddd074c4a_0_289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281" name="Google Shape;4281;g21ddd074c4a_0_289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2" name="Google Shape;4282;g21ddd074c4a_0_289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83" name="Google Shape;4283;g21ddd074c4a_0_2899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4284" name="Google Shape;4284;g21ddd074c4a_0_289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5" name="Google Shape;4285;g21ddd074c4a_0_2899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86" name="Google Shape;4286;g21ddd074c4a_0_2899"/>
            <p:cNvGrpSpPr/>
            <p:nvPr/>
          </p:nvGrpSpPr>
          <p:grpSpPr>
            <a:xfrm>
              <a:off x="8197476" y="5805214"/>
              <a:ext cx="546884" cy="419386"/>
              <a:chOff x="1348543" y="2507397"/>
              <a:chExt cx="621035" cy="476250"/>
            </a:xfrm>
          </p:grpSpPr>
          <p:grpSp>
            <p:nvGrpSpPr>
              <p:cNvPr id="4287" name="Google Shape;4287;g21ddd074c4a_0_289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288" name="Google Shape;4288;g21ddd074c4a_0_289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89" name="Google Shape;4289;g21ddd074c4a_0_289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90" name="Google Shape;4290;g21ddd074c4a_0_289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291" name="Google Shape;4291;g21ddd074c4a_0_289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2" name="Google Shape;4292;g21ddd074c4a_0_289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93" name="Google Shape;4293;g21ddd074c4a_0_2899"/>
              <p:cNvGrpSpPr/>
              <p:nvPr/>
            </p:nvGrpSpPr>
            <p:grpSpPr>
              <a:xfrm>
                <a:off x="1500196" y="2507397"/>
                <a:ext cx="469382" cy="476250"/>
                <a:chOff x="2972" y="2425"/>
                <a:chExt cx="300" cy="300"/>
              </a:xfrm>
            </p:grpSpPr>
            <p:sp>
              <p:nvSpPr>
                <p:cNvPr id="4294" name="Google Shape;4294;g21ddd074c4a_0_289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5" name="Google Shape;4295;g21ddd074c4a_0_2899"/>
                <p:cNvSpPr txBox="1"/>
                <p:nvPr/>
              </p:nvSpPr>
              <p:spPr>
                <a:xfrm>
                  <a:off x="2972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296" name="Google Shape;4296;g21ddd074c4a_0_2899"/>
          <p:cNvSpPr txBox="1"/>
          <p:nvPr/>
        </p:nvSpPr>
        <p:spPr>
          <a:xfrm>
            <a:off x="4305782" y="3099122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7" name="Google Shape;4297;g21ddd074c4a_0_2899"/>
          <p:cNvSpPr txBox="1"/>
          <p:nvPr/>
        </p:nvSpPr>
        <p:spPr>
          <a:xfrm>
            <a:off x="6217534" y="3089477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8" name="Google Shape;4298;g21ddd074c4a_0_2899"/>
          <p:cNvSpPr txBox="1"/>
          <p:nvPr/>
        </p:nvSpPr>
        <p:spPr>
          <a:xfrm>
            <a:off x="3920218" y="508456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9" name="Google Shape;4299;g21ddd074c4a_0_2899"/>
          <p:cNvSpPr txBox="1"/>
          <p:nvPr/>
        </p:nvSpPr>
        <p:spPr>
          <a:xfrm>
            <a:off x="5855120" y="508649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0" name="Google Shape;4300;g21ddd074c4a_0_2899"/>
          <p:cNvSpPr txBox="1"/>
          <p:nvPr/>
        </p:nvSpPr>
        <p:spPr>
          <a:xfrm>
            <a:off x="8154365" y="511890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1" name="Google Shape;4301;g21ddd074c4a_0_2899"/>
          <p:cNvSpPr txBox="1"/>
          <p:nvPr/>
        </p:nvSpPr>
        <p:spPr>
          <a:xfrm>
            <a:off x="5066110" y="4228040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2" name="Google Shape;4302;g21ddd074c4a_0_2899"/>
          <p:cNvSpPr txBox="1"/>
          <p:nvPr/>
        </p:nvSpPr>
        <p:spPr>
          <a:xfrm>
            <a:off x="7353782" y="4248875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3" name="Google Shape;4303;g21ddd074c4a_0_2899"/>
          <p:cNvSpPr txBox="1"/>
          <p:nvPr/>
        </p:nvSpPr>
        <p:spPr>
          <a:xfrm>
            <a:off x="5068038" y="6151367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4" name="Google Shape;4304;g21ddd074c4a_0_2899"/>
          <p:cNvSpPr txBox="1"/>
          <p:nvPr/>
        </p:nvSpPr>
        <p:spPr>
          <a:xfrm>
            <a:off x="7081390" y="6131562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5" name="Google Shape;4305;g21ddd074c4a_0_2899"/>
          <p:cNvSpPr txBox="1"/>
          <p:nvPr/>
        </p:nvSpPr>
        <p:spPr>
          <a:xfrm>
            <a:off x="5445886" y="235255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6" name="Google Shape;4306;g21ddd074c4a_0_2899"/>
          <p:cNvSpPr txBox="1"/>
          <p:nvPr/>
        </p:nvSpPr>
        <p:spPr>
          <a:xfrm>
            <a:off x="7357638" y="2342911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07" name="Google Shape;4307;g21ddd074c4a_0_2899"/>
          <p:cNvGrpSpPr/>
          <p:nvPr/>
        </p:nvGrpSpPr>
        <p:grpSpPr>
          <a:xfrm>
            <a:off x="584365" y="2087743"/>
            <a:ext cx="736200" cy="1229806"/>
            <a:chOff x="10030307" y="3444875"/>
            <a:chExt cx="736200" cy="1229806"/>
          </a:xfrm>
        </p:grpSpPr>
        <p:sp>
          <p:nvSpPr>
            <p:cNvPr id="4308" name="Google Shape;4308;g21ddd074c4a_0_2899"/>
            <p:cNvSpPr txBox="1"/>
            <p:nvPr/>
          </p:nvSpPr>
          <p:spPr>
            <a:xfrm>
              <a:off x="10030307" y="4089681"/>
              <a:ext cx="736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09" name="Google Shape;4309;g21ddd074c4a_0_2899"/>
            <p:cNvGrpSpPr/>
            <p:nvPr/>
          </p:nvGrpSpPr>
          <p:grpSpPr>
            <a:xfrm>
              <a:off x="10039550" y="3444875"/>
              <a:ext cx="671400" cy="682600"/>
              <a:chOff x="10039551" y="3444875"/>
              <a:chExt cx="671400" cy="682600"/>
            </a:xfrm>
          </p:grpSpPr>
          <p:sp>
            <p:nvSpPr>
              <p:cNvPr id="4310" name="Google Shape;4310;g21ddd074c4a_0_2899"/>
              <p:cNvSpPr/>
              <p:nvPr/>
            </p:nvSpPr>
            <p:spPr>
              <a:xfrm>
                <a:off x="10039551" y="3449256"/>
                <a:ext cx="671400" cy="671400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311" name="Google Shape;4311;g21ddd074c4a_0_2899"/>
              <p:cNvCxnSpPr/>
              <p:nvPr/>
            </p:nvCxnSpPr>
            <p:spPr>
              <a:xfrm>
                <a:off x="10372725" y="34448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12" name="Google Shape;4312;g21ddd074c4a_0_2899"/>
              <p:cNvCxnSpPr/>
              <p:nvPr/>
            </p:nvCxnSpPr>
            <p:spPr>
              <a:xfrm>
                <a:off x="10372725" y="40671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13" name="Google Shape;4313;g21ddd074c4a_0_2899"/>
              <p:cNvCxnSpPr/>
              <p:nvPr/>
            </p:nvCxnSpPr>
            <p:spPr>
              <a:xfrm rot="10800000">
                <a:off x="10064739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14" name="Google Shape;4314;g21ddd074c4a_0_2899"/>
              <p:cNvCxnSpPr/>
              <p:nvPr/>
            </p:nvCxnSpPr>
            <p:spPr>
              <a:xfrm rot="10800000">
                <a:off x="10687041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15" name="Google Shape;4315;g21ddd074c4a_0_2899"/>
              <p:cNvCxnSpPr/>
              <p:nvPr/>
            </p:nvCxnSpPr>
            <p:spPr>
              <a:xfrm>
                <a:off x="10523542" y="40370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16" name="Google Shape;4316;g21ddd074c4a_0_2899"/>
              <p:cNvCxnSpPr/>
              <p:nvPr/>
            </p:nvCxnSpPr>
            <p:spPr>
              <a:xfrm>
                <a:off x="10202867" y="34909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17" name="Google Shape;4317;g21ddd074c4a_0_2899"/>
              <p:cNvCxnSpPr/>
              <p:nvPr/>
            </p:nvCxnSpPr>
            <p:spPr>
              <a:xfrm flipH="1">
                <a:off x="10196500" y="40338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18" name="Google Shape;4318;g21ddd074c4a_0_2899"/>
              <p:cNvCxnSpPr/>
              <p:nvPr/>
            </p:nvCxnSpPr>
            <p:spPr>
              <a:xfrm flipH="1">
                <a:off x="10517175" y="34877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19" name="Google Shape;4319;g21ddd074c4a_0_2899"/>
              <p:cNvCxnSpPr/>
              <p:nvPr/>
            </p:nvCxnSpPr>
            <p:spPr>
              <a:xfrm flipH="1">
                <a:off x="10631400" y="36115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0" name="Google Shape;4320;g21ddd074c4a_0_2899"/>
              <p:cNvCxnSpPr/>
              <p:nvPr/>
            </p:nvCxnSpPr>
            <p:spPr>
              <a:xfrm flipH="1">
                <a:off x="10085300" y="39290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1" name="Google Shape;4321;g21ddd074c4a_0_2899"/>
              <p:cNvCxnSpPr/>
              <p:nvPr/>
            </p:nvCxnSpPr>
            <p:spPr>
              <a:xfrm rot="10800000">
                <a:off x="10094825" y="36147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22" name="Google Shape;4322;g21ddd074c4a_0_2899"/>
              <p:cNvCxnSpPr/>
              <p:nvPr/>
            </p:nvCxnSpPr>
            <p:spPr>
              <a:xfrm rot="10800000">
                <a:off x="10631400" y="39322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323" name="Google Shape;4323;g21ddd074c4a_0_2899"/>
              <p:cNvSpPr/>
              <p:nvPr/>
            </p:nvSpPr>
            <p:spPr>
              <a:xfrm>
                <a:off x="10331450" y="3743325"/>
                <a:ext cx="82500" cy="87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324" name="Google Shape;4324;g21ddd074c4a_0_2899"/>
          <p:cNvCxnSpPr/>
          <p:nvPr/>
        </p:nvCxnSpPr>
        <p:spPr>
          <a:xfrm>
            <a:off x="919556" y="2224548"/>
            <a:ext cx="0" cy="195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25" name="Google Shape;4325;g21ddd074c4a_0_2899"/>
          <p:cNvSpPr txBox="1"/>
          <p:nvPr/>
        </p:nvSpPr>
        <p:spPr>
          <a:xfrm flipH="1">
            <a:off x="348740" y="3307591"/>
            <a:ext cx="21957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receives DVs from a, c, e, computes: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6" name="Google Shape;4326;g21ddd074c4a_0_2899"/>
          <p:cNvSpPr/>
          <p:nvPr/>
        </p:nvSpPr>
        <p:spPr>
          <a:xfrm>
            <a:off x="4973224" y="216658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7" name="Google Shape;4327;g21ddd074c4a_0_2899"/>
          <p:cNvSpPr/>
          <p:nvPr/>
        </p:nvSpPr>
        <p:spPr>
          <a:xfrm rot="10800000">
            <a:off x="7631649" y="2148316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28" name="Google Shape;4328;g21ddd074c4a_0_2899"/>
          <p:cNvGrpSpPr/>
          <p:nvPr/>
        </p:nvGrpSpPr>
        <p:grpSpPr>
          <a:xfrm>
            <a:off x="4333946" y="2134607"/>
            <a:ext cx="4395356" cy="454892"/>
            <a:chOff x="4333946" y="5772157"/>
            <a:chExt cx="4395356" cy="454892"/>
          </a:xfrm>
        </p:grpSpPr>
        <p:grpSp>
          <p:nvGrpSpPr>
            <p:cNvPr id="4329" name="Google Shape;4329;g21ddd074c4a_0_2899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4330" name="Google Shape;4330;g21ddd074c4a_0_289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331" name="Google Shape;4331;g21ddd074c4a_0_289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332" name="Google Shape;4332;g21ddd074c4a_0_289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33" name="Google Shape;4333;g21ddd074c4a_0_289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334" name="Google Shape;4334;g21ddd074c4a_0_289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5" name="Google Shape;4335;g21ddd074c4a_0_289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36" name="Google Shape;4336;g21ddd074c4a_0_2899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4337" name="Google Shape;4337;g21ddd074c4a_0_289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38" name="Google Shape;4338;g21ddd074c4a_0_2899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39" name="Google Shape;4339;g21ddd074c4a_0_2899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4340" name="Google Shape;4340;g21ddd074c4a_0_289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341" name="Google Shape;4341;g21ddd074c4a_0_289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342" name="Google Shape;4342;g21ddd074c4a_0_289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43" name="Google Shape;4343;g21ddd074c4a_0_289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344" name="Google Shape;4344;g21ddd074c4a_0_289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5" name="Google Shape;4345;g21ddd074c4a_0_289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46" name="Google Shape;4346;g21ddd074c4a_0_2899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4347" name="Google Shape;4347;g21ddd074c4a_0_289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48" name="Google Shape;4348;g21ddd074c4a_0_2899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49" name="Google Shape;4349;g21ddd074c4a_0_2899"/>
            <p:cNvGrpSpPr/>
            <p:nvPr/>
          </p:nvGrpSpPr>
          <p:grpSpPr>
            <a:xfrm>
              <a:off x="8197476" y="5805214"/>
              <a:ext cx="531826" cy="419386"/>
              <a:chOff x="1348543" y="2507397"/>
              <a:chExt cx="603936" cy="476250"/>
            </a:xfrm>
          </p:grpSpPr>
          <p:grpSp>
            <p:nvGrpSpPr>
              <p:cNvPr id="4350" name="Google Shape;4350;g21ddd074c4a_0_289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351" name="Google Shape;4351;g21ddd074c4a_0_289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352" name="Google Shape;4352;g21ddd074c4a_0_289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53" name="Google Shape;4353;g21ddd074c4a_0_289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354" name="Google Shape;4354;g21ddd074c4a_0_289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5" name="Google Shape;4355;g21ddd074c4a_0_289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56" name="Google Shape;4356;g21ddd074c4a_0_2899"/>
              <p:cNvGrpSpPr/>
              <p:nvPr/>
            </p:nvGrpSpPr>
            <p:grpSpPr>
              <a:xfrm>
                <a:off x="1464216" y="2507397"/>
                <a:ext cx="469383" cy="476250"/>
                <a:chOff x="2949" y="2425"/>
                <a:chExt cx="300" cy="300"/>
              </a:xfrm>
            </p:grpSpPr>
            <p:sp>
              <p:nvSpPr>
                <p:cNvPr id="4357" name="Google Shape;4357;g21ddd074c4a_0_289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8" name="Google Shape;4358;g21ddd074c4a_0_2899"/>
                <p:cNvSpPr txBox="1"/>
                <p:nvPr/>
              </p:nvSpPr>
              <p:spPr>
                <a:xfrm>
                  <a:off x="2949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359" name="Google Shape;4359;g21ddd074c4a_0_2899"/>
          <p:cNvGrpSpPr/>
          <p:nvPr/>
        </p:nvGrpSpPr>
        <p:grpSpPr>
          <a:xfrm>
            <a:off x="4336619" y="4062334"/>
            <a:ext cx="4403524" cy="454892"/>
            <a:chOff x="4333946" y="5772157"/>
            <a:chExt cx="4403524" cy="454892"/>
          </a:xfrm>
        </p:grpSpPr>
        <p:grpSp>
          <p:nvGrpSpPr>
            <p:cNvPr id="4360" name="Google Shape;4360;g21ddd074c4a_0_2899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4361" name="Google Shape;4361;g21ddd074c4a_0_289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362" name="Google Shape;4362;g21ddd074c4a_0_289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363" name="Google Shape;4363;g21ddd074c4a_0_289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64" name="Google Shape;4364;g21ddd074c4a_0_289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365" name="Google Shape;4365;g21ddd074c4a_0_289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6" name="Google Shape;4366;g21ddd074c4a_0_289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67" name="Google Shape;4367;g21ddd074c4a_0_2899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4368" name="Google Shape;4368;g21ddd074c4a_0_289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9" name="Google Shape;4369;g21ddd074c4a_0_2899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70" name="Google Shape;4370;g21ddd074c4a_0_2899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4371" name="Google Shape;4371;g21ddd074c4a_0_289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372" name="Google Shape;4372;g21ddd074c4a_0_289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373" name="Google Shape;4373;g21ddd074c4a_0_289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74" name="Google Shape;4374;g21ddd074c4a_0_289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375" name="Google Shape;4375;g21ddd074c4a_0_289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6" name="Google Shape;4376;g21ddd074c4a_0_289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77" name="Google Shape;4377;g21ddd074c4a_0_2899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4378" name="Google Shape;4378;g21ddd074c4a_0_289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9" name="Google Shape;4379;g21ddd074c4a_0_2899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80" name="Google Shape;4380;g21ddd074c4a_0_2899"/>
            <p:cNvGrpSpPr/>
            <p:nvPr/>
          </p:nvGrpSpPr>
          <p:grpSpPr>
            <a:xfrm>
              <a:off x="8197476" y="5805214"/>
              <a:ext cx="539994" cy="419386"/>
              <a:chOff x="1348543" y="2507397"/>
              <a:chExt cx="613211" cy="476250"/>
            </a:xfrm>
          </p:grpSpPr>
          <p:grpSp>
            <p:nvGrpSpPr>
              <p:cNvPr id="4381" name="Google Shape;4381;g21ddd074c4a_0_289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382" name="Google Shape;4382;g21ddd074c4a_0_289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383" name="Google Shape;4383;g21ddd074c4a_0_289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84" name="Google Shape;4384;g21ddd074c4a_0_289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385" name="Google Shape;4385;g21ddd074c4a_0_289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6" name="Google Shape;4386;g21ddd074c4a_0_289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87" name="Google Shape;4387;g21ddd074c4a_0_2899"/>
              <p:cNvGrpSpPr/>
              <p:nvPr/>
            </p:nvGrpSpPr>
            <p:grpSpPr>
              <a:xfrm>
                <a:off x="1492372" y="2507397"/>
                <a:ext cx="469382" cy="476250"/>
                <a:chOff x="2967" y="2425"/>
                <a:chExt cx="300" cy="300"/>
              </a:xfrm>
            </p:grpSpPr>
            <p:sp>
              <p:nvSpPr>
                <p:cNvPr id="4388" name="Google Shape;4388;g21ddd074c4a_0_289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9" name="Google Shape;4389;g21ddd074c4a_0_2899"/>
                <p:cNvSpPr txBox="1"/>
                <p:nvPr/>
              </p:nvSpPr>
              <p:spPr>
                <a:xfrm>
                  <a:off x="2967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390" name="Google Shape;4390;g21ddd074c4a_0_2899"/>
          <p:cNvSpPr/>
          <p:nvPr/>
        </p:nvSpPr>
        <p:spPr>
          <a:xfrm>
            <a:off x="3078478" y="3114040"/>
            <a:ext cx="5919426" cy="3820160"/>
          </a:xfrm>
          <a:custGeom>
            <a:rect b="b" l="l" r="r" t="t"/>
            <a:pathLst>
              <a:path extrusionOk="0" h="3820160" w="5760999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91" name="Google Shape;4391;g21ddd074c4a_0_2899"/>
          <p:cNvGrpSpPr/>
          <p:nvPr/>
        </p:nvGrpSpPr>
        <p:grpSpPr>
          <a:xfrm>
            <a:off x="7010562" y="5361694"/>
            <a:ext cx="2128704" cy="1445311"/>
            <a:chOff x="7344204" y="108155"/>
            <a:chExt cx="2128704" cy="1445311"/>
          </a:xfrm>
        </p:grpSpPr>
        <p:sp>
          <p:nvSpPr>
            <p:cNvPr id="4392" name="Google Shape;4392;g21ddd074c4a_0_2899"/>
            <p:cNvSpPr/>
            <p:nvPr/>
          </p:nvSpPr>
          <p:spPr>
            <a:xfrm>
              <a:off x="7413523" y="108155"/>
              <a:ext cx="1937100" cy="1435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93" name="Google Shape;4393;g21ddd074c4a_0_2899"/>
            <p:cNvGrpSpPr/>
            <p:nvPr/>
          </p:nvGrpSpPr>
          <p:grpSpPr>
            <a:xfrm>
              <a:off x="7344204" y="120836"/>
              <a:ext cx="2128704" cy="1432630"/>
              <a:chOff x="7344204" y="120836"/>
              <a:chExt cx="2128704" cy="1432630"/>
            </a:xfrm>
          </p:grpSpPr>
          <p:sp>
            <p:nvSpPr>
              <p:cNvPr id="4394" name="Google Shape;4394;g21ddd074c4a_0_2899"/>
              <p:cNvSpPr/>
              <p:nvPr/>
            </p:nvSpPr>
            <p:spPr>
              <a:xfrm>
                <a:off x="7409951" y="124866"/>
                <a:ext cx="1940400" cy="3705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5" name="Google Shape;4395;g21ddd074c4a_0_2899"/>
              <p:cNvSpPr txBox="1"/>
              <p:nvPr/>
            </p:nvSpPr>
            <p:spPr>
              <a:xfrm>
                <a:off x="7799764" y="120836"/>
                <a:ext cx="1117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b: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96" name="Google Shape;4396;g21ddd074c4a_0_2899"/>
              <p:cNvCxnSpPr/>
              <p:nvPr/>
            </p:nvCxnSpPr>
            <p:spPr>
              <a:xfrm>
                <a:off x="7401895" y="495254"/>
                <a:ext cx="1123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397" name="Google Shape;4397;g21ddd074c4a_0_2899"/>
              <p:cNvSpPr/>
              <p:nvPr/>
            </p:nvSpPr>
            <p:spPr>
              <a:xfrm>
                <a:off x="7404189" y="124866"/>
                <a:ext cx="1936500" cy="14286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8" name="Google Shape;4398;g21ddd074c4a_0_2899"/>
              <p:cNvSpPr txBox="1"/>
              <p:nvPr/>
            </p:nvSpPr>
            <p:spPr>
              <a:xfrm>
                <a:off x="8362008" y="560500"/>
                <a:ext cx="1110900" cy="97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9" name="Google Shape;4399;g21ddd074c4a_0_2899"/>
              <p:cNvSpPr txBox="1"/>
              <p:nvPr/>
            </p:nvSpPr>
            <p:spPr>
              <a:xfrm>
                <a:off x="7344204" y="557387"/>
                <a:ext cx="1117200" cy="97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1" marL="1143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8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2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00" name="Google Shape;4400;g21ddd074c4a_0_2899"/>
          <p:cNvGrpSpPr/>
          <p:nvPr/>
        </p:nvGrpSpPr>
        <p:grpSpPr>
          <a:xfrm>
            <a:off x="6256951" y="3670927"/>
            <a:ext cx="531826" cy="419386"/>
            <a:chOff x="1348543" y="2507397"/>
            <a:chExt cx="603936" cy="476250"/>
          </a:xfrm>
        </p:grpSpPr>
        <p:grpSp>
          <p:nvGrpSpPr>
            <p:cNvPr id="4401" name="Google Shape;4401;g21ddd074c4a_0_2899"/>
            <p:cNvGrpSpPr/>
            <p:nvPr/>
          </p:nvGrpSpPr>
          <p:grpSpPr>
            <a:xfrm>
              <a:off x="1348543" y="2555709"/>
              <a:ext cx="603936" cy="309144"/>
              <a:chOff x="5278570" y="2983486"/>
              <a:chExt cx="501650" cy="233475"/>
            </a:xfrm>
          </p:grpSpPr>
          <p:sp>
            <p:nvSpPr>
              <p:cNvPr id="4402" name="Google Shape;4402;g21ddd074c4a_0_2899"/>
              <p:cNvSpPr/>
              <p:nvPr/>
            </p:nvSpPr>
            <p:spPr>
              <a:xfrm>
                <a:off x="5283332" y="3088261"/>
                <a:ext cx="496800" cy="12870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03" name="Google Shape;4403;g21ddd074c4a_0_2899"/>
              <p:cNvCxnSpPr/>
              <p:nvPr/>
            </p:nvCxnSpPr>
            <p:spPr>
              <a:xfrm>
                <a:off x="5283332" y="3077148"/>
                <a:ext cx="0" cy="795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4" name="Google Shape;4404;g21ddd074c4a_0_2899"/>
              <p:cNvCxnSpPr/>
              <p:nvPr/>
            </p:nvCxnSpPr>
            <p:spPr>
              <a:xfrm>
                <a:off x="5780220" y="3077148"/>
                <a:ext cx="0" cy="7950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405" name="Google Shape;4405;g21ddd074c4a_0_2899"/>
              <p:cNvSpPr/>
              <p:nvPr/>
            </p:nvSpPr>
            <p:spPr>
              <a:xfrm>
                <a:off x="5283332" y="3077148"/>
                <a:ext cx="492000" cy="7770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6" name="Google Shape;4406;g21ddd074c4a_0_2899"/>
              <p:cNvSpPr/>
              <p:nvPr/>
            </p:nvSpPr>
            <p:spPr>
              <a:xfrm>
                <a:off x="5278570" y="2983486"/>
                <a:ext cx="496800" cy="15090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7" name="Google Shape;4407;g21ddd074c4a_0_2899"/>
            <p:cNvGrpSpPr/>
            <p:nvPr/>
          </p:nvGrpSpPr>
          <p:grpSpPr>
            <a:xfrm>
              <a:off x="1456374" y="2507397"/>
              <a:ext cx="469381" cy="476250"/>
              <a:chOff x="2944" y="2425"/>
              <a:chExt cx="300" cy="300"/>
            </a:xfrm>
          </p:grpSpPr>
          <p:sp>
            <p:nvSpPr>
              <p:cNvPr id="4408" name="Google Shape;4408;g21ddd074c4a_0_2899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alibri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9" name="Google Shape;4409;g21ddd074c4a_0_2899"/>
              <p:cNvSpPr txBox="1"/>
              <p:nvPr/>
            </p:nvSpPr>
            <p:spPr>
              <a:xfrm>
                <a:off x="2944" y="242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b="0" i="0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10" name="Google Shape;4410;g21ddd074c4a_0_2899"/>
          <p:cNvSpPr/>
          <p:nvPr/>
        </p:nvSpPr>
        <p:spPr>
          <a:xfrm rot="-5400000">
            <a:off x="6307383" y="3259670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1" name="Google Shape;4411;g21ddd074c4a_0_2899"/>
          <p:cNvSpPr/>
          <p:nvPr/>
        </p:nvSpPr>
        <p:spPr>
          <a:xfrm>
            <a:off x="6784256" y="3245138"/>
            <a:ext cx="2899862" cy="2634390"/>
          </a:xfrm>
          <a:custGeom>
            <a:rect b="b" l="l" r="r" t="t"/>
            <a:pathLst>
              <a:path extrusionOk="0" h="2634390" w="2899862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2" name="Google Shape;4412;g21ddd074c4a_0_2899"/>
          <p:cNvSpPr/>
          <p:nvPr/>
        </p:nvSpPr>
        <p:spPr>
          <a:xfrm rot="-5400000">
            <a:off x="6612950" y="5639195"/>
            <a:ext cx="339600" cy="5607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lt1"/>
              </a:gs>
              <a:gs pos="100000">
                <a:srgbClr val="BBD6EE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13" name="Google Shape;4413;g21ddd074c4a_0_2899"/>
          <p:cNvGrpSpPr/>
          <p:nvPr/>
        </p:nvGrpSpPr>
        <p:grpSpPr>
          <a:xfrm>
            <a:off x="751840" y="2341880"/>
            <a:ext cx="6014720" cy="4541400"/>
            <a:chOff x="751840" y="2113280"/>
            <a:chExt cx="6014720" cy="4541400"/>
          </a:xfrm>
        </p:grpSpPr>
        <p:sp>
          <p:nvSpPr>
            <p:cNvPr id="4414" name="Google Shape;4414;g21ddd074c4a_0_2899"/>
            <p:cNvSpPr/>
            <p:nvPr/>
          </p:nvSpPr>
          <p:spPr>
            <a:xfrm>
              <a:off x="782320" y="3942080"/>
              <a:ext cx="5659200" cy="2712600"/>
            </a:xfrm>
            <a:prstGeom prst="rect">
              <a:avLst/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5" name="Google Shape;4415;g21ddd074c4a_0_2899"/>
            <p:cNvSpPr/>
            <p:nvPr/>
          </p:nvSpPr>
          <p:spPr>
            <a:xfrm>
              <a:off x="751840" y="2113280"/>
              <a:ext cx="6014720" cy="1838960"/>
            </a:xfrm>
            <a:custGeom>
              <a:rect b="b" l="l" r="r" t="t"/>
              <a:pathLst>
                <a:path extrusionOk="0" h="1838960" w="601472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DEAF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6" name="Google Shape;4416;g21ddd074c4a_0_2899"/>
          <p:cNvGrpSpPr/>
          <p:nvPr/>
        </p:nvGrpSpPr>
        <p:grpSpPr>
          <a:xfrm>
            <a:off x="5852446" y="1987589"/>
            <a:ext cx="1198531" cy="1024796"/>
            <a:chOff x="9655277" y="2349909"/>
            <a:chExt cx="1198531" cy="1024796"/>
          </a:xfrm>
        </p:grpSpPr>
        <p:sp>
          <p:nvSpPr>
            <p:cNvPr id="4417" name="Google Shape;4417;g21ddd074c4a_0_2899"/>
            <p:cNvSpPr/>
            <p:nvPr/>
          </p:nvSpPr>
          <p:spPr>
            <a:xfrm>
              <a:off x="9655277" y="2349909"/>
              <a:ext cx="1198531" cy="1024796"/>
            </a:xfrm>
            <a:custGeom>
              <a:rect b="b" l="l" r="r" t="t"/>
              <a:pathLst>
                <a:path extrusionOk="0" h="2290046" w="2820074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8" name="Google Shape;4418;g21ddd074c4a_0_2899"/>
            <p:cNvSpPr txBox="1"/>
            <p:nvPr/>
          </p:nvSpPr>
          <p:spPr>
            <a:xfrm>
              <a:off x="9753600" y="2635045"/>
              <a:ext cx="1020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compute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9" name="Google Shape;4419;g21ddd074c4a_0_2899"/>
          <p:cNvSpPr txBox="1"/>
          <p:nvPr/>
        </p:nvSpPr>
        <p:spPr>
          <a:xfrm>
            <a:off x="6355429" y="2156337"/>
            <a:ext cx="31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0" name="Google Shape;4420;g21ddd074c4a_0_2899"/>
          <p:cNvSpPr txBox="1"/>
          <p:nvPr/>
        </p:nvSpPr>
        <p:spPr>
          <a:xfrm>
            <a:off x="894080" y="4250174"/>
            <a:ext cx="5567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= min{c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(a),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(a),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(a)}  = min{8,∞,∞} = 8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1" name="Google Shape;4421;g21ddd074c4a_0_2899"/>
          <p:cNvSpPr txBox="1"/>
          <p:nvPr/>
        </p:nvSpPr>
        <p:spPr>
          <a:xfrm>
            <a:off x="894080" y="4575294"/>
            <a:ext cx="553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 = min{c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(c),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(c),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b,e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(c)}  = min{∞,1,∞} = 1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2" name="Google Shape;4422;g21ddd074c4a_0_2899"/>
          <p:cNvSpPr txBox="1"/>
          <p:nvPr/>
        </p:nvSpPr>
        <p:spPr>
          <a:xfrm>
            <a:off x="883920" y="4900414"/>
            <a:ext cx="552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 = min{c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(d),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(d),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b,e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(d)}  = min{9,2,∞} = 2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3" name="Google Shape;4423;g21ddd074c4a_0_2899"/>
          <p:cNvSpPr txBox="1"/>
          <p:nvPr/>
        </p:nvSpPr>
        <p:spPr>
          <a:xfrm>
            <a:off x="883920" y="5530334"/>
            <a:ext cx="549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(f) = min{c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(f),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(f),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b,e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(f)}  = min{∞,∞,2} = 2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4" name="Google Shape;4424;g21ddd074c4a_0_2899"/>
          <p:cNvSpPr txBox="1"/>
          <p:nvPr/>
        </p:nvSpPr>
        <p:spPr>
          <a:xfrm>
            <a:off x="894080" y="6473428"/>
            <a:ext cx="546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= min{c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(i),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(i),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b,e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(i)}  = min{∞,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∞, ∞} = ∞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5" name="Google Shape;4425;g21ddd074c4a_0_2899"/>
          <p:cNvSpPr txBox="1"/>
          <p:nvPr/>
        </p:nvSpPr>
        <p:spPr>
          <a:xfrm>
            <a:off x="883920" y="6168628"/>
            <a:ext cx="554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(h) = min{c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(h),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(h),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b,e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(h)}  = min{∞,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∞, 2} = 2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6" name="Google Shape;4426;g21ddd074c4a_0_2899"/>
          <p:cNvSpPr txBox="1"/>
          <p:nvPr/>
        </p:nvSpPr>
        <p:spPr>
          <a:xfrm>
            <a:off x="894080" y="5205214"/>
            <a:ext cx="5445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= min{c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(e),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(e),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b,e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(e)}  = min{∞,∞,1} = 1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7" name="Google Shape;4427;g21ddd074c4a_0_2899"/>
          <p:cNvSpPr txBox="1"/>
          <p:nvPr/>
        </p:nvSpPr>
        <p:spPr>
          <a:xfrm>
            <a:off x="894080" y="5845294"/>
            <a:ext cx="554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 = min{c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(g),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(g), 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b,e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(g)}  = min{∞,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∞, ∞} = ∞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8" name="Google Shape;4428;g21ddd074c4a_0_2899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9" name="Google Shape;4429;g21ddd074c4a_0_2899"/>
          <p:cNvSpPr/>
          <p:nvPr/>
        </p:nvSpPr>
        <p:spPr>
          <a:xfrm>
            <a:off x="448075" y="423300"/>
            <a:ext cx="938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0" name="Google Shape;4430;g21ddd074c4a_0_28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5" name="Shape 4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36" name="Google Shape;4436;g21ddd074c4a_0_3109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437" name="Google Shape;4437;g21ddd074c4a_0_3109"/>
          <p:cNvGrpSpPr/>
          <p:nvPr/>
        </p:nvGrpSpPr>
        <p:grpSpPr>
          <a:xfrm>
            <a:off x="2827965" y="1587910"/>
            <a:ext cx="1547391" cy="2621130"/>
            <a:chOff x="3221255" y="1012723"/>
            <a:chExt cx="1547391" cy="2621130"/>
          </a:xfrm>
        </p:grpSpPr>
        <p:sp>
          <p:nvSpPr>
            <p:cNvPr id="4438" name="Google Shape;4438;g21ddd074c4a_0_3109"/>
            <p:cNvSpPr/>
            <p:nvPr/>
          </p:nvSpPr>
          <p:spPr>
            <a:xfrm>
              <a:off x="4316362" y="1042219"/>
              <a:ext cx="452284" cy="2389239"/>
            </a:xfrm>
            <a:custGeom>
              <a:rect b="b" l="l" r="r" t="t"/>
              <a:pathLst>
                <a:path extrusionOk="0" h="2389239" w="452284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39" name="Google Shape;4439;g21ddd074c4a_0_3109"/>
            <p:cNvGrpSpPr/>
            <p:nvPr/>
          </p:nvGrpSpPr>
          <p:grpSpPr>
            <a:xfrm>
              <a:off x="3221255" y="1012723"/>
              <a:ext cx="1172907" cy="2621130"/>
              <a:chOff x="3221255" y="1012723"/>
              <a:chExt cx="1172907" cy="2621130"/>
            </a:xfrm>
          </p:grpSpPr>
          <p:sp>
            <p:nvSpPr>
              <p:cNvPr id="4440" name="Google Shape;4440;g21ddd074c4a_0_3109"/>
              <p:cNvSpPr/>
              <p:nvPr/>
            </p:nvSpPr>
            <p:spPr>
              <a:xfrm>
                <a:off x="3224981" y="1012723"/>
                <a:ext cx="1110900" cy="2418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41" name="Google Shape;4441;g21ddd074c4a_0_3109"/>
              <p:cNvGrpSpPr/>
              <p:nvPr/>
            </p:nvGrpSpPr>
            <p:grpSpPr>
              <a:xfrm>
                <a:off x="3221255" y="1017253"/>
                <a:ext cx="1172907" cy="2616600"/>
                <a:chOff x="9477371" y="702026"/>
                <a:chExt cx="1172907" cy="2616600"/>
              </a:xfrm>
            </p:grpSpPr>
            <p:sp>
              <p:nvSpPr>
                <p:cNvPr id="4442" name="Google Shape;4442;g21ddd074c4a_0_3109"/>
                <p:cNvSpPr/>
                <p:nvPr/>
              </p:nvSpPr>
              <p:spPr>
                <a:xfrm>
                  <a:off x="9485428" y="706056"/>
                  <a:ext cx="1116900" cy="370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3" name="Google Shape;4443;g21ddd074c4a_0_3109"/>
                <p:cNvSpPr txBox="1"/>
                <p:nvPr/>
              </p:nvSpPr>
              <p:spPr>
                <a:xfrm>
                  <a:off x="9533078" y="702026"/>
                  <a:ext cx="1117200" cy="2616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a: 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(a)=0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8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444" name="Google Shape;4444;g21ddd074c4a_0_3109"/>
                <p:cNvCxnSpPr/>
                <p:nvPr/>
              </p:nvCxnSpPr>
              <p:spPr>
                <a:xfrm>
                  <a:off x="9477371" y="1076444"/>
                  <a:ext cx="1123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445" name="Google Shape;4445;g21ddd074c4a_0_3109"/>
                <p:cNvSpPr/>
                <p:nvPr/>
              </p:nvSpPr>
              <p:spPr>
                <a:xfrm>
                  <a:off x="9479666" y="706056"/>
                  <a:ext cx="1122600" cy="258960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cxnSp>
        <p:nvCxnSpPr>
          <p:cNvPr id="4446" name="Google Shape;4446;g21ddd074c4a_0_3109"/>
          <p:cNvCxnSpPr>
            <a:stCxn id="4447" idx="2"/>
            <a:endCxn id="4447" idx="0"/>
          </p:cNvCxnSpPr>
          <p:nvPr/>
        </p:nvCxnSpPr>
        <p:spPr>
          <a:xfrm rot="10800000">
            <a:off x="6530320" y="2586320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48" name="Google Shape;4448;g21ddd074c4a_0_3109"/>
          <p:cNvCxnSpPr>
            <a:stCxn id="4447" idx="1"/>
            <a:endCxn id="4447" idx="3"/>
          </p:cNvCxnSpPr>
          <p:nvPr/>
        </p:nvCxnSpPr>
        <p:spPr>
          <a:xfrm>
            <a:off x="4598770" y="4517870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47" name="Google Shape;4447;g21ddd074c4a_0_3109"/>
          <p:cNvSpPr/>
          <p:nvPr/>
        </p:nvSpPr>
        <p:spPr>
          <a:xfrm>
            <a:off x="4598770" y="2586320"/>
            <a:ext cx="3863100" cy="386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9" name="Google Shape;4449;g21ddd074c4a_0_3109"/>
          <p:cNvSpPr/>
          <p:nvPr/>
        </p:nvSpPr>
        <p:spPr>
          <a:xfrm>
            <a:off x="8380337" y="2657670"/>
            <a:ext cx="132600" cy="18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50" name="Google Shape;4450;g21ddd074c4a_0_3109"/>
          <p:cNvGrpSpPr/>
          <p:nvPr/>
        </p:nvGrpSpPr>
        <p:grpSpPr>
          <a:xfrm>
            <a:off x="4333946" y="6229357"/>
            <a:ext cx="4410414" cy="454892"/>
            <a:chOff x="4333946" y="5772157"/>
            <a:chExt cx="4410414" cy="454892"/>
          </a:xfrm>
        </p:grpSpPr>
        <p:grpSp>
          <p:nvGrpSpPr>
            <p:cNvPr id="4451" name="Google Shape;4451;g21ddd074c4a_0_3109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4452" name="Google Shape;4452;g21ddd074c4a_0_310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453" name="Google Shape;4453;g21ddd074c4a_0_310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454" name="Google Shape;4454;g21ddd074c4a_0_310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55" name="Google Shape;4455;g21ddd074c4a_0_310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456" name="Google Shape;4456;g21ddd074c4a_0_310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7" name="Google Shape;4457;g21ddd074c4a_0_310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58" name="Google Shape;4458;g21ddd074c4a_0_3109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4459" name="Google Shape;4459;g21ddd074c4a_0_310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0" name="Google Shape;4460;g21ddd074c4a_0_3109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461" name="Google Shape;4461;g21ddd074c4a_0_3109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4462" name="Google Shape;4462;g21ddd074c4a_0_310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463" name="Google Shape;4463;g21ddd074c4a_0_310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464" name="Google Shape;4464;g21ddd074c4a_0_310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65" name="Google Shape;4465;g21ddd074c4a_0_310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466" name="Google Shape;4466;g21ddd074c4a_0_310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7" name="Google Shape;4467;g21ddd074c4a_0_310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68" name="Google Shape;4468;g21ddd074c4a_0_3109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4469" name="Google Shape;4469;g21ddd074c4a_0_310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0" name="Google Shape;4470;g21ddd074c4a_0_3109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471" name="Google Shape;4471;g21ddd074c4a_0_3109"/>
            <p:cNvGrpSpPr/>
            <p:nvPr/>
          </p:nvGrpSpPr>
          <p:grpSpPr>
            <a:xfrm>
              <a:off x="8197476" y="5805214"/>
              <a:ext cx="546884" cy="419386"/>
              <a:chOff x="1348543" y="2507397"/>
              <a:chExt cx="621035" cy="476250"/>
            </a:xfrm>
          </p:grpSpPr>
          <p:grpSp>
            <p:nvGrpSpPr>
              <p:cNvPr id="4472" name="Google Shape;4472;g21ddd074c4a_0_310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473" name="Google Shape;4473;g21ddd074c4a_0_310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474" name="Google Shape;4474;g21ddd074c4a_0_310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75" name="Google Shape;4475;g21ddd074c4a_0_310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476" name="Google Shape;4476;g21ddd074c4a_0_310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7" name="Google Shape;4477;g21ddd074c4a_0_310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78" name="Google Shape;4478;g21ddd074c4a_0_3109"/>
              <p:cNvGrpSpPr/>
              <p:nvPr/>
            </p:nvGrpSpPr>
            <p:grpSpPr>
              <a:xfrm>
                <a:off x="1500196" y="2507397"/>
                <a:ext cx="469382" cy="476250"/>
                <a:chOff x="2972" y="2425"/>
                <a:chExt cx="300" cy="300"/>
              </a:xfrm>
            </p:grpSpPr>
            <p:sp>
              <p:nvSpPr>
                <p:cNvPr id="4479" name="Google Shape;4479;g21ddd074c4a_0_310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0" name="Google Shape;4480;g21ddd074c4a_0_3109"/>
                <p:cNvSpPr txBox="1"/>
                <p:nvPr/>
              </p:nvSpPr>
              <p:spPr>
                <a:xfrm>
                  <a:off x="2972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481" name="Google Shape;4481;g21ddd074c4a_0_3109"/>
          <p:cNvSpPr txBox="1"/>
          <p:nvPr/>
        </p:nvSpPr>
        <p:spPr>
          <a:xfrm>
            <a:off x="4305782" y="3327722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2" name="Google Shape;4482;g21ddd074c4a_0_3109"/>
          <p:cNvSpPr txBox="1"/>
          <p:nvPr/>
        </p:nvSpPr>
        <p:spPr>
          <a:xfrm>
            <a:off x="6217534" y="3318077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3" name="Google Shape;4483;g21ddd074c4a_0_3109"/>
          <p:cNvSpPr txBox="1"/>
          <p:nvPr/>
        </p:nvSpPr>
        <p:spPr>
          <a:xfrm>
            <a:off x="4296138" y="534364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4" name="Google Shape;4484;g21ddd074c4a_0_3109"/>
          <p:cNvSpPr txBox="1"/>
          <p:nvPr/>
        </p:nvSpPr>
        <p:spPr>
          <a:xfrm>
            <a:off x="6231040" y="534557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5" name="Google Shape;4485;g21ddd074c4a_0_3109"/>
          <p:cNvSpPr txBox="1"/>
          <p:nvPr/>
        </p:nvSpPr>
        <p:spPr>
          <a:xfrm>
            <a:off x="8154365" y="534750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6" name="Google Shape;4486;g21ddd074c4a_0_3109"/>
          <p:cNvSpPr txBox="1"/>
          <p:nvPr/>
        </p:nvSpPr>
        <p:spPr>
          <a:xfrm>
            <a:off x="5442030" y="4487120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7" name="Google Shape;4487;g21ddd074c4a_0_3109"/>
          <p:cNvSpPr txBox="1"/>
          <p:nvPr/>
        </p:nvSpPr>
        <p:spPr>
          <a:xfrm>
            <a:off x="7353782" y="4477475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8" name="Google Shape;4488;g21ddd074c4a_0_3109"/>
          <p:cNvSpPr txBox="1"/>
          <p:nvPr/>
        </p:nvSpPr>
        <p:spPr>
          <a:xfrm>
            <a:off x="5443958" y="6410447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9" name="Google Shape;4489;g21ddd074c4a_0_3109"/>
          <p:cNvSpPr txBox="1"/>
          <p:nvPr/>
        </p:nvSpPr>
        <p:spPr>
          <a:xfrm>
            <a:off x="7355710" y="6400802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0" name="Google Shape;4490;g21ddd074c4a_0_3109"/>
          <p:cNvSpPr txBox="1"/>
          <p:nvPr/>
        </p:nvSpPr>
        <p:spPr>
          <a:xfrm>
            <a:off x="5445886" y="258115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1" name="Google Shape;4491;g21ddd074c4a_0_3109"/>
          <p:cNvSpPr txBox="1"/>
          <p:nvPr/>
        </p:nvSpPr>
        <p:spPr>
          <a:xfrm>
            <a:off x="7357638" y="2571511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2" name="Google Shape;4492;g21ddd074c4a_0_3109"/>
          <p:cNvGrpSpPr/>
          <p:nvPr/>
        </p:nvGrpSpPr>
        <p:grpSpPr>
          <a:xfrm>
            <a:off x="584365" y="2316343"/>
            <a:ext cx="736200" cy="1229806"/>
            <a:chOff x="10030307" y="3444875"/>
            <a:chExt cx="736200" cy="1229806"/>
          </a:xfrm>
        </p:grpSpPr>
        <p:sp>
          <p:nvSpPr>
            <p:cNvPr id="4493" name="Google Shape;4493;g21ddd074c4a_0_3109"/>
            <p:cNvSpPr txBox="1"/>
            <p:nvPr/>
          </p:nvSpPr>
          <p:spPr>
            <a:xfrm>
              <a:off x="10030307" y="4089681"/>
              <a:ext cx="736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94" name="Google Shape;4494;g21ddd074c4a_0_3109"/>
            <p:cNvGrpSpPr/>
            <p:nvPr/>
          </p:nvGrpSpPr>
          <p:grpSpPr>
            <a:xfrm>
              <a:off x="10039550" y="3444875"/>
              <a:ext cx="671400" cy="682600"/>
              <a:chOff x="10039551" y="3444875"/>
              <a:chExt cx="671400" cy="682600"/>
            </a:xfrm>
          </p:grpSpPr>
          <p:sp>
            <p:nvSpPr>
              <p:cNvPr id="4495" name="Google Shape;4495;g21ddd074c4a_0_3109"/>
              <p:cNvSpPr/>
              <p:nvPr/>
            </p:nvSpPr>
            <p:spPr>
              <a:xfrm>
                <a:off x="10039551" y="3449256"/>
                <a:ext cx="671400" cy="671400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96" name="Google Shape;4496;g21ddd074c4a_0_3109"/>
              <p:cNvCxnSpPr/>
              <p:nvPr/>
            </p:nvCxnSpPr>
            <p:spPr>
              <a:xfrm>
                <a:off x="10372725" y="34448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97" name="Google Shape;4497;g21ddd074c4a_0_3109"/>
              <p:cNvCxnSpPr/>
              <p:nvPr/>
            </p:nvCxnSpPr>
            <p:spPr>
              <a:xfrm>
                <a:off x="10372725" y="40671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98" name="Google Shape;4498;g21ddd074c4a_0_3109"/>
              <p:cNvCxnSpPr/>
              <p:nvPr/>
            </p:nvCxnSpPr>
            <p:spPr>
              <a:xfrm rot="10800000">
                <a:off x="10064739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499" name="Google Shape;4499;g21ddd074c4a_0_3109"/>
              <p:cNvCxnSpPr/>
              <p:nvPr/>
            </p:nvCxnSpPr>
            <p:spPr>
              <a:xfrm rot="10800000">
                <a:off x="10687041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00" name="Google Shape;4500;g21ddd074c4a_0_3109"/>
              <p:cNvCxnSpPr/>
              <p:nvPr/>
            </p:nvCxnSpPr>
            <p:spPr>
              <a:xfrm>
                <a:off x="10523542" y="40370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01" name="Google Shape;4501;g21ddd074c4a_0_3109"/>
              <p:cNvCxnSpPr/>
              <p:nvPr/>
            </p:nvCxnSpPr>
            <p:spPr>
              <a:xfrm>
                <a:off x="10202867" y="34909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02" name="Google Shape;4502;g21ddd074c4a_0_3109"/>
              <p:cNvCxnSpPr/>
              <p:nvPr/>
            </p:nvCxnSpPr>
            <p:spPr>
              <a:xfrm flipH="1">
                <a:off x="10196500" y="40338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03" name="Google Shape;4503;g21ddd074c4a_0_3109"/>
              <p:cNvCxnSpPr/>
              <p:nvPr/>
            </p:nvCxnSpPr>
            <p:spPr>
              <a:xfrm flipH="1">
                <a:off x="10517175" y="34877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04" name="Google Shape;4504;g21ddd074c4a_0_3109"/>
              <p:cNvCxnSpPr/>
              <p:nvPr/>
            </p:nvCxnSpPr>
            <p:spPr>
              <a:xfrm flipH="1">
                <a:off x="10631400" y="36115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05" name="Google Shape;4505;g21ddd074c4a_0_3109"/>
              <p:cNvCxnSpPr/>
              <p:nvPr/>
            </p:nvCxnSpPr>
            <p:spPr>
              <a:xfrm flipH="1">
                <a:off x="10085300" y="39290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06" name="Google Shape;4506;g21ddd074c4a_0_3109"/>
              <p:cNvCxnSpPr/>
              <p:nvPr/>
            </p:nvCxnSpPr>
            <p:spPr>
              <a:xfrm rot="10800000">
                <a:off x="10094825" y="36147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507" name="Google Shape;4507;g21ddd074c4a_0_3109"/>
              <p:cNvCxnSpPr/>
              <p:nvPr/>
            </p:nvCxnSpPr>
            <p:spPr>
              <a:xfrm rot="10800000">
                <a:off x="10631400" y="39322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508" name="Google Shape;4508;g21ddd074c4a_0_3109"/>
              <p:cNvSpPr/>
              <p:nvPr/>
            </p:nvSpPr>
            <p:spPr>
              <a:xfrm>
                <a:off x="10331450" y="3743325"/>
                <a:ext cx="82500" cy="87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509" name="Google Shape;4509;g21ddd074c4a_0_3109"/>
          <p:cNvCxnSpPr/>
          <p:nvPr/>
        </p:nvCxnSpPr>
        <p:spPr>
          <a:xfrm>
            <a:off x="919556" y="2453148"/>
            <a:ext cx="0" cy="195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10" name="Google Shape;4510;g21ddd074c4a_0_3109"/>
          <p:cNvSpPr/>
          <p:nvPr/>
        </p:nvSpPr>
        <p:spPr>
          <a:xfrm>
            <a:off x="6626942" y="732503"/>
            <a:ext cx="3038100" cy="62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11" name="Google Shape;4511;g21ddd074c4a_0_3109"/>
          <p:cNvGrpSpPr/>
          <p:nvPr/>
        </p:nvGrpSpPr>
        <p:grpSpPr>
          <a:xfrm>
            <a:off x="6656438" y="693174"/>
            <a:ext cx="2492988" cy="1917291"/>
            <a:chOff x="7010400" y="108155"/>
            <a:chExt cx="2492988" cy="1917291"/>
          </a:xfrm>
        </p:grpSpPr>
        <p:sp>
          <p:nvSpPr>
            <p:cNvPr id="4512" name="Google Shape;4512;g21ddd074c4a_0_3109"/>
            <p:cNvSpPr/>
            <p:nvPr/>
          </p:nvSpPr>
          <p:spPr>
            <a:xfrm>
              <a:off x="7010400" y="176982"/>
              <a:ext cx="2340077" cy="1848464"/>
            </a:xfrm>
            <a:custGeom>
              <a:rect b="b" l="l" r="r" t="t"/>
              <a:pathLst>
                <a:path extrusionOk="0" h="1848464" w="2340077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13" name="Google Shape;4513;g21ddd074c4a_0_3109"/>
            <p:cNvGrpSpPr/>
            <p:nvPr/>
          </p:nvGrpSpPr>
          <p:grpSpPr>
            <a:xfrm>
              <a:off x="7323884" y="108155"/>
              <a:ext cx="2179504" cy="1445311"/>
              <a:chOff x="7323884" y="108155"/>
              <a:chExt cx="2179504" cy="1445311"/>
            </a:xfrm>
          </p:grpSpPr>
          <p:sp>
            <p:nvSpPr>
              <p:cNvPr id="4514" name="Google Shape;4514;g21ddd074c4a_0_3109"/>
              <p:cNvSpPr/>
              <p:nvPr/>
            </p:nvSpPr>
            <p:spPr>
              <a:xfrm>
                <a:off x="7413523" y="108155"/>
                <a:ext cx="1937100" cy="1435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15" name="Google Shape;4515;g21ddd074c4a_0_3109"/>
              <p:cNvGrpSpPr/>
              <p:nvPr/>
            </p:nvGrpSpPr>
            <p:grpSpPr>
              <a:xfrm>
                <a:off x="7323884" y="120836"/>
                <a:ext cx="2179504" cy="1432630"/>
                <a:chOff x="7323884" y="120836"/>
                <a:chExt cx="2179504" cy="1432630"/>
              </a:xfrm>
            </p:grpSpPr>
            <p:sp>
              <p:nvSpPr>
                <p:cNvPr id="4516" name="Google Shape;4516;g21ddd074c4a_0_3109"/>
                <p:cNvSpPr/>
                <p:nvPr/>
              </p:nvSpPr>
              <p:spPr>
                <a:xfrm>
                  <a:off x="7409951" y="124866"/>
                  <a:ext cx="1940400" cy="370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7" name="Google Shape;4517;g21ddd074c4a_0_3109"/>
                <p:cNvSpPr txBox="1"/>
                <p:nvPr/>
              </p:nvSpPr>
              <p:spPr>
                <a:xfrm>
                  <a:off x="7799764" y="120836"/>
                  <a:ext cx="11172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518" name="Google Shape;4518;g21ddd074c4a_0_3109"/>
                <p:cNvCxnSpPr/>
                <p:nvPr/>
              </p:nvCxnSpPr>
              <p:spPr>
                <a:xfrm>
                  <a:off x="7401895" y="495254"/>
                  <a:ext cx="1123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519" name="Google Shape;4519;g21ddd074c4a_0_3109"/>
                <p:cNvSpPr/>
                <p:nvPr/>
              </p:nvSpPr>
              <p:spPr>
                <a:xfrm>
                  <a:off x="7404189" y="124866"/>
                  <a:ext cx="1936500" cy="142860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0" name="Google Shape;4520;g21ddd074c4a_0_3109"/>
                <p:cNvSpPr txBox="1"/>
                <p:nvPr/>
              </p:nvSpPr>
              <p:spPr>
                <a:xfrm>
                  <a:off x="8392488" y="560500"/>
                  <a:ext cx="1110900" cy="97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1" name="Google Shape;4521;g21ddd074c4a_0_3109"/>
                <p:cNvSpPr txBox="1"/>
                <p:nvPr/>
              </p:nvSpPr>
              <p:spPr>
                <a:xfrm>
                  <a:off x="7323884" y="557387"/>
                  <a:ext cx="1117200" cy="97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522" name="Google Shape;4522;g21ddd074c4a_0_3109"/>
          <p:cNvSpPr txBox="1"/>
          <p:nvPr/>
        </p:nvSpPr>
        <p:spPr>
          <a:xfrm flipH="1">
            <a:off x="348740" y="3536191"/>
            <a:ext cx="2195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receives DVs from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3" name="Google Shape;4523;g21ddd074c4a_0_3109"/>
          <p:cNvSpPr/>
          <p:nvPr/>
        </p:nvSpPr>
        <p:spPr>
          <a:xfrm rot="-5400000">
            <a:off x="6346710" y="3864190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4" name="Google Shape;4524;g21ddd074c4a_0_3109"/>
          <p:cNvSpPr/>
          <p:nvPr/>
        </p:nvSpPr>
        <p:spPr>
          <a:xfrm>
            <a:off x="4973224" y="239518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5" name="Google Shape;4525;g21ddd074c4a_0_3109"/>
          <p:cNvSpPr/>
          <p:nvPr/>
        </p:nvSpPr>
        <p:spPr>
          <a:xfrm rot="10800000">
            <a:off x="7631649" y="2376916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26" name="Google Shape;4526;g21ddd074c4a_0_3109"/>
          <p:cNvGrpSpPr/>
          <p:nvPr/>
        </p:nvGrpSpPr>
        <p:grpSpPr>
          <a:xfrm>
            <a:off x="4333946" y="2363207"/>
            <a:ext cx="4395356" cy="454892"/>
            <a:chOff x="4333946" y="5772157"/>
            <a:chExt cx="4395356" cy="454892"/>
          </a:xfrm>
        </p:grpSpPr>
        <p:grpSp>
          <p:nvGrpSpPr>
            <p:cNvPr id="4527" name="Google Shape;4527;g21ddd074c4a_0_3109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4528" name="Google Shape;4528;g21ddd074c4a_0_310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529" name="Google Shape;4529;g21ddd074c4a_0_310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530" name="Google Shape;4530;g21ddd074c4a_0_310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31" name="Google Shape;4531;g21ddd074c4a_0_310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532" name="Google Shape;4532;g21ddd074c4a_0_310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3" name="Google Shape;4533;g21ddd074c4a_0_310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34" name="Google Shape;4534;g21ddd074c4a_0_3109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4535" name="Google Shape;4535;g21ddd074c4a_0_310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6" name="Google Shape;4536;g21ddd074c4a_0_3109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537" name="Google Shape;4537;g21ddd074c4a_0_3109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4538" name="Google Shape;4538;g21ddd074c4a_0_310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539" name="Google Shape;4539;g21ddd074c4a_0_310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540" name="Google Shape;4540;g21ddd074c4a_0_310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41" name="Google Shape;4541;g21ddd074c4a_0_310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542" name="Google Shape;4542;g21ddd074c4a_0_310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3" name="Google Shape;4543;g21ddd074c4a_0_310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44" name="Google Shape;4544;g21ddd074c4a_0_3109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4545" name="Google Shape;4545;g21ddd074c4a_0_310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6" name="Google Shape;4546;g21ddd074c4a_0_3109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547" name="Google Shape;4547;g21ddd074c4a_0_3109"/>
            <p:cNvGrpSpPr/>
            <p:nvPr/>
          </p:nvGrpSpPr>
          <p:grpSpPr>
            <a:xfrm>
              <a:off x="8197476" y="5805214"/>
              <a:ext cx="531826" cy="419386"/>
              <a:chOff x="1348543" y="2507397"/>
              <a:chExt cx="603936" cy="476250"/>
            </a:xfrm>
          </p:grpSpPr>
          <p:grpSp>
            <p:nvGrpSpPr>
              <p:cNvPr id="4548" name="Google Shape;4548;g21ddd074c4a_0_310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549" name="Google Shape;4549;g21ddd074c4a_0_310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550" name="Google Shape;4550;g21ddd074c4a_0_310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51" name="Google Shape;4551;g21ddd074c4a_0_310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552" name="Google Shape;4552;g21ddd074c4a_0_310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3" name="Google Shape;4553;g21ddd074c4a_0_310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54" name="Google Shape;4554;g21ddd074c4a_0_3109"/>
              <p:cNvGrpSpPr/>
              <p:nvPr/>
            </p:nvGrpSpPr>
            <p:grpSpPr>
              <a:xfrm>
                <a:off x="1464216" y="2507397"/>
                <a:ext cx="469383" cy="476250"/>
                <a:chOff x="2949" y="2425"/>
                <a:chExt cx="300" cy="300"/>
              </a:xfrm>
            </p:grpSpPr>
            <p:sp>
              <p:nvSpPr>
                <p:cNvPr id="4555" name="Google Shape;4555;g21ddd074c4a_0_310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6" name="Google Shape;4556;g21ddd074c4a_0_3109"/>
                <p:cNvSpPr txBox="1"/>
                <p:nvPr/>
              </p:nvSpPr>
              <p:spPr>
                <a:xfrm>
                  <a:off x="2949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557" name="Google Shape;4557;g21ddd074c4a_0_3109"/>
          <p:cNvGrpSpPr/>
          <p:nvPr/>
        </p:nvGrpSpPr>
        <p:grpSpPr>
          <a:xfrm>
            <a:off x="4336619" y="4290934"/>
            <a:ext cx="4403524" cy="454892"/>
            <a:chOff x="4333946" y="5772157"/>
            <a:chExt cx="4403524" cy="454892"/>
          </a:xfrm>
        </p:grpSpPr>
        <p:grpSp>
          <p:nvGrpSpPr>
            <p:cNvPr id="4558" name="Google Shape;4558;g21ddd074c4a_0_3109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4559" name="Google Shape;4559;g21ddd074c4a_0_310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560" name="Google Shape;4560;g21ddd074c4a_0_310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561" name="Google Shape;4561;g21ddd074c4a_0_310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62" name="Google Shape;4562;g21ddd074c4a_0_310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563" name="Google Shape;4563;g21ddd074c4a_0_310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4" name="Google Shape;4564;g21ddd074c4a_0_310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65" name="Google Shape;4565;g21ddd074c4a_0_3109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4566" name="Google Shape;4566;g21ddd074c4a_0_310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7" name="Google Shape;4567;g21ddd074c4a_0_3109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568" name="Google Shape;4568;g21ddd074c4a_0_3109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4569" name="Google Shape;4569;g21ddd074c4a_0_310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570" name="Google Shape;4570;g21ddd074c4a_0_310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571" name="Google Shape;4571;g21ddd074c4a_0_310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72" name="Google Shape;4572;g21ddd074c4a_0_310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573" name="Google Shape;4573;g21ddd074c4a_0_310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4" name="Google Shape;4574;g21ddd074c4a_0_310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75" name="Google Shape;4575;g21ddd074c4a_0_3109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4576" name="Google Shape;4576;g21ddd074c4a_0_310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7" name="Google Shape;4577;g21ddd074c4a_0_3109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578" name="Google Shape;4578;g21ddd074c4a_0_3109"/>
            <p:cNvGrpSpPr/>
            <p:nvPr/>
          </p:nvGrpSpPr>
          <p:grpSpPr>
            <a:xfrm>
              <a:off x="8197476" y="5805214"/>
              <a:ext cx="539994" cy="419386"/>
              <a:chOff x="1348543" y="2507397"/>
              <a:chExt cx="613211" cy="476250"/>
            </a:xfrm>
          </p:grpSpPr>
          <p:grpSp>
            <p:nvGrpSpPr>
              <p:cNvPr id="4579" name="Google Shape;4579;g21ddd074c4a_0_3109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580" name="Google Shape;4580;g21ddd074c4a_0_3109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581" name="Google Shape;4581;g21ddd074c4a_0_3109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82" name="Google Shape;4582;g21ddd074c4a_0_3109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583" name="Google Shape;4583;g21ddd074c4a_0_3109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4" name="Google Shape;4584;g21ddd074c4a_0_3109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85" name="Google Shape;4585;g21ddd074c4a_0_3109"/>
              <p:cNvGrpSpPr/>
              <p:nvPr/>
            </p:nvGrpSpPr>
            <p:grpSpPr>
              <a:xfrm>
                <a:off x="1492372" y="2507397"/>
                <a:ext cx="469382" cy="476250"/>
                <a:chOff x="2967" y="2425"/>
                <a:chExt cx="300" cy="300"/>
              </a:xfrm>
            </p:grpSpPr>
            <p:sp>
              <p:nvSpPr>
                <p:cNvPr id="4586" name="Google Shape;4586;g21ddd074c4a_0_3109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7" name="Google Shape;4587;g21ddd074c4a_0_3109"/>
                <p:cNvSpPr txBox="1"/>
                <p:nvPr/>
              </p:nvSpPr>
              <p:spPr>
                <a:xfrm>
                  <a:off x="2967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588" name="Google Shape;4588;g21ddd074c4a_0_3109"/>
          <p:cNvGrpSpPr/>
          <p:nvPr/>
        </p:nvGrpSpPr>
        <p:grpSpPr>
          <a:xfrm>
            <a:off x="8740877" y="677197"/>
            <a:ext cx="2045100" cy="2667900"/>
            <a:chOff x="8740877" y="219997"/>
            <a:chExt cx="2045100" cy="2667900"/>
          </a:xfrm>
        </p:grpSpPr>
        <p:sp>
          <p:nvSpPr>
            <p:cNvPr id="4589" name="Google Shape;4589;g21ddd074c4a_0_3109"/>
            <p:cNvSpPr/>
            <p:nvPr/>
          </p:nvSpPr>
          <p:spPr>
            <a:xfrm>
              <a:off x="8740877" y="247036"/>
              <a:ext cx="924331" cy="2428567"/>
            </a:xfrm>
            <a:custGeom>
              <a:rect b="b" l="l" r="r" t="t"/>
              <a:pathLst>
                <a:path extrusionOk="0" h="2428567" w="1170039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90" name="Google Shape;4590;g21ddd074c4a_0_3109"/>
            <p:cNvGrpSpPr/>
            <p:nvPr/>
          </p:nvGrpSpPr>
          <p:grpSpPr>
            <a:xfrm>
              <a:off x="9636528" y="219997"/>
              <a:ext cx="1149449" cy="2667900"/>
              <a:chOff x="9764348" y="1447800"/>
              <a:chExt cx="1149449" cy="2667900"/>
            </a:xfrm>
          </p:grpSpPr>
          <p:sp>
            <p:nvSpPr>
              <p:cNvPr id="4591" name="Google Shape;4591;g21ddd074c4a_0_3109"/>
              <p:cNvSpPr/>
              <p:nvPr/>
            </p:nvSpPr>
            <p:spPr>
              <a:xfrm>
                <a:off x="9783097" y="1447800"/>
                <a:ext cx="1130700" cy="2426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92" name="Google Shape;4592;g21ddd074c4a_0_3109"/>
              <p:cNvGrpSpPr/>
              <p:nvPr/>
            </p:nvGrpSpPr>
            <p:grpSpPr>
              <a:xfrm>
                <a:off x="9764348" y="1447800"/>
                <a:ext cx="1130209" cy="2667900"/>
                <a:chOff x="9472119" y="702026"/>
                <a:chExt cx="1130209" cy="2667900"/>
              </a:xfrm>
            </p:grpSpPr>
            <p:sp>
              <p:nvSpPr>
                <p:cNvPr id="4593" name="Google Shape;4593;g21ddd074c4a_0_3109"/>
                <p:cNvSpPr/>
                <p:nvPr/>
              </p:nvSpPr>
              <p:spPr>
                <a:xfrm>
                  <a:off x="9485428" y="706056"/>
                  <a:ext cx="1116900" cy="370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4" name="Google Shape;4594;g21ddd074c4a_0_3109"/>
                <p:cNvSpPr txBox="1"/>
                <p:nvPr/>
              </p:nvSpPr>
              <p:spPr>
                <a:xfrm>
                  <a:off x="9472119" y="702026"/>
                  <a:ext cx="1088100" cy="266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c: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0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95" name="Google Shape;4595;g21ddd074c4a_0_3109"/>
                <p:cNvCxnSpPr/>
                <p:nvPr/>
              </p:nvCxnSpPr>
              <p:spPr>
                <a:xfrm>
                  <a:off x="9477371" y="1076444"/>
                  <a:ext cx="1123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596" name="Google Shape;4596;g21ddd074c4a_0_3109"/>
                <p:cNvSpPr/>
                <p:nvPr/>
              </p:nvSpPr>
              <p:spPr>
                <a:xfrm>
                  <a:off x="9479666" y="706055"/>
                  <a:ext cx="1122600" cy="262080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597" name="Google Shape;4597;g21ddd074c4a_0_3109"/>
          <p:cNvSpPr/>
          <p:nvPr/>
        </p:nvSpPr>
        <p:spPr>
          <a:xfrm>
            <a:off x="6794417" y="3473738"/>
            <a:ext cx="2889702" cy="2634390"/>
          </a:xfrm>
          <a:custGeom>
            <a:rect b="b" l="l" r="r" t="t"/>
            <a:pathLst>
              <a:path extrusionOk="0" h="2634390" w="2889702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98" name="Google Shape;4598;g21ddd074c4a_0_3109"/>
          <p:cNvGrpSpPr/>
          <p:nvPr/>
        </p:nvGrpSpPr>
        <p:grpSpPr>
          <a:xfrm>
            <a:off x="9654637" y="3475376"/>
            <a:ext cx="1131437" cy="2675542"/>
            <a:chOff x="9762792" y="4031226"/>
            <a:chExt cx="1131437" cy="2675542"/>
          </a:xfrm>
        </p:grpSpPr>
        <p:sp>
          <p:nvSpPr>
            <p:cNvPr id="4599" name="Google Shape;4599;g21ddd074c4a_0_3109"/>
            <p:cNvSpPr/>
            <p:nvPr/>
          </p:nvSpPr>
          <p:spPr>
            <a:xfrm>
              <a:off x="9792929" y="4031226"/>
              <a:ext cx="1101300" cy="2389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00" name="Google Shape;4600;g21ddd074c4a_0_3109"/>
            <p:cNvGrpSpPr/>
            <p:nvPr/>
          </p:nvGrpSpPr>
          <p:grpSpPr>
            <a:xfrm>
              <a:off x="9762792" y="4038868"/>
              <a:ext cx="1130210" cy="2667900"/>
              <a:chOff x="9472118" y="702026"/>
              <a:chExt cx="1130210" cy="2667900"/>
            </a:xfrm>
          </p:grpSpPr>
          <p:sp>
            <p:nvSpPr>
              <p:cNvPr id="4601" name="Google Shape;4601;g21ddd074c4a_0_3109"/>
              <p:cNvSpPr/>
              <p:nvPr/>
            </p:nvSpPr>
            <p:spPr>
              <a:xfrm>
                <a:off x="9485428" y="706056"/>
                <a:ext cx="1116900" cy="3705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2" name="Google Shape;4602;g21ddd074c4a_0_3109"/>
              <p:cNvSpPr txBox="1"/>
              <p:nvPr/>
            </p:nvSpPr>
            <p:spPr>
              <a:xfrm>
                <a:off x="9472118" y="702026"/>
                <a:ext cx="1117200" cy="266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e: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0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03" name="Google Shape;4603;g21ddd074c4a_0_3109"/>
              <p:cNvCxnSpPr/>
              <p:nvPr/>
            </p:nvCxnSpPr>
            <p:spPr>
              <a:xfrm>
                <a:off x="9477371" y="1076444"/>
                <a:ext cx="1123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604" name="Google Shape;4604;g21ddd074c4a_0_3109"/>
              <p:cNvSpPr/>
              <p:nvPr/>
            </p:nvSpPr>
            <p:spPr>
              <a:xfrm>
                <a:off x="9479666" y="706055"/>
                <a:ext cx="1122600" cy="26190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05" name="Google Shape;4605;g21ddd074c4a_0_3109"/>
          <p:cNvSpPr/>
          <p:nvPr/>
        </p:nvSpPr>
        <p:spPr>
          <a:xfrm>
            <a:off x="6977380" y="238502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6" name="Google Shape;4606;g21ddd074c4a_0_3109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7" name="Google Shape;4607;g21ddd074c4a_0_3109"/>
          <p:cNvSpPr/>
          <p:nvPr/>
        </p:nvSpPr>
        <p:spPr>
          <a:xfrm>
            <a:off x="448075" y="423300"/>
            <a:ext cx="930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8" name="Google Shape;4608;g21ddd074c4a_0_3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3" name="Shape 4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4" name="Google Shape;4614;g21ddd074c4a_0_3284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15" name="Google Shape;4615;g21ddd074c4a_0_3284"/>
          <p:cNvCxnSpPr>
            <a:stCxn id="4616" idx="2"/>
            <a:endCxn id="4616" idx="0"/>
          </p:cNvCxnSpPr>
          <p:nvPr/>
        </p:nvCxnSpPr>
        <p:spPr>
          <a:xfrm rot="10800000">
            <a:off x="6530320" y="2357720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17" name="Google Shape;4617;g21ddd074c4a_0_3284"/>
          <p:cNvCxnSpPr>
            <a:stCxn id="4616" idx="1"/>
            <a:endCxn id="4616" idx="3"/>
          </p:cNvCxnSpPr>
          <p:nvPr/>
        </p:nvCxnSpPr>
        <p:spPr>
          <a:xfrm>
            <a:off x="4598770" y="4289270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16" name="Google Shape;4616;g21ddd074c4a_0_3284"/>
          <p:cNvSpPr/>
          <p:nvPr/>
        </p:nvSpPr>
        <p:spPr>
          <a:xfrm>
            <a:off x="4598770" y="2357720"/>
            <a:ext cx="3863100" cy="386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8" name="Google Shape;4618;g21ddd074c4a_0_3284"/>
          <p:cNvSpPr/>
          <p:nvPr/>
        </p:nvSpPr>
        <p:spPr>
          <a:xfrm>
            <a:off x="8380337" y="2449390"/>
            <a:ext cx="132600" cy="18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19" name="Google Shape;4619;g21ddd074c4a_0_3284"/>
          <p:cNvGrpSpPr/>
          <p:nvPr/>
        </p:nvGrpSpPr>
        <p:grpSpPr>
          <a:xfrm>
            <a:off x="4333946" y="6000757"/>
            <a:ext cx="4410414" cy="454892"/>
            <a:chOff x="4333946" y="5772157"/>
            <a:chExt cx="4410414" cy="454892"/>
          </a:xfrm>
        </p:grpSpPr>
        <p:grpSp>
          <p:nvGrpSpPr>
            <p:cNvPr id="4620" name="Google Shape;4620;g21ddd074c4a_0_3284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4621" name="Google Shape;4621;g21ddd074c4a_0_3284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622" name="Google Shape;4622;g21ddd074c4a_0_3284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623" name="Google Shape;4623;g21ddd074c4a_0_3284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24" name="Google Shape;4624;g21ddd074c4a_0_3284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625" name="Google Shape;4625;g21ddd074c4a_0_3284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6" name="Google Shape;4626;g21ddd074c4a_0_3284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27" name="Google Shape;4627;g21ddd074c4a_0_3284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4628" name="Google Shape;4628;g21ddd074c4a_0_3284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9" name="Google Shape;4629;g21ddd074c4a_0_3284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630" name="Google Shape;4630;g21ddd074c4a_0_3284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4631" name="Google Shape;4631;g21ddd074c4a_0_3284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632" name="Google Shape;4632;g21ddd074c4a_0_3284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633" name="Google Shape;4633;g21ddd074c4a_0_3284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34" name="Google Shape;4634;g21ddd074c4a_0_3284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635" name="Google Shape;4635;g21ddd074c4a_0_3284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6" name="Google Shape;4636;g21ddd074c4a_0_3284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37" name="Google Shape;4637;g21ddd074c4a_0_3284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4638" name="Google Shape;4638;g21ddd074c4a_0_3284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9" name="Google Shape;4639;g21ddd074c4a_0_3284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640" name="Google Shape;4640;g21ddd074c4a_0_3284"/>
            <p:cNvGrpSpPr/>
            <p:nvPr/>
          </p:nvGrpSpPr>
          <p:grpSpPr>
            <a:xfrm>
              <a:off x="8197476" y="5805214"/>
              <a:ext cx="546884" cy="419386"/>
              <a:chOff x="1348543" y="2507397"/>
              <a:chExt cx="621035" cy="476250"/>
            </a:xfrm>
          </p:grpSpPr>
          <p:grpSp>
            <p:nvGrpSpPr>
              <p:cNvPr id="4641" name="Google Shape;4641;g21ddd074c4a_0_3284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642" name="Google Shape;4642;g21ddd074c4a_0_3284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643" name="Google Shape;4643;g21ddd074c4a_0_3284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44" name="Google Shape;4644;g21ddd074c4a_0_3284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645" name="Google Shape;4645;g21ddd074c4a_0_3284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6" name="Google Shape;4646;g21ddd074c4a_0_3284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47" name="Google Shape;4647;g21ddd074c4a_0_3284"/>
              <p:cNvGrpSpPr/>
              <p:nvPr/>
            </p:nvGrpSpPr>
            <p:grpSpPr>
              <a:xfrm>
                <a:off x="1500196" y="2507397"/>
                <a:ext cx="469382" cy="476250"/>
                <a:chOff x="2972" y="2425"/>
                <a:chExt cx="300" cy="300"/>
              </a:xfrm>
            </p:grpSpPr>
            <p:sp>
              <p:nvSpPr>
                <p:cNvPr id="4648" name="Google Shape;4648;g21ddd074c4a_0_3284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9" name="Google Shape;4649;g21ddd074c4a_0_3284"/>
                <p:cNvSpPr txBox="1"/>
                <p:nvPr/>
              </p:nvSpPr>
              <p:spPr>
                <a:xfrm>
                  <a:off x="2972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650" name="Google Shape;4650;g21ddd074c4a_0_3284"/>
          <p:cNvSpPr txBox="1"/>
          <p:nvPr/>
        </p:nvSpPr>
        <p:spPr>
          <a:xfrm>
            <a:off x="4305782" y="3099122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1" name="Google Shape;4651;g21ddd074c4a_0_3284"/>
          <p:cNvSpPr txBox="1"/>
          <p:nvPr/>
        </p:nvSpPr>
        <p:spPr>
          <a:xfrm>
            <a:off x="6217534" y="3089477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2" name="Google Shape;4652;g21ddd074c4a_0_3284"/>
          <p:cNvSpPr txBox="1"/>
          <p:nvPr/>
        </p:nvSpPr>
        <p:spPr>
          <a:xfrm>
            <a:off x="5445886" y="235255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3" name="Google Shape;4653;g21ddd074c4a_0_3284"/>
          <p:cNvSpPr txBox="1"/>
          <p:nvPr/>
        </p:nvSpPr>
        <p:spPr>
          <a:xfrm>
            <a:off x="7357638" y="2342911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4" name="Google Shape;4654;g21ddd074c4a_0_3284"/>
          <p:cNvGrpSpPr/>
          <p:nvPr/>
        </p:nvGrpSpPr>
        <p:grpSpPr>
          <a:xfrm>
            <a:off x="584365" y="2087743"/>
            <a:ext cx="736200" cy="1229806"/>
            <a:chOff x="10030307" y="3444875"/>
            <a:chExt cx="736200" cy="1229806"/>
          </a:xfrm>
        </p:grpSpPr>
        <p:sp>
          <p:nvSpPr>
            <p:cNvPr id="4655" name="Google Shape;4655;g21ddd074c4a_0_3284"/>
            <p:cNvSpPr txBox="1"/>
            <p:nvPr/>
          </p:nvSpPr>
          <p:spPr>
            <a:xfrm>
              <a:off x="10030307" y="4089681"/>
              <a:ext cx="736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56" name="Google Shape;4656;g21ddd074c4a_0_3284"/>
            <p:cNvGrpSpPr/>
            <p:nvPr/>
          </p:nvGrpSpPr>
          <p:grpSpPr>
            <a:xfrm>
              <a:off x="10039550" y="3444875"/>
              <a:ext cx="671400" cy="682600"/>
              <a:chOff x="10039551" y="3444875"/>
              <a:chExt cx="671400" cy="682600"/>
            </a:xfrm>
          </p:grpSpPr>
          <p:sp>
            <p:nvSpPr>
              <p:cNvPr id="4657" name="Google Shape;4657;g21ddd074c4a_0_3284"/>
              <p:cNvSpPr/>
              <p:nvPr/>
            </p:nvSpPr>
            <p:spPr>
              <a:xfrm>
                <a:off x="10039551" y="3449256"/>
                <a:ext cx="671400" cy="671400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658" name="Google Shape;4658;g21ddd074c4a_0_3284"/>
              <p:cNvCxnSpPr/>
              <p:nvPr/>
            </p:nvCxnSpPr>
            <p:spPr>
              <a:xfrm>
                <a:off x="10372725" y="34448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59" name="Google Shape;4659;g21ddd074c4a_0_3284"/>
              <p:cNvCxnSpPr/>
              <p:nvPr/>
            </p:nvCxnSpPr>
            <p:spPr>
              <a:xfrm>
                <a:off x="10372725" y="40671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60" name="Google Shape;4660;g21ddd074c4a_0_3284"/>
              <p:cNvCxnSpPr/>
              <p:nvPr/>
            </p:nvCxnSpPr>
            <p:spPr>
              <a:xfrm rot="10800000">
                <a:off x="10064739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61" name="Google Shape;4661;g21ddd074c4a_0_3284"/>
              <p:cNvCxnSpPr/>
              <p:nvPr/>
            </p:nvCxnSpPr>
            <p:spPr>
              <a:xfrm rot="10800000">
                <a:off x="10687041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62" name="Google Shape;4662;g21ddd074c4a_0_3284"/>
              <p:cNvCxnSpPr/>
              <p:nvPr/>
            </p:nvCxnSpPr>
            <p:spPr>
              <a:xfrm>
                <a:off x="10523542" y="40370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63" name="Google Shape;4663;g21ddd074c4a_0_3284"/>
              <p:cNvCxnSpPr/>
              <p:nvPr/>
            </p:nvCxnSpPr>
            <p:spPr>
              <a:xfrm>
                <a:off x="10202867" y="34909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64" name="Google Shape;4664;g21ddd074c4a_0_3284"/>
              <p:cNvCxnSpPr/>
              <p:nvPr/>
            </p:nvCxnSpPr>
            <p:spPr>
              <a:xfrm flipH="1">
                <a:off x="10196500" y="40338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65" name="Google Shape;4665;g21ddd074c4a_0_3284"/>
              <p:cNvCxnSpPr/>
              <p:nvPr/>
            </p:nvCxnSpPr>
            <p:spPr>
              <a:xfrm flipH="1">
                <a:off x="10517175" y="34877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66" name="Google Shape;4666;g21ddd074c4a_0_3284"/>
              <p:cNvCxnSpPr/>
              <p:nvPr/>
            </p:nvCxnSpPr>
            <p:spPr>
              <a:xfrm flipH="1">
                <a:off x="10631400" y="36115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67" name="Google Shape;4667;g21ddd074c4a_0_3284"/>
              <p:cNvCxnSpPr/>
              <p:nvPr/>
            </p:nvCxnSpPr>
            <p:spPr>
              <a:xfrm flipH="1">
                <a:off x="10085300" y="39290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68" name="Google Shape;4668;g21ddd074c4a_0_3284"/>
              <p:cNvCxnSpPr/>
              <p:nvPr/>
            </p:nvCxnSpPr>
            <p:spPr>
              <a:xfrm rot="10800000">
                <a:off x="10094825" y="36147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69" name="Google Shape;4669;g21ddd074c4a_0_3284"/>
              <p:cNvCxnSpPr/>
              <p:nvPr/>
            </p:nvCxnSpPr>
            <p:spPr>
              <a:xfrm rot="10800000">
                <a:off x="10631400" y="39322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670" name="Google Shape;4670;g21ddd074c4a_0_3284"/>
              <p:cNvSpPr/>
              <p:nvPr/>
            </p:nvSpPr>
            <p:spPr>
              <a:xfrm>
                <a:off x="10331450" y="3743325"/>
                <a:ext cx="82500" cy="87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671" name="Google Shape;4671;g21ddd074c4a_0_3284"/>
          <p:cNvCxnSpPr/>
          <p:nvPr/>
        </p:nvCxnSpPr>
        <p:spPr>
          <a:xfrm>
            <a:off x="919556" y="2224548"/>
            <a:ext cx="0" cy="195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72" name="Google Shape;4672;g21ddd074c4a_0_3284"/>
          <p:cNvSpPr/>
          <p:nvPr/>
        </p:nvSpPr>
        <p:spPr>
          <a:xfrm>
            <a:off x="6626942" y="503903"/>
            <a:ext cx="3038100" cy="62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73" name="Google Shape;4673;g21ddd074c4a_0_3284"/>
          <p:cNvGrpSpPr/>
          <p:nvPr/>
        </p:nvGrpSpPr>
        <p:grpSpPr>
          <a:xfrm>
            <a:off x="6656438" y="464574"/>
            <a:ext cx="2492988" cy="1917291"/>
            <a:chOff x="7010400" y="108155"/>
            <a:chExt cx="2492988" cy="1917291"/>
          </a:xfrm>
        </p:grpSpPr>
        <p:sp>
          <p:nvSpPr>
            <p:cNvPr id="4674" name="Google Shape;4674;g21ddd074c4a_0_3284"/>
            <p:cNvSpPr/>
            <p:nvPr/>
          </p:nvSpPr>
          <p:spPr>
            <a:xfrm>
              <a:off x="7010400" y="176982"/>
              <a:ext cx="2340077" cy="1848464"/>
            </a:xfrm>
            <a:custGeom>
              <a:rect b="b" l="l" r="r" t="t"/>
              <a:pathLst>
                <a:path extrusionOk="0" h="1848464" w="2340077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75" name="Google Shape;4675;g21ddd074c4a_0_3284"/>
            <p:cNvGrpSpPr/>
            <p:nvPr/>
          </p:nvGrpSpPr>
          <p:grpSpPr>
            <a:xfrm>
              <a:off x="7323884" y="108155"/>
              <a:ext cx="2179504" cy="1445311"/>
              <a:chOff x="7323884" y="108155"/>
              <a:chExt cx="2179504" cy="1445311"/>
            </a:xfrm>
          </p:grpSpPr>
          <p:sp>
            <p:nvSpPr>
              <p:cNvPr id="4676" name="Google Shape;4676;g21ddd074c4a_0_3284"/>
              <p:cNvSpPr/>
              <p:nvPr/>
            </p:nvSpPr>
            <p:spPr>
              <a:xfrm>
                <a:off x="7413523" y="108155"/>
                <a:ext cx="1937100" cy="1435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77" name="Google Shape;4677;g21ddd074c4a_0_3284"/>
              <p:cNvGrpSpPr/>
              <p:nvPr/>
            </p:nvGrpSpPr>
            <p:grpSpPr>
              <a:xfrm>
                <a:off x="7323884" y="120836"/>
                <a:ext cx="2179504" cy="1432630"/>
                <a:chOff x="7323884" y="120836"/>
                <a:chExt cx="2179504" cy="1432630"/>
              </a:xfrm>
            </p:grpSpPr>
            <p:sp>
              <p:nvSpPr>
                <p:cNvPr id="4678" name="Google Shape;4678;g21ddd074c4a_0_3284"/>
                <p:cNvSpPr/>
                <p:nvPr/>
              </p:nvSpPr>
              <p:spPr>
                <a:xfrm>
                  <a:off x="7409951" y="124866"/>
                  <a:ext cx="1940400" cy="370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9" name="Google Shape;4679;g21ddd074c4a_0_3284"/>
                <p:cNvSpPr txBox="1"/>
                <p:nvPr/>
              </p:nvSpPr>
              <p:spPr>
                <a:xfrm>
                  <a:off x="7799764" y="120836"/>
                  <a:ext cx="11172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680" name="Google Shape;4680;g21ddd074c4a_0_3284"/>
                <p:cNvCxnSpPr/>
                <p:nvPr/>
              </p:nvCxnSpPr>
              <p:spPr>
                <a:xfrm>
                  <a:off x="7401895" y="495254"/>
                  <a:ext cx="1123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681" name="Google Shape;4681;g21ddd074c4a_0_3284"/>
                <p:cNvSpPr/>
                <p:nvPr/>
              </p:nvSpPr>
              <p:spPr>
                <a:xfrm>
                  <a:off x="7404189" y="124866"/>
                  <a:ext cx="1936500" cy="142860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2" name="Google Shape;4682;g21ddd074c4a_0_3284"/>
                <p:cNvSpPr txBox="1"/>
                <p:nvPr/>
              </p:nvSpPr>
              <p:spPr>
                <a:xfrm>
                  <a:off x="8392488" y="560500"/>
                  <a:ext cx="1110900" cy="97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3" name="Google Shape;4683;g21ddd074c4a_0_3284"/>
                <p:cNvSpPr txBox="1"/>
                <p:nvPr/>
              </p:nvSpPr>
              <p:spPr>
                <a:xfrm>
                  <a:off x="7323884" y="557387"/>
                  <a:ext cx="1117200" cy="97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684" name="Google Shape;4684;g21ddd074c4a_0_3284"/>
          <p:cNvSpPr txBox="1"/>
          <p:nvPr/>
        </p:nvSpPr>
        <p:spPr>
          <a:xfrm flipH="1">
            <a:off x="348740" y="3307591"/>
            <a:ext cx="2195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receives DVs from b computes: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5" name="Google Shape;4685;g21ddd074c4a_0_3284"/>
          <p:cNvGrpSpPr/>
          <p:nvPr/>
        </p:nvGrpSpPr>
        <p:grpSpPr>
          <a:xfrm>
            <a:off x="4333946" y="2134607"/>
            <a:ext cx="4395356" cy="454892"/>
            <a:chOff x="4333946" y="5772157"/>
            <a:chExt cx="4395356" cy="454892"/>
          </a:xfrm>
        </p:grpSpPr>
        <p:grpSp>
          <p:nvGrpSpPr>
            <p:cNvPr id="4686" name="Google Shape;4686;g21ddd074c4a_0_3284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4687" name="Google Shape;4687;g21ddd074c4a_0_3284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688" name="Google Shape;4688;g21ddd074c4a_0_3284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689" name="Google Shape;4689;g21ddd074c4a_0_3284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90" name="Google Shape;4690;g21ddd074c4a_0_3284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691" name="Google Shape;4691;g21ddd074c4a_0_3284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2" name="Google Shape;4692;g21ddd074c4a_0_3284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93" name="Google Shape;4693;g21ddd074c4a_0_3284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4694" name="Google Shape;4694;g21ddd074c4a_0_3284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5" name="Google Shape;4695;g21ddd074c4a_0_3284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696" name="Google Shape;4696;g21ddd074c4a_0_3284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4697" name="Google Shape;4697;g21ddd074c4a_0_3284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698" name="Google Shape;4698;g21ddd074c4a_0_3284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699" name="Google Shape;4699;g21ddd074c4a_0_3284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00" name="Google Shape;4700;g21ddd074c4a_0_3284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701" name="Google Shape;4701;g21ddd074c4a_0_3284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2" name="Google Shape;4702;g21ddd074c4a_0_3284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03" name="Google Shape;4703;g21ddd074c4a_0_3284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4704" name="Google Shape;4704;g21ddd074c4a_0_3284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5" name="Google Shape;4705;g21ddd074c4a_0_3284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706" name="Google Shape;4706;g21ddd074c4a_0_3284"/>
            <p:cNvGrpSpPr/>
            <p:nvPr/>
          </p:nvGrpSpPr>
          <p:grpSpPr>
            <a:xfrm>
              <a:off x="8197476" y="5805214"/>
              <a:ext cx="531826" cy="419386"/>
              <a:chOff x="1348543" y="2507397"/>
              <a:chExt cx="603936" cy="476250"/>
            </a:xfrm>
          </p:grpSpPr>
          <p:grpSp>
            <p:nvGrpSpPr>
              <p:cNvPr id="4707" name="Google Shape;4707;g21ddd074c4a_0_3284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708" name="Google Shape;4708;g21ddd074c4a_0_3284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09" name="Google Shape;4709;g21ddd074c4a_0_3284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10" name="Google Shape;4710;g21ddd074c4a_0_3284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711" name="Google Shape;4711;g21ddd074c4a_0_3284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2" name="Google Shape;4712;g21ddd074c4a_0_3284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13" name="Google Shape;4713;g21ddd074c4a_0_3284"/>
              <p:cNvGrpSpPr/>
              <p:nvPr/>
            </p:nvGrpSpPr>
            <p:grpSpPr>
              <a:xfrm>
                <a:off x="1464216" y="2507397"/>
                <a:ext cx="469383" cy="476250"/>
                <a:chOff x="2949" y="2425"/>
                <a:chExt cx="300" cy="300"/>
              </a:xfrm>
            </p:grpSpPr>
            <p:sp>
              <p:nvSpPr>
                <p:cNvPr id="4714" name="Google Shape;4714;g21ddd074c4a_0_3284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5" name="Google Shape;4715;g21ddd074c4a_0_3284"/>
                <p:cNvSpPr txBox="1"/>
                <p:nvPr/>
              </p:nvSpPr>
              <p:spPr>
                <a:xfrm>
                  <a:off x="2949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716" name="Google Shape;4716;g21ddd074c4a_0_3284"/>
          <p:cNvGrpSpPr/>
          <p:nvPr/>
        </p:nvGrpSpPr>
        <p:grpSpPr>
          <a:xfrm>
            <a:off x="4336619" y="4062334"/>
            <a:ext cx="4403524" cy="454892"/>
            <a:chOff x="4333946" y="5772157"/>
            <a:chExt cx="4403524" cy="454892"/>
          </a:xfrm>
        </p:grpSpPr>
        <p:grpSp>
          <p:nvGrpSpPr>
            <p:cNvPr id="4717" name="Google Shape;4717;g21ddd074c4a_0_3284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4718" name="Google Shape;4718;g21ddd074c4a_0_3284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719" name="Google Shape;4719;g21ddd074c4a_0_3284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20" name="Google Shape;4720;g21ddd074c4a_0_3284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21" name="Google Shape;4721;g21ddd074c4a_0_3284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722" name="Google Shape;4722;g21ddd074c4a_0_3284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3" name="Google Shape;4723;g21ddd074c4a_0_3284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24" name="Google Shape;4724;g21ddd074c4a_0_3284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4725" name="Google Shape;4725;g21ddd074c4a_0_3284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6" name="Google Shape;4726;g21ddd074c4a_0_3284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727" name="Google Shape;4727;g21ddd074c4a_0_3284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4728" name="Google Shape;4728;g21ddd074c4a_0_3284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729" name="Google Shape;4729;g21ddd074c4a_0_3284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30" name="Google Shape;4730;g21ddd074c4a_0_3284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31" name="Google Shape;4731;g21ddd074c4a_0_3284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732" name="Google Shape;4732;g21ddd074c4a_0_3284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3" name="Google Shape;4733;g21ddd074c4a_0_3284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34" name="Google Shape;4734;g21ddd074c4a_0_3284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4735" name="Google Shape;4735;g21ddd074c4a_0_3284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6" name="Google Shape;4736;g21ddd074c4a_0_3284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737" name="Google Shape;4737;g21ddd074c4a_0_3284"/>
            <p:cNvGrpSpPr/>
            <p:nvPr/>
          </p:nvGrpSpPr>
          <p:grpSpPr>
            <a:xfrm>
              <a:off x="8197476" y="5805214"/>
              <a:ext cx="539994" cy="419386"/>
              <a:chOff x="1348543" y="2507397"/>
              <a:chExt cx="613211" cy="476250"/>
            </a:xfrm>
          </p:grpSpPr>
          <p:grpSp>
            <p:nvGrpSpPr>
              <p:cNvPr id="4738" name="Google Shape;4738;g21ddd074c4a_0_3284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739" name="Google Shape;4739;g21ddd074c4a_0_3284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740" name="Google Shape;4740;g21ddd074c4a_0_3284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41" name="Google Shape;4741;g21ddd074c4a_0_3284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742" name="Google Shape;4742;g21ddd074c4a_0_3284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3" name="Google Shape;4743;g21ddd074c4a_0_3284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44" name="Google Shape;4744;g21ddd074c4a_0_3284"/>
              <p:cNvGrpSpPr/>
              <p:nvPr/>
            </p:nvGrpSpPr>
            <p:grpSpPr>
              <a:xfrm>
                <a:off x="1492372" y="2507397"/>
                <a:ext cx="469382" cy="476250"/>
                <a:chOff x="2967" y="2425"/>
                <a:chExt cx="300" cy="300"/>
              </a:xfrm>
            </p:grpSpPr>
            <p:sp>
              <p:nvSpPr>
                <p:cNvPr id="4745" name="Google Shape;4745;g21ddd074c4a_0_3284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6" name="Google Shape;4746;g21ddd074c4a_0_3284"/>
                <p:cNvSpPr txBox="1"/>
                <p:nvPr/>
              </p:nvSpPr>
              <p:spPr>
                <a:xfrm>
                  <a:off x="2967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747" name="Google Shape;4747;g21ddd074c4a_0_3284"/>
          <p:cNvGrpSpPr/>
          <p:nvPr/>
        </p:nvGrpSpPr>
        <p:grpSpPr>
          <a:xfrm>
            <a:off x="8740877" y="448597"/>
            <a:ext cx="2045100" cy="2667900"/>
            <a:chOff x="8740877" y="219997"/>
            <a:chExt cx="2045100" cy="2667900"/>
          </a:xfrm>
        </p:grpSpPr>
        <p:sp>
          <p:nvSpPr>
            <p:cNvPr id="4748" name="Google Shape;4748;g21ddd074c4a_0_3284"/>
            <p:cNvSpPr/>
            <p:nvPr/>
          </p:nvSpPr>
          <p:spPr>
            <a:xfrm>
              <a:off x="8740877" y="247036"/>
              <a:ext cx="924331" cy="2428567"/>
            </a:xfrm>
            <a:custGeom>
              <a:rect b="b" l="l" r="r" t="t"/>
              <a:pathLst>
                <a:path extrusionOk="0" h="2428567" w="1170039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49" name="Google Shape;4749;g21ddd074c4a_0_3284"/>
            <p:cNvGrpSpPr/>
            <p:nvPr/>
          </p:nvGrpSpPr>
          <p:grpSpPr>
            <a:xfrm>
              <a:off x="9636528" y="219997"/>
              <a:ext cx="1149449" cy="2667900"/>
              <a:chOff x="9764348" y="1447800"/>
              <a:chExt cx="1149449" cy="2667900"/>
            </a:xfrm>
          </p:grpSpPr>
          <p:sp>
            <p:nvSpPr>
              <p:cNvPr id="4750" name="Google Shape;4750;g21ddd074c4a_0_3284"/>
              <p:cNvSpPr/>
              <p:nvPr/>
            </p:nvSpPr>
            <p:spPr>
              <a:xfrm>
                <a:off x="9783097" y="1447800"/>
                <a:ext cx="1130700" cy="2426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51" name="Google Shape;4751;g21ddd074c4a_0_3284"/>
              <p:cNvGrpSpPr/>
              <p:nvPr/>
            </p:nvGrpSpPr>
            <p:grpSpPr>
              <a:xfrm>
                <a:off x="9764348" y="1447800"/>
                <a:ext cx="1130209" cy="2667900"/>
                <a:chOff x="9472119" y="702026"/>
                <a:chExt cx="1130209" cy="2667900"/>
              </a:xfrm>
            </p:grpSpPr>
            <p:sp>
              <p:nvSpPr>
                <p:cNvPr id="4752" name="Google Shape;4752;g21ddd074c4a_0_3284"/>
                <p:cNvSpPr/>
                <p:nvPr/>
              </p:nvSpPr>
              <p:spPr>
                <a:xfrm>
                  <a:off x="9485428" y="706056"/>
                  <a:ext cx="1116900" cy="370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3" name="Google Shape;4753;g21ddd074c4a_0_3284"/>
                <p:cNvSpPr txBox="1"/>
                <p:nvPr/>
              </p:nvSpPr>
              <p:spPr>
                <a:xfrm>
                  <a:off x="9472119" y="702026"/>
                  <a:ext cx="1088100" cy="266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c: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1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0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11430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754" name="Google Shape;4754;g21ddd074c4a_0_3284"/>
                <p:cNvCxnSpPr/>
                <p:nvPr/>
              </p:nvCxnSpPr>
              <p:spPr>
                <a:xfrm>
                  <a:off x="9477371" y="1076444"/>
                  <a:ext cx="1123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755" name="Google Shape;4755;g21ddd074c4a_0_3284"/>
                <p:cNvSpPr/>
                <p:nvPr/>
              </p:nvSpPr>
              <p:spPr>
                <a:xfrm>
                  <a:off x="9479666" y="706055"/>
                  <a:ext cx="1122600" cy="262080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756" name="Google Shape;4756;g21ddd074c4a_0_3284"/>
          <p:cNvSpPr/>
          <p:nvPr/>
        </p:nvSpPr>
        <p:spPr>
          <a:xfrm>
            <a:off x="6977380" y="2156427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7" name="Google Shape;4757;g21ddd074c4a_0_3284"/>
          <p:cNvSpPr/>
          <p:nvPr/>
        </p:nvSpPr>
        <p:spPr>
          <a:xfrm>
            <a:off x="3281678" y="1976120"/>
            <a:ext cx="5919426" cy="4988560"/>
          </a:xfrm>
          <a:custGeom>
            <a:rect b="b" l="l" r="r" t="t"/>
            <a:pathLst>
              <a:path extrusionOk="0" h="4988560" w="5760999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8" name="Google Shape;4758;g21ddd074c4a_0_3284"/>
          <p:cNvSpPr/>
          <p:nvPr/>
        </p:nvSpPr>
        <p:spPr>
          <a:xfrm>
            <a:off x="3068320" y="4038600"/>
            <a:ext cx="3535800" cy="27126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9" name="Google Shape;4759;g21ddd074c4a_0_3284"/>
          <p:cNvSpPr txBox="1"/>
          <p:nvPr/>
        </p:nvSpPr>
        <p:spPr>
          <a:xfrm>
            <a:off x="3180080" y="4118094"/>
            <a:ext cx="335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 = min{c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(a}} = 1 + 8 = 9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0" name="Google Shape;4760;g21ddd074c4a_0_3284"/>
          <p:cNvSpPr txBox="1"/>
          <p:nvPr/>
        </p:nvSpPr>
        <p:spPr>
          <a:xfrm>
            <a:off x="3180080" y="4443214"/>
            <a:ext cx="335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 = min{c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(b)} = 1 + 0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1" name="Google Shape;4761;g21ddd074c4a_0_3284"/>
          <p:cNvSpPr txBox="1"/>
          <p:nvPr/>
        </p:nvSpPr>
        <p:spPr>
          <a:xfrm>
            <a:off x="3169920" y="4768334"/>
            <a:ext cx="34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 = min{c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(d)} = 1+ ∞ = ∞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2" name="Google Shape;4762;g21ddd074c4a_0_3284"/>
          <p:cNvSpPr txBox="1"/>
          <p:nvPr/>
        </p:nvSpPr>
        <p:spPr>
          <a:xfrm>
            <a:off x="3180080" y="5073134"/>
            <a:ext cx="327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 = min{c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(e)} = 1 + 1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3" name="Google Shape;4763;g21ddd074c4a_0_3284"/>
          <p:cNvSpPr txBox="1"/>
          <p:nvPr/>
        </p:nvSpPr>
        <p:spPr>
          <a:xfrm>
            <a:off x="3169920" y="5398254"/>
            <a:ext cx="336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(f) = min{c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(f)} = 1+ ∞ = ∞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4" name="Google Shape;4764;g21ddd074c4a_0_3284"/>
          <p:cNvSpPr txBox="1"/>
          <p:nvPr/>
        </p:nvSpPr>
        <p:spPr>
          <a:xfrm>
            <a:off x="3180080" y="5713214"/>
            <a:ext cx="322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 = min{c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(g)} = 1+ ∞ = ∞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5" name="Google Shape;4765;g21ddd074c4a_0_3284"/>
          <p:cNvSpPr txBox="1"/>
          <p:nvPr/>
        </p:nvSpPr>
        <p:spPr>
          <a:xfrm>
            <a:off x="3180080" y="6341348"/>
            <a:ext cx="337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= min{c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(i)} = 1+ ∞ = ∞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6" name="Google Shape;4766;g21ddd074c4a_0_3284"/>
          <p:cNvSpPr txBox="1"/>
          <p:nvPr/>
        </p:nvSpPr>
        <p:spPr>
          <a:xfrm>
            <a:off x="3169920" y="6036548"/>
            <a:ext cx="338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(h) = min{c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bc,b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(h)} = 1+ ∞ = ∞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7" name="Google Shape;4767;g21ddd074c4a_0_3284"/>
          <p:cNvSpPr/>
          <p:nvPr/>
        </p:nvSpPr>
        <p:spPr>
          <a:xfrm rot="-5400000">
            <a:off x="6704390" y="5639195"/>
            <a:ext cx="339600" cy="5607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lt1"/>
              </a:gs>
              <a:gs pos="100000">
                <a:srgbClr val="BBD6EE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68" name="Google Shape;4768;g21ddd074c4a_0_3284"/>
          <p:cNvGrpSpPr/>
          <p:nvPr/>
        </p:nvGrpSpPr>
        <p:grpSpPr>
          <a:xfrm>
            <a:off x="7147328" y="4197637"/>
            <a:ext cx="1149449" cy="2667900"/>
            <a:chOff x="9764348" y="1447800"/>
            <a:chExt cx="1149449" cy="2667900"/>
          </a:xfrm>
        </p:grpSpPr>
        <p:sp>
          <p:nvSpPr>
            <p:cNvPr id="4769" name="Google Shape;4769;g21ddd074c4a_0_3284"/>
            <p:cNvSpPr/>
            <p:nvPr/>
          </p:nvSpPr>
          <p:spPr>
            <a:xfrm>
              <a:off x="9783097" y="1447800"/>
              <a:ext cx="1130700" cy="242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70" name="Google Shape;4770;g21ddd074c4a_0_3284"/>
            <p:cNvGrpSpPr/>
            <p:nvPr/>
          </p:nvGrpSpPr>
          <p:grpSpPr>
            <a:xfrm>
              <a:off x="9764348" y="1447800"/>
              <a:ext cx="1130209" cy="2667900"/>
              <a:chOff x="9472119" y="702026"/>
              <a:chExt cx="1130209" cy="2667900"/>
            </a:xfrm>
          </p:grpSpPr>
          <p:sp>
            <p:nvSpPr>
              <p:cNvPr id="4771" name="Google Shape;4771;g21ddd074c4a_0_3284"/>
              <p:cNvSpPr/>
              <p:nvPr/>
            </p:nvSpPr>
            <p:spPr>
              <a:xfrm>
                <a:off x="9485428" y="706056"/>
                <a:ext cx="1116900" cy="3705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2" name="Google Shape;4772;g21ddd074c4a_0_3284"/>
              <p:cNvSpPr txBox="1"/>
              <p:nvPr/>
            </p:nvSpPr>
            <p:spPr>
              <a:xfrm>
                <a:off x="9472119" y="702026"/>
                <a:ext cx="1088100" cy="266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c: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9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0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2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773" name="Google Shape;4773;g21ddd074c4a_0_3284"/>
              <p:cNvCxnSpPr/>
              <p:nvPr/>
            </p:nvCxnSpPr>
            <p:spPr>
              <a:xfrm>
                <a:off x="9477371" y="1076444"/>
                <a:ext cx="1123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774" name="Google Shape;4774;g21ddd074c4a_0_3284"/>
              <p:cNvSpPr/>
              <p:nvPr/>
            </p:nvSpPr>
            <p:spPr>
              <a:xfrm>
                <a:off x="9479666" y="706055"/>
                <a:ext cx="1122600" cy="2620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75" name="Google Shape;4775;g21ddd074c4a_0_3284"/>
          <p:cNvSpPr/>
          <p:nvPr/>
        </p:nvSpPr>
        <p:spPr>
          <a:xfrm>
            <a:off x="3068320" y="2423160"/>
            <a:ext cx="5598160" cy="1625600"/>
          </a:xfrm>
          <a:custGeom>
            <a:rect b="b" l="l" r="r" t="t"/>
            <a:pathLst>
              <a:path extrusionOk="0" h="1625600" w="559816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DEAF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76" name="Google Shape;4776;g21ddd074c4a_0_3284"/>
          <p:cNvGrpSpPr/>
          <p:nvPr/>
        </p:nvGrpSpPr>
        <p:grpSpPr>
          <a:xfrm>
            <a:off x="7868428" y="1926629"/>
            <a:ext cx="1198531" cy="1024796"/>
            <a:chOff x="9655277" y="2349909"/>
            <a:chExt cx="1198531" cy="1024796"/>
          </a:xfrm>
        </p:grpSpPr>
        <p:sp>
          <p:nvSpPr>
            <p:cNvPr id="4777" name="Google Shape;4777;g21ddd074c4a_0_3284"/>
            <p:cNvSpPr/>
            <p:nvPr/>
          </p:nvSpPr>
          <p:spPr>
            <a:xfrm>
              <a:off x="9655277" y="2349909"/>
              <a:ext cx="1198531" cy="1024796"/>
            </a:xfrm>
            <a:custGeom>
              <a:rect b="b" l="l" r="r" t="t"/>
              <a:pathLst>
                <a:path extrusionOk="0" h="2290046" w="2820074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8" name="Google Shape;4778;g21ddd074c4a_0_3284"/>
            <p:cNvSpPr txBox="1"/>
            <p:nvPr/>
          </p:nvSpPr>
          <p:spPr>
            <a:xfrm>
              <a:off x="9753600" y="2635045"/>
              <a:ext cx="1020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compute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79" name="Google Shape;4779;g21ddd074c4a_0_3284"/>
          <p:cNvSpPr txBox="1"/>
          <p:nvPr/>
        </p:nvSpPr>
        <p:spPr>
          <a:xfrm>
            <a:off x="8542751" y="5662136"/>
            <a:ext cx="354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0" name="Google Shape;4780;g21ddd074c4a_0_3284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1" name="Google Shape;4781;g21ddd074c4a_0_3284"/>
          <p:cNvSpPr/>
          <p:nvPr/>
        </p:nvSpPr>
        <p:spPr>
          <a:xfrm>
            <a:off x="448075" y="423300"/>
            <a:ext cx="930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82" name="Google Shape;4782;g21ddd074c4a_0_32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7" name="Shape 4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88" name="Google Shape;4788;g21ddd074c4a_0_3455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89" name="Google Shape;4789;g21ddd074c4a_0_3455"/>
          <p:cNvCxnSpPr>
            <a:stCxn id="4790" idx="2"/>
            <a:endCxn id="4790" idx="0"/>
          </p:cNvCxnSpPr>
          <p:nvPr/>
        </p:nvCxnSpPr>
        <p:spPr>
          <a:xfrm rot="10800000">
            <a:off x="6530320" y="2129120"/>
            <a:ext cx="0" cy="38631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91" name="Google Shape;4791;g21ddd074c4a_0_3455"/>
          <p:cNvCxnSpPr>
            <a:stCxn id="4790" idx="1"/>
            <a:endCxn id="4790" idx="3"/>
          </p:cNvCxnSpPr>
          <p:nvPr/>
        </p:nvCxnSpPr>
        <p:spPr>
          <a:xfrm>
            <a:off x="4598770" y="4060670"/>
            <a:ext cx="3863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90" name="Google Shape;4790;g21ddd074c4a_0_3455"/>
          <p:cNvSpPr/>
          <p:nvPr/>
        </p:nvSpPr>
        <p:spPr>
          <a:xfrm>
            <a:off x="4598770" y="2129120"/>
            <a:ext cx="3863100" cy="38631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2" name="Google Shape;4792;g21ddd074c4a_0_3455"/>
          <p:cNvSpPr/>
          <p:nvPr/>
        </p:nvSpPr>
        <p:spPr>
          <a:xfrm>
            <a:off x="8380337" y="2200470"/>
            <a:ext cx="132600" cy="185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3" name="Google Shape;4793;g21ddd074c4a_0_3455"/>
          <p:cNvSpPr txBox="1"/>
          <p:nvPr/>
        </p:nvSpPr>
        <p:spPr>
          <a:xfrm>
            <a:off x="4305782" y="2870522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4" name="Google Shape;4794;g21ddd074c4a_0_3455"/>
          <p:cNvSpPr txBox="1"/>
          <p:nvPr/>
        </p:nvSpPr>
        <p:spPr>
          <a:xfrm>
            <a:off x="6217534" y="2860877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5" name="Google Shape;4795;g21ddd074c4a_0_3455"/>
          <p:cNvSpPr txBox="1"/>
          <p:nvPr/>
        </p:nvSpPr>
        <p:spPr>
          <a:xfrm>
            <a:off x="4296138" y="488644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6" name="Google Shape;4796;g21ddd074c4a_0_3455"/>
          <p:cNvSpPr txBox="1"/>
          <p:nvPr/>
        </p:nvSpPr>
        <p:spPr>
          <a:xfrm>
            <a:off x="6231040" y="488837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7" name="Google Shape;4797;g21ddd074c4a_0_3455"/>
          <p:cNvSpPr txBox="1"/>
          <p:nvPr/>
        </p:nvSpPr>
        <p:spPr>
          <a:xfrm>
            <a:off x="8154365" y="4890306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8" name="Google Shape;4798;g21ddd074c4a_0_3455"/>
          <p:cNvSpPr txBox="1"/>
          <p:nvPr/>
        </p:nvSpPr>
        <p:spPr>
          <a:xfrm>
            <a:off x="5442030" y="4029920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9" name="Google Shape;4799;g21ddd074c4a_0_3455"/>
          <p:cNvSpPr txBox="1"/>
          <p:nvPr/>
        </p:nvSpPr>
        <p:spPr>
          <a:xfrm>
            <a:off x="7353782" y="4020275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0" name="Google Shape;4800;g21ddd074c4a_0_3455"/>
          <p:cNvSpPr txBox="1"/>
          <p:nvPr/>
        </p:nvSpPr>
        <p:spPr>
          <a:xfrm>
            <a:off x="5443958" y="5953247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1" name="Google Shape;4801;g21ddd074c4a_0_3455"/>
          <p:cNvSpPr txBox="1"/>
          <p:nvPr/>
        </p:nvSpPr>
        <p:spPr>
          <a:xfrm>
            <a:off x="7355710" y="5943602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2" name="Google Shape;4802;g21ddd074c4a_0_3455"/>
          <p:cNvSpPr txBox="1"/>
          <p:nvPr/>
        </p:nvSpPr>
        <p:spPr>
          <a:xfrm>
            <a:off x="5445886" y="2123956"/>
            <a:ext cx="30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3" name="Google Shape;4803;g21ddd074c4a_0_3455"/>
          <p:cNvSpPr txBox="1"/>
          <p:nvPr/>
        </p:nvSpPr>
        <p:spPr>
          <a:xfrm>
            <a:off x="7357638" y="2114311"/>
            <a:ext cx="288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4" name="Google Shape;4804;g21ddd074c4a_0_3455"/>
          <p:cNvGrpSpPr/>
          <p:nvPr/>
        </p:nvGrpSpPr>
        <p:grpSpPr>
          <a:xfrm>
            <a:off x="584365" y="1859143"/>
            <a:ext cx="736200" cy="1229806"/>
            <a:chOff x="10030307" y="3444875"/>
            <a:chExt cx="736200" cy="1229806"/>
          </a:xfrm>
        </p:grpSpPr>
        <p:sp>
          <p:nvSpPr>
            <p:cNvPr id="4805" name="Google Shape;4805;g21ddd074c4a_0_3455"/>
            <p:cNvSpPr txBox="1"/>
            <p:nvPr/>
          </p:nvSpPr>
          <p:spPr>
            <a:xfrm>
              <a:off x="10030307" y="4089681"/>
              <a:ext cx="736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06" name="Google Shape;4806;g21ddd074c4a_0_3455"/>
            <p:cNvGrpSpPr/>
            <p:nvPr/>
          </p:nvGrpSpPr>
          <p:grpSpPr>
            <a:xfrm>
              <a:off x="10039550" y="3444875"/>
              <a:ext cx="671400" cy="682600"/>
              <a:chOff x="10039551" y="3444875"/>
              <a:chExt cx="671400" cy="682600"/>
            </a:xfrm>
          </p:grpSpPr>
          <p:sp>
            <p:nvSpPr>
              <p:cNvPr id="4807" name="Google Shape;4807;g21ddd074c4a_0_3455"/>
              <p:cNvSpPr/>
              <p:nvPr/>
            </p:nvSpPr>
            <p:spPr>
              <a:xfrm>
                <a:off x="10039551" y="3449256"/>
                <a:ext cx="671400" cy="671400"/>
              </a:xfrm>
              <a:prstGeom prst="ellipse">
                <a:avLst/>
              </a:prstGeom>
              <a:noFill/>
              <a:ln cap="flat" cmpd="sng" w="34925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808" name="Google Shape;4808;g21ddd074c4a_0_3455"/>
              <p:cNvCxnSpPr/>
              <p:nvPr/>
            </p:nvCxnSpPr>
            <p:spPr>
              <a:xfrm>
                <a:off x="10372725" y="34448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09" name="Google Shape;4809;g21ddd074c4a_0_3455"/>
              <p:cNvCxnSpPr/>
              <p:nvPr/>
            </p:nvCxnSpPr>
            <p:spPr>
              <a:xfrm>
                <a:off x="10372725" y="4067175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10" name="Google Shape;4810;g21ddd074c4a_0_3455"/>
              <p:cNvCxnSpPr/>
              <p:nvPr/>
            </p:nvCxnSpPr>
            <p:spPr>
              <a:xfrm rot="10800000">
                <a:off x="10064739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11" name="Google Shape;4811;g21ddd074c4a_0_3455"/>
              <p:cNvCxnSpPr/>
              <p:nvPr/>
            </p:nvCxnSpPr>
            <p:spPr>
              <a:xfrm rot="10800000">
                <a:off x="10687041" y="3756038"/>
                <a:ext cx="0" cy="603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12" name="Google Shape;4812;g21ddd074c4a_0_3455"/>
              <p:cNvCxnSpPr/>
              <p:nvPr/>
            </p:nvCxnSpPr>
            <p:spPr>
              <a:xfrm>
                <a:off x="10523542" y="40370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13" name="Google Shape;4813;g21ddd074c4a_0_3455"/>
              <p:cNvCxnSpPr/>
              <p:nvPr/>
            </p:nvCxnSpPr>
            <p:spPr>
              <a:xfrm>
                <a:off x="10202867" y="3490913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14" name="Google Shape;4814;g21ddd074c4a_0_3455"/>
              <p:cNvCxnSpPr/>
              <p:nvPr/>
            </p:nvCxnSpPr>
            <p:spPr>
              <a:xfrm flipH="1">
                <a:off x="10196500" y="40338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15" name="Google Shape;4815;g21ddd074c4a_0_3455"/>
              <p:cNvCxnSpPr/>
              <p:nvPr/>
            </p:nvCxnSpPr>
            <p:spPr>
              <a:xfrm flipH="1">
                <a:off x="10517175" y="3487738"/>
                <a:ext cx="27000" cy="429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16" name="Google Shape;4816;g21ddd074c4a_0_3455"/>
              <p:cNvCxnSpPr/>
              <p:nvPr/>
            </p:nvCxnSpPr>
            <p:spPr>
              <a:xfrm flipH="1">
                <a:off x="10631400" y="36115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17" name="Google Shape;4817;g21ddd074c4a_0_3455"/>
              <p:cNvCxnSpPr/>
              <p:nvPr/>
            </p:nvCxnSpPr>
            <p:spPr>
              <a:xfrm flipH="1">
                <a:off x="10085300" y="392906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18" name="Google Shape;4818;g21ddd074c4a_0_3455"/>
              <p:cNvCxnSpPr/>
              <p:nvPr/>
            </p:nvCxnSpPr>
            <p:spPr>
              <a:xfrm rot="10800000">
                <a:off x="10094825" y="36147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19" name="Google Shape;4819;g21ddd074c4a_0_3455"/>
              <p:cNvCxnSpPr/>
              <p:nvPr/>
            </p:nvCxnSpPr>
            <p:spPr>
              <a:xfrm rot="10800000">
                <a:off x="10631400" y="3932225"/>
                <a:ext cx="36600" cy="27000"/>
              </a:xfrm>
              <a:prstGeom prst="straightConnector1">
                <a:avLst/>
              </a:prstGeom>
              <a:noFill/>
              <a:ln cap="rnd" cmpd="sng" w="25400">
                <a:solidFill>
                  <a:srgbClr val="C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820" name="Google Shape;4820;g21ddd074c4a_0_3455"/>
              <p:cNvSpPr/>
              <p:nvPr/>
            </p:nvSpPr>
            <p:spPr>
              <a:xfrm>
                <a:off x="10331450" y="3743325"/>
                <a:ext cx="82500" cy="87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821" name="Google Shape;4821;g21ddd074c4a_0_3455"/>
          <p:cNvCxnSpPr/>
          <p:nvPr/>
        </p:nvCxnSpPr>
        <p:spPr>
          <a:xfrm>
            <a:off x="919556" y="1995948"/>
            <a:ext cx="0" cy="1959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22" name="Google Shape;4822;g21ddd074c4a_0_3455"/>
          <p:cNvSpPr/>
          <p:nvPr/>
        </p:nvSpPr>
        <p:spPr>
          <a:xfrm>
            <a:off x="6626942" y="275303"/>
            <a:ext cx="3038100" cy="62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3" name="Google Shape;4823;g21ddd074c4a_0_3455"/>
          <p:cNvGrpSpPr/>
          <p:nvPr/>
        </p:nvGrpSpPr>
        <p:grpSpPr>
          <a:xfrm>
            <a:off x="6656438" y="235974"/>
            <a:ext cx="2492988" cy="1917291"/>
            <a:chOff x="7010400" y="108155"/>
            <a:chExt cx="2492988" cy="1917291"/>
          </a:xfrm>
        </p:grpSpPr>
        <p:sp>
          <p:nvSpPr>
            <p:cNvPr id="4824" name="Google Shape;4824;g21ddd074c4a_0_3455"/>
            <p:cNvSpPr/>
            <p:nvPr/>
          </p:nvSpPr>
          <p:spPr>
            <a:xfrm>
              <a:off x="7010400" y="176982"/>
              <a:ext cx="2340077" cy="1848464"/>
            </a:xfrm>
            <a:custGeom>
              <a:rect b="b" l="l" r="r" t="t"/>
              <a:pathLst>
                <a:path extrusionOk="0" h="1848464" w="2340077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25" name="Google Shape;4825;g21ddd074c4a_0_3455"/>
            <p:cNvGrpSpPr/>
            <p:nvPr/>
          </p:nvGrpSpPr>
          <p:grpSpPr>
            <a:xfrm>
              <a:off x="7323884" y="108155"/>
              <a:ext cx="2179504" cy="1445311"/>
              <a:chOff x="7323884" y="108155"/>
              <a:chExt cx="2179504" cy="1445311"/>
            </a:xfrm>
          </p:grpSpPr>
          <p:sp>
            <p:nvSpPr>
              <p:cNvPr id="4826" name="Google Shape;4826;g21ddd074c4a_0_3455"/>
              <p:cNvSpPr/>
              <p:nvPr/>
            </p:nvSpPr>
            <p:spPr>
              <a:xfrm>
                <a:off x="7413523" y="108155"/>
                <a:ext cx="1937100" cy="1435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27" name="Google Shape;4827;g21ddd074c4a_0_3455"/>
              <p:cNvGrpSpPr/>
              <p:nvPr/>
            </p:nvGrpSpPr>
            <p:grpSpPr>
              <a:xfrm>
                <a:off x="7323884" y="120836"/>
                <a:ext cx="2179504" cy="1432630"/>
                <a:chOff x="7323884" y="120836"/>
                <a:chExt cx="2179504" cy="1432630"/>
              </a:xfrm>
            </p:grpSpPr>
            <p:sp>
              <p:nvSpPr>
                <p:cNvPr id="4828" name="Google Shape;4828;g21ddd074c4a_0_3455"/>
                <p:cNvSpPr/>
                <p:nvPr/>
              </p:nvSpPr>
              <p:spPr>
                <a:xfrm>
                  <a:off x="7409951" y="124866"/>
                  <a:ext cx="1940400" cy="370500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31538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9" name="Google Shape;4829;g21ddd074c4a_0_3455"/>
                <p:cNvSpPr txBox="1"/>
                <p:nvPr/>
              </p:nvSpPr>
              <p:spPr>
                <a:xfrm>
                  <a:off x="7799764" y="120836"/>
                  <a:ext cx="11172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b="0" i="0" lang="en-US" sz="20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830" name="Google Shape;4830;g21ddd074c4a_0_3455"/>
                <p:cNvCxnSpPr/>
                <p:nvPr/>
              </p:nvCxnSpPr>
              <p:spPr>
                <a:xfrm>
                  <a:off x="7401895" y="495254"/>
                  <a:ext cx="1123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831" name="Google Shape;4831;g21ddd074c4a_0_3455"/>
                <p:cNvSpPr/>
                <p:nvPr/>
              </p:nvSpPr>
              <p:spPr>
                <a:xfrm>
                  <a:off x="7404189" y="124866"/>
                  <a:ext cx="1936500" cy="1428600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2" name="Google Shape;4832;g21ddd074c4a_0_3455"/>
                <p:cNvSpPr txBox="1"/>
                <p:nvPr/>
              </p:nvSpPr>
              <p:spPr>
                <a:xfrm>
                  <a:off x="8392488" y="560500"/>
                  <a:ext cx="1110900" cy="97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3" name="Google Shape;4833;g21ddd074c4a_0_3455"/>
                <p:cNvSpPr txBox="1"/>
                <p:nvPr/>
              </p:nvSpPr>
              <p:spPr>
                <a:xfrm>
                  <a:off x="7323884" y="557387"/>
                  <a:ext cx="1117200" cy="978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1" marL="114300" marR="0" rtl="0" algn="l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b="0" baseline="-2500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b="0" i="0" lang="en-US" sz="16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834" name="Google Shape;4834;g21ddd074c4a_0_3455"/>
          <p:cNvSpPr txBox="1"/>
          <p:nvPr/>
        </p:nvSpPr>
        <p:spPr>
          <a:xfrm flipH="1">
            <a:off x="348740" y="3078991"/>
            <a:ext cx="21957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receives DVs from b, d, f,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5" name="Google Shape;4835;g21ddd074c4a_0_3455"/>
          <p:cNvGrpSpPr/>
          <p:nvPr/>
        </p:nvGrpSpPr>
        <p:grpSpPr>
          <a:xfrm>
            <a:off x="4333946" y="1906007"/>
            <a:ext cx="4395356" cy="454892"/>
            <a:chOff x="4333946" y="5772157"/>
            <a:chExt cx="4395356" cy="454892"/>
          </a:xfrm>
        </p:grpSpPr>
        <p:grpSp>
          <p:nvGrpSpPr>
            <p:cNvPr id="4836" name="Google Shape;4836;g21ddd074c4a_0_3455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4837" name="Google Shape;4837;g21ddd074c4a_0_345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838" name="Google Shape;4838;g21ddd074c4a_0_345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839" name="Google Shape;4839;g21ddd074c4a_0_345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840" name="Google Shape;4840;g21ddd074c4a_0_345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841" name="Google Shape;4841;g21ddd074c4a_0_345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2" name="Google Shape;4842;g21ddd074c4a_0_345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43" name="Google Shape;4843;g21ddd074c4a_0_3455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4844" name="Google Shape;4844;g21ddd074c4a_0_345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5" name="Google Shape;4845;g21ddd074c4a_0_3455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846" name="Google Shape;4846;g21ddd074c4a_0_3455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4847" name="Google Shape;4847;g21ddd074c4a_0_345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848" name="Google Shape;4848;g21ddd074c4a_0_345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849" name="Google Shape;4849;g21ddd074c4a_0_345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850" name="Google Shape;4850;g21ddd074c4a_0_345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851" name="Google Shape;4851;g21ddd074c4a_0_345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2" name="Google Shape;4852;g21ddd074c4a_0_345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53" name="Google Shape;4853;g21ddd074c4a_0_3455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4854" name="Google Shape;4854;g21ddd074c4a_0_345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5" name="Google Shape;4855;g21ddd074c4a_0_3455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856" name="Google Shape;4856;g21ddd074c4a_0_3455"/>
            <p:cNvGrpSpPr/>
            <p:nvPr/>
          </p:nvGrpSpPr>
          <p:grpSpPr>
            <a:xfrm>
              <a:off x="8197476" y="5805214"/>
              <a:ext cx="531826" cy="419386"/>
              <a:chOff x="1348543" y="2507397"/>
              <a:chExt cx="603936" cy="476250"/>
            </a:xfrm>
          </p:grpSpPr>
          <p:grpSp>
            <p:nvGrpSpPr>
              <p:cNvPr id="4857" name="Google Shape;4857;g21ddd074c4a_0_345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858" name="Google Shape;4858;g21ddd074c4a_0_345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859" name="Google Shape;4859;g21ddd074c4a_0_345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860" name="Google Shape;4860;g21ddd074c4a_0_345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861" name="Google Shape;4861;g21ddd074c4a_0_345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2" name="Google Shape;4862;g21ddd074c4a_0_345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63" name="Google Shape;4863;g21ddd074c4a_0_3455"/>
              <p:cNvGrpSpPr/>
              <p:nvPr/>
            </p:nvGrpSpPr>
            <p:grpSpPr>
              <a:xfrm>
                <a:off x="1464216" y="2507397"/>
                <a:ext cx="469383" cy="476250"/>
                <a:chOff x="2949" y="2425"/>
                <a:chExt cx="300" cy="300"/>
              </a:xfrm>
            </p:grpSpPr>
            <p:sp>
              <p:nvSpPr>
                <p:cNvPr id="4864" name="Google Shape;4864;g21ddd074c4a_0_345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5" name="Google Shape;4865;g21ddd074c4a_0_3455"/>
                <p:cNvSpPr txBox="1"/>
                <p:nvPr/>
              </p:nvSpPr>
              <p:spPr>
                <a:xfrm>
                  <a:off x="2949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866" name="Google Shape;4866;g21ddd074c4a_0_3455"/>
          <p:cNvSpPr/>
          <p:nvPr/>
        </p:nvSpPr>
        <p:spPr>
          <a:xfrm>
            <a:off x="6774755" y="1106458"/>
            <a:ext cx="2967758" cy="3014570"/>
          </a:xfrm>
          <a:custGeom>
            <a:rect b="b" l="l" r="r" t="t"/>
            <a:pathLst>
              <a:path extrusionOk="0" h="3014570" w="2967758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7" name="Google Shape;4867;g21ddd074c4a_0_3455"/>
          <p:cNvSpPr/>
          <p:nvPr/>
        </p:nvSpPr>
        <p:spPr>
          <a:xfrm>
            <a:off x="8446236" y="3874156"/>
            <a:ext cx="1239324" cy="2428567"/>
          </a:xfrm>
          <a:custGeom>
            <a:rect b="b" l="l" r="r" t="t"/>
            <a:pathLst>
              <a:path extrusionOk="0" h="2428567" w="1568765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68" name="Google Shape;4868;g21ddd074c4a_0_3455"/>
          <p:cNvGrpSpPr/>
          <p:nvPr/>
        </p:nvGrpSpPr>
        <p:grpSpPr>
          <a:xfrm>
            <a:off x="9656848" y="3847117"/>
            <a:ext cx="1149449" cy="2667900"/>
            <a:chOff x="9764348" y="1447800"/>
            <a:chExt cx="1149449" cy="2667900"/>
          </a:xfrm>
        </p:grpSpPr>
        <p:sp>
          <p:nvSpPr>
            <p:cNvPr id="4869" name="Google Shape;4869;g21ddd074c4a_0_3455"/>
            <p:cNvSpPr/>
            <p:nvPr/>
          </p:nvSpPr>
          <p:spPr>
            <a:xfrm>
              <a:off x="9783097" y="1447800"/>
              <a:ext cx="1130700" cy="242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0" name="Google Shape;4870;g21ddd074c4a_0_3455"/>
            <p:cNvGrpSpPr/>
            <p:nvPr/>
          </p:nvGrpSpPr>
          <p:grpSpPr>
            <a:xfrm>
              <a:off x="9764348" y="1447800"/>
              <a:ext cx="1130209" cy="2667900"/>
              <a:chOff x="9472119" y="702026"/>
              <a:chExt cx="1130209" cy="2667900"/>
            </a:xfrm>
          </p:grpSpPr>
          <p:sp>
            <p:nvSpPr>
              <p:cNvPr id="4871" name="Google Shape;4871;g21ddd074c4a_0_3455"/>
              <p:cNvSpPr/>
              <p:nvPr/>
            </p:nvSpPr>
            <p:spPr>
              <a:xfrm>
                <a:off x="9485428" y="706056"/>
                <a:ext cx="1116900" cy="3705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2" name="Google Shape;4872;g21ddd074c4a_0_3455"/>
              <p:cNvSpPr txBox="1"/>
              <p:nvPr/>
            </p:nvSpPr>
            <p:spPr>
              <a:xfrm>
                <a:off x="9472119" y="702026"/>
                <a:ext cx="1088100" cy="266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f: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0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873" name="Google Shape;4873;g21ddd074c4a_0_3455"/>
              <p:cNvCxnSpPr/>
              <p:nvPr/>
            </p:nvCxnSpPr>
            <p:spPr>
              <a:xfrm>
                <a:off x="9477371" y="1076444"/>
                <a:ext cx="1123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874" name="Google Shape;4874;g21ddd074c4a_0_3455"/>
              <p:cNvSpPr/>
              <p:nvPr/>
            </p:nvSpPr>
            <p:spPr>
              <a:xfrm>
                <a:off x="9479666" y="706055"/>
                <a:ext cx="1122600" cy="2620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75" name="Google Shape;4875;g21ddd074c4a_0_3455"/>
          <p:cNvGrpSpPr/>
          <p:nvPr/>
        </p:nvGrpSpPr>
        <p:grpSpPr>
          <a:xfrm>
            <a:off x="9685117" y="1067456"/>
            <a:ext cx="1155737" cy="2675542"/>
            <a:chOff x="10325197" y="813456"/>
            <a:chExt cx="1155737" cy="2675542"/>
          </a:xfrm>
        </p:grpSpPr>
        <p:sp>
          <p:nvSpPr>
            <p:cNvPr id="4876" name="Google Shape;4876;g21ddd074c4a_0_3455"/>
            <p:cNvSpPr/>
            <p:nvPr/>
          </p:nvSpPr>
          <p:spPr>
            <a:xfrm>
              <a:off x="10355334" y="813456"/>
              <a:ext cx="1125600" cy="2630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7" name="Google Shape;4877;g21ddd074c4a_0_3455"/>
            <p:cNvSpPr/>
            <p:nvPr/>
          </p:nvSpPr>
          <p:spPr>
            <a:xfrm>
              <a:off x="10338507" y="825123"/>
              <a:ext cx="1141500" cy="407700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8" name="Google Shape;4878;g21ddd074c4a_0_3455"/>
            <p:cNvSpPr txBox="1"/>
            <p:nvPr/>
          </p:nvSpPr>
          <p:spPr>
            <a:xfrm>
              <a:off x="10325197" y="821098"/>
              <a:ext cx="1117200" cy="266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DV in 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11430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(a) = ∞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(b) = 1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(c) = ∞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(d) =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(e) = 0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(f) = 1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(g) = ∞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(h) = 1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b="0" baseline="-2500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(i) = ∞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79" name="Google Shape;4879;g21ddd074c4a_0_3455"/>
            <p:cNvCxnSpPr/>
            <p:nvPr/>
          </p:nvCxnSpPr>
          <p:spPr>
            <a:xfrm>
              <a:off x="10330450" y="1225636"/>
              <a:ext cx="11487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880" name="Google Shape;4880;g21ddd074c4a_0_3455"/>
            <p:cNvSpPr/>
            <p:nvPr/>
          </p:nvSpPr>
          <p:spPr>
            <a:xfrm>
              <a:off x="10332745" y="825123"/>
              <a:ext cx="1122600" cy="26166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1" name="Google Shape;4881;g21ddd074c4a_0_3455"/>
          <p:cNvGrpSpPr/>
          <p:nvPr/>
        </p:nvGrpSpPr>
        <p:grpSpPr>
          <a:xfrm>
            <a:off x="2595648" y="4070637"/>
            <a:ext cx="1149449" cy="2667900"/>
            <a:chOff x="9764348" y="1447800"/>
            <a:chExt cx="1149449" cy="2667900"/>
          </a:xfrm>
        </p:grpSpPr>
        <p:sp>
          <p:nvSpPr>
            <p:cNvPr id="4882" name="Google Shape;4882;g21ddd074c4a_0_3455"/>
            <p:cNvSpPr/>
            <p:nvPr/>
          </p:nvSpPr>
          <p:spPr>
            <a:xfrm>
              <a:off x="9783097" y="1447800"/>
              <a:ext cx="1130700" cy="242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83" name="Google Shape;4883;g21ddd074c4a_0_3455"/>
            <p:cNvGrpSpPr/>
            <p:nvPr/>
          </p:nvGrpSpPr>
          <p:grpSpPr>
            <a:xfrm>
              <a:off x="9764348" y="1447800"/>
              <a:ext cx="1130209" cy="2667900"/>
              <a:chOff x="9472119" y="702026"/>
              <a:chExt cx="1130209" cy="2667900"/>
            </a:xfrm>
          </p:grpSpPr>
          <p:sp>
            <p:nvSpPr>
              <p:cNvPr id="4884" name="Google Shape;4884;g21ddd074c4a_0_3455"/>
              <p:cNvSpPr/>
              <p:nvPr/>
            </p:nvSpPr>
            <p:spPr>
              <a:xfrm>
                <a:off x="9485428" y="706056"/>
                <a:ext cx="1116900" cy="3705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5" name="Google Shape;4885;g21ddd074c4a_0_3455"/>
              <p:cNvSpPr txBox="1"/>
              <p:nvPr/>
            </p:nvSpPr>
            <p:spPr>
              <a:xfrm>
                <a:off x="9472119" y="702026"/>
                <a:ext cx="1088100" cy="266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h: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0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886" name="Google Shape;4886;g21ddd074c4a_0_3455"/>
              <p:cNvCxnSpPr/>
              <p:nvPr/>
            </p:nvCxnSpPr>
            <p:spPr>
              <a:xfrm>
                <a:off x="9477371" y="1076444"/>
                <a:ext cx="1123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887" name="Google Shape;4887;g21ddd074c4a_0_3455"/>
              <p:cNvSpPr/>
              <p:nvPr/>
            </p:nvSpPr>
            <p:spPr>
              <a:xfrm>
                <a:off x="9479666" y="706055"/>
                <a:ext cx="1122600" cy="2620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88" name="Google Shape;4888;g21ddd074c4a_0_3455"/>
          <p:cNvGrpSpPr/>
          <p:nvPr/>
        </p:nvGrpSpPr>
        <p:grpSpPr>
          <a:xfrm>
            <a:off x="2544848" y="1246157"/>
            <a:ext cx="1149449" cy="2667900"/>
            <a:chOff x="9764348" y="1447800"/>
            <a:chExt cx="1149449" cy="2667900"/>
          </a:xfrm>
        </p:grpSpPr>
        <p:sp>
          <p:nvSpPr>
            <p:cNvPr id="4889" name="Google Shape;4889;g21ddd074c4a_0_3455"/>
            <p:cNvSpPr/>
            <p:nvPr/>
          </p:nvSpPr>
          <p:spPr>
            <a:xfrm>
              <a:off x="9783097" y="1447800"/>
              <a:ext cx="1130700" cy="2426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90" name="Google Shape;4890;g21ddd074c4a_0_3455"/>
            <p:cNvGrpSpPr/>
            <p:nvPr/>
          </p:nvGrpSpPr>
          <p:grpSpPr>
            <a:xfrm>
              <a:off x="9764348" y="1447800"/>
              <a:ext cx="1130209" cy="2667900"/>
              <a:chOff x="9472119" y="702026"/>
              <a:chExt cx="1130209" cy="2667900"/>
            </a:xfrm>
          </p:grpSpPr>
          <p:sp>
            <p:nvSpPr>
              <p:cNvPr id="4891" name="Google Shape;4891;g21ddd074c4a_0_3455"/>
              <p:cNvSpPr/>
              <p:nvPr/>
            </p:nvSpPr>
            <p:spPr>
              <a:xfrm>
                <a:off x="9485428" y="706056"/>
                <a:ext cx="1116900" cy="37050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31538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2" name="Google Shape;4892;g21ddd074c4a_0_3455"/>
              <p:cNvSpPr txBox="1"/>
              <p:nvPr/>
            </p:nvSpPr>
            <p:spPr>
              <a:xfrm>
                <a:off x="9472119" y="702026"/>
                <a:ext cx="1088100" cy="266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-US" sz="20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d: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0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1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∞ 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1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11430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b="0" baseline="-2500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b="0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b="0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893" name="Google Shape;4893;g21ddd074c4a_0_3455"/>
              <p:cNvCxnSpPr/>
              <p:nvPr/>
            </p:nvCxnSpPr>
            <p:spPr>
              <a:xfrm>
                <a:off x="9477371" y="1076444"/>
                <a:ext cx="1123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894" name="Google Shape;4894;g21ddd074c4a_0_3455"/>
              <p:cNvSpPr/>
              <p:nvPr/>
            </p:nvSpPr>
            <p:spPr>
              <a:xfrm>
                <a:off x="9479666" y="706055"/>
                <a:ext cx="1122600" cy="2620800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895" name="Google Shape;4895;g21ddd074c4a_0_3455"/>
          <p:cNvSpPr/>
          <p:nvPr/>
        </p:nvSpPr>
        <p:spPr>
          <a:xfrm>
            <a:off x="3677920" y="1280160"/>
            <a:ext cx="853440" cy="2824480"/>
          </a:xfrm>
          <a:custGeom>
            <a:rect b="b" l="l" r="r" t="t"/>
            <a:pathLst>
              <a:path extrusionOk="0" h="2824480" w="85344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96" name="Google Shape;4896;g21ddd074c4a_0_3455"/>
          <p:cNvGrpSpPr/>
          <p:nvPr/>
        </p:nvGrpSpPr>
        <p:grpSpPr>
          <a:xfrm>
            <a:off x="4336619" y="3833734"/>
            <a:ext cx="4403524" cy="454892"/>
            <a:chOff x="4333946" y="5772157"/>
            <a:chExt cx="4403524" cy="454892"/>
          </a:xfrm>
        </p:grpSpPr>
        <p:grpSp>
          <p:nvGrpSpPr>
            <p:cNvPr id="4897" name="Google Shape;4897;g21ddd074c4a_0_3455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4898" name="Google Shape;4898;g21ddd074c4a_0_345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899" name="Google Shape;4899;g21ddd074c4a_0_345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00" name="Google Shape;4900;g21ddd074c4a_0_345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01" name="Google Shape;4901;g21ddd074c4a_0_345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902" name="Google Shape;4902;g21ddd074c4a_0_345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3" name="Google Shape;4903;g21ddd074c4a_0_345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04" name="Google Shape;4904;g21ddd074c4a_0_3455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4905" name="Google Shape;4905;g21ddd074c4a_0_345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6" name="Google Shape;4906;g21ddd074c4a_0_3455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907" name="Google Shape;4907;g21ddd074c4a_0_3455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4908" name="Google Shape;4908;g21ddd074c4a_0_345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909" name="Google Shape;4909;g21ddd074c4a_0_345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10" name="Google Shape;4910;g21ddd074c4a_0_345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11" name="Google Shape;4911;g21ddd074c4a_0_345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912" name="Google Shape;4912;g21ddd074c4a_0_345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3" name="Google Shape;4913;g21ddd074c4a_0_345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14" name="Google Shape;4914;g21ddd074c4a_0_3455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4915" name="Google Shape;4915;g21ddd074c4a_0_345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6" name="Google Shape;4916;g21ddd074c4a_0_3455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917" name="Google Shape;4917;g21ddd074c4a_0_3455"/>
            <p:cNvGrpSpPr/>
            <p:nvPr/>
          </p:nvGrpSpPr>
          <p:grpSpPr>
            <a:xfrm>
              <a:off x="8197476" y="5805214"/>
              <a:ext cx="539994" cy="419386"/>
              <a:chOff x="1348543" y="2507397"/>
              <a:chExt cx="613211" cy="476250"/>
            </a:xfrm>
          </p:grpSpPr>
          <p:grpSp>
            <p:nvGrpSpPr>
              <p:cNvPr id="4918" name="Google Shape;4918;g21ddd074c4a_0_345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919" name="Google Shape;4919;g21ddd074c4a_0_345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20" name="Google Shape;4920;g21ddd074c4a_0_345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21" name="Google Shape;4921;g21ddd074c4a_0_345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922" name="Google Shape;4922;g21ddd074c4a_0_345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3" name="Google Shape;4923;g21ddd074c4a_0_345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24" name="Google Shape;4924;g21ddd074c4a_0_3455"/>
              <p:cNvGrpSpPr/>
              <p:nvPr/>
            </p:nvGrpSpPr>
            <p:grpSpPr>
              <a:xfrm>
                <a:off x="1492372" y="2507397"/>
                <a:ext cx="469382" cy="476250"/>
                <a:chOff x="2967" y="2425"/>
                <a:chExt cx="300" cy="300"/>
              </a:xfrm>
            </p:grpSpPr>
            <p:sp>
              <p:nvSpPr>
                <p:cNvPr id="4925" name="Google Shape;4925;g21ddd074c4a_0_345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6" name="Google Shape;4926;g21ddd074c4a_0_3455"/>
                <p:cNvSpPr txBox="1"/>
                <p:nvPr/>
              </p:nvSpPr>
              <p:spPr>
                <a:xfrm>
                  <a:off x="2967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927" name="Google Shape;4927;g21ddd074c4a_0_3455"/>
          <p:cNvSpPr/>
          <p:nvPr/>
        </p:nvSpPr>
        <p:spPr>
          <a:xfrm>
            <a:off x="3728720" y="4114800"/>
            <a:ext cx="2722880" cy="2560320"/>
          </a:xfrm>
          <a:custGeom>
            <a:rect b="b" l="l" r="r" t="t"/>
            <a:pathLst>
              <a:path extrusionOk="0" h="2560320" w="272288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28" name="Google Shape;4928;g21ddd074c4a_0_3455"/>
          <p:cNvGrpSpPr/>
          <p:nvPr/>
        </p:nvGrpSpPr>
        <p:grpSpPr>
          <a:xfrm>
            <a:off x="4333946" y="5772157"/>
            <a:ext cx="4410414" cy="454892"/>
            <a:chOff x="4333946" y="5772157"/>
            <a:chExt cx="4410414" cy="454892"/>
          </a:xfrm>
        </p:grpSpPr>
        <p:grpSp>
          <p:nvGrpSpPr>
            <p:cNvPr id="4929" name="Google Shape;4929;g21ddd074c4a_0_3455"/>
            <p:cNvGrpSpPr/>
            <p:nvPr/>
          </p:nvGrpSpPr>
          <p:grpSpPr>
            <a:xfrm>
              <a:off x="4333946" y="5772157"/>
              <a:ext cx="531826" cy="419386"/>
              <a:chOff x="1348543" y="2475647"/>
              <a:chExt cx="603936" cy="476250"/>
            </a:xfrm>
          </p:grpSpPr>
          <p:grpSp>
            <p:nvGrpSpPr>
              <p:cNvPr id="4930" name="Google Shape;4930;g21ddd074c4a_0_345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931" name="Google Shape;4931;g21ddd074c4a_0_345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32" name="Google Shape;4932;g21ddd074c4a_0_345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33" name="Google Shape;4933;g21ddd074c4a_0_345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934" name="Google Shape;4934;g21ddd074c4a_0_345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5" name="Google Shape;4935;g21ddd074c4a_0_345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36" name="Google Shape;4936;g21ddd074c4a_0_3455"/>
              <p:cNvGrpSpPr/>
              <p:nvPr/>
            </p:nvGrpSpPr>
            <p:grpSpPr>
              <a:xfrm>
                <a:off x="1456374" y="2475647"/>
                <a:ext cx="469381" cy="476250"/>
                <a:chOff x="2944" y="2405"/>
                <a:chExt cx="300" cy="300"/>
              </a:xfrm>
            </p:grpSpPr>
            <p:sp>
              <p:nvSpPr>
                <p:cNvPr id="4937" name="Google Shape;4937;g21ddd074c4a_0_345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8" name="Google Shape;4938;g21ddd074c4a_0_3455"/>
                <p:cNvSpPr txBox="1"/>
                <p:nvPr/>
              </p:nvSpPr>
              <p:spPr>
                <a:xfrm>
                  <a:off x="2944" y="240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939" name="Google Shape;4939;g21ddd074c4a_0_3455"/>
            <p:cNvGrpSpPr/>
            <p:nvPr/>
          </p:nvGrpSpPr>
          <p:grpSpPr>
            <a:xfrm>
              <a:off x="6264110" y="5807663"/>
              <a:ext cx="531826" cy="419386"/>
              <a:chOff x="1348543" y="2507397"/>
              <a:chExt cx="603936" cy="476250"/>
            </a:xfrm>
          </p:grpSpPr>
          <p:grpSp>
            <p:nvGrpSpPr>
              <p:cNvPr id="4940" name="Google Shape;4940;g21ddd074c4a_0_345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941" name="Google Shape;4941;g21ddd074c4a_0_345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42" name="Google Shape;4942;g21ddd074c4a_0_345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43" name="Google Shape;4943;g21ddd074c4a_0_345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944" name="Google Shape;4944;g21ddd074c4a_0_345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5" name="Google Shape;4945;g21ddd074c4a_0_345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46" name="Google Shape;4946;g21ddd074c4a_0_3455"/>
              <p:cNvGrpSpPr/>
              <p:nvPr/>
            </p:nvGrpSpPr>
            <p:grpSpPr>
              <a:xfrm>
                <a:off x="1456374" y="2507397"/>
                <a:ext cx="469381" cy="476250"/>
                <a:chOff x="2944" y="2425"/>
                <a:chExt cx="300" cy="300"/>
              </a:xfrm>
            </p:grpSpPr>
            <p:sp>
              <p:nvSpPr>
                <p:cNvPr id="4947" name="Google Shape;4947;g21ddd074c4a_0_345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8" name="Google Shape;4948;g21ddd074c4a_0_3455"/>
                <p:cNvSpPr txBox="1"/>
                <p:nvPr/>
              </p:nvSpPr>
              <p:spPr>
                <a:xfrm>
                  <a:off x="2944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949" name="Google Shape;4949;g21ddd074c4a_0_3455"/>
            <p:cNvGrpSpPr/>
            <p:nvPr/>
          </p:nvGrpSpPr>
          <p:grpSpPr>
            <a:xfrm>
              <a:off x="8197476" y="5805214"/>
              <a:ext cx="546884" cy="419386"/>
              <a:chOff x="1348543" y="2507397"/>
              <a:chExt cx="621035" cy="476250"/>
            </a:xfrm>
          </p:grpSpPr>
          <p:grpSp>
            <p:nvGrpSpPr>
              <p:cNvPr id="4950" name="Google Shape;4950;g21ddd074c4a_0_3455"/>
              <p:cNvGrpSpPr/>
              <p:nvPr/>
            </p:nvGrpSpPr>
            <p:grpSpPr>
              <a:xfrm>
                <a:off x="1348543" y="2555709"/>
                <a:ext cx="603936" cy="309144"/>
                <a:chOff x="5278570" y="2983486"/>
                <a:chExt cx="501650" cy="233475"/>
              </a:xfrm>
            </p:grpSpPr>
            <p:sp>
              <p:nvSpPr>
                <p:cNvPr id="4951" name="Google Shape;4951;g21ddd074c4a_0_3455"/>
                <p:cNvSpPr/>
                <p:nvPr/>
              </p:nvSpPr>
              <p:spPr>
                <a:xfrm>
                  <a:off x="5283332" y="3088261"/>
                  <a:ext cx="496800" cy="1287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952" name="Google Shape;4952;g21ddd074c4a_0_3455"/>
                <p:cNvCxnSpPr/>
                <p:nvPr/>
              </p:nvCxnSpPr>
              <p:spPr>
                <a:xfrm>
                  <a:off x="5283332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53" name="Google Shape;4953;g21ddd074c4a_0_3455"/>
                <p:cNvCxnSpPr/>
                <p:nvPr/>
              </p:nvCxnSpPr>
              <p:spPr>
                <a:xfrm>
                  <a:off x="5780220" y="3077148"/>
                  <a:ext cx="0" cy="79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4954" name="Google Shape;4954;g21ddd074c4a_0_3455"/>
                <p:cNvSpPr/>
                <p:nvPr/>
              </p:nvSpPr>
              <p:spPr>
                <a:xfrm>
                  <a:off x="5283332" y="3077148"/>
                  <a:ext cx="492000" cy="7770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Calibri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5" name="Google Shape;4955;g21ddd074c4a_0_3455"/>
                <p:cNvSpPr/>
                <p:nvPr/>
              </p:nvSpPr>
              <p:spPr>
                <a:xfrm>
                  <a:off x="5278570" y="2983486"/>
                  <a:ext cx="496800" cy="150900"/>
                </a:xfrm>
                <a:prstGeom prst="ellipse">
                  <a:avLst/>
                </a:prstGeom>
                <a:solidFill>
                  <a:srgbClr val="CCCCFF"/>
                </a:solidFill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56" name="Google Shape;4956;g21ddd074c4a_0_3455"/>
              <p:cNvGrpSpPr/>
              <p:nvPr/>
            </p:nvGrpSpPr>
            <p:grpSpPr>
              <a:xfrm>
                <a:off x="1500196" y="2507397"/>
                <a:ext cx="469382" cy="476250"/>
                <a:chOff x="2972" y="2425"/>
                <a:chExt cx="300" cy="300"/>
              </a:xfrm>
            </p:grpSpPr>
            <p:sp>
              <p:nvSpPr>
                <p:cNvPr id="4957" name="Google Shape;4957;g21ddd074c4a_0_3455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Calibri"/>
                    <a:buNone/>
                  </a:pPr>
                  <a:r>
                    <a:t/>
                  </a:r>
                  <a:endParaRPr b="0" i="0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58" name="Google Shape;4958;g21ddd074c4a_0_3455"/>
                <p:cNvSpPr txBox="1"/>
                <p:nvPr/>
              </p:nvSpPr>
              <p:spPr>
                <a:xfrm>
                  <a:off x="2972" y="2425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b="0" i="0" sz="2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959" name="Google Shape;4959;g21ddd074c4a_0_3455"/>
          <p:cNvSpPr/>
          <p:nvPr/>
        </p:nvSpPr>
        <p:spPr>
          <a:xfrm>
            <a:off x="4765040" y="2611120"/>
            <a:ext cx="3535800" cy="64020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what is new DV computed in e at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0" name="Google Shape;4960;g21ddd074c4a_0_3455"/>
          <p:cNvSpPr/>
          <p:nvPr/>
        </p:nvSpPr>
        <p:spPr>
          <a:xfrm flipH="1" rot="-5400000">
            <a:off x="6297549" y="3456049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1" name="Google Shape;4961;g21ddd074c4a_0_3455"/>
          <p:cNvSpPr/>
          <p:nvPr/>
        </p:nvSpPr>
        <p:spPr>
          <a:xfrm flipH="1" rot="5400000">
            <a:off x="6312416" y="4454131"/>
            <a:ext cx="639000" cy="1572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2" name="Google Shape;4962;g21ddd074c4a_0_3455"/>
          <p:cNvSpPr/>
          <p:nvPr/>
        </p:nvSpPr>
        <p:spPr>
          <a:xfrm flipH="1" rot="10800000">
            <a:off x="5651998" y="3904625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3" name="Google Shape;4963;g21ddd074c4a_0_3455"/>
          <p:cNvSpPr/>
          <p:nvPr/>
        </p:nvSpPr>
        <p:spPr>
          <a:xfrm flipH="1">
            <a:off x="6833168" y="3912200"/>
            <a:ext cx="5751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64" name="Google Shape;4964;g21ddd074c4a_0_3455"/>
          <p:cNvGrpSpPr/>
          <p:nvPr/>
        </p:nvGrpSpPr>
        <p:grpSpPr>
          <a:xfrm>
            <a:off x="6039628" y="3567469"/>
            <a:ext cx="1198531" cy="1024796"/>
            <a:chOff x="9655277" y="2349909"/>
            <a:chExt cx="1198531" cy="1024796"/>
          </a:xfrm>
        </p:grpSpPr>
        <p:sp>
          <p:nvSpPr>
            <p:cNvPr id="4965" name="Google Shape;4965;g21ddd074c4a_0_3455"/>
            <p:cNvSpPr/>
            <p:nvPr/>
          </p:nvSpPr>
          <p:spPr>
            <a:xfrm>
              <a:off x="9655277" y="2349909"/>
              <a:ext cx="1198531" cy="1024796"/>
            </a:xfrm>
            <a:custGeom>
              <a:rect b="b" l="l" r="r" t="t"/>
              <a:pathLst>
                <a:path extrusionOk="0" h="2290046" w="2820074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254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6" name="Google Shape;4966;g21ddd074c4a_0_3455"/>
            <p:cNvSpPr txBox="1"/>
            <p:nvPr/>
          </p:nvSpPr>
          <p:spPr>
            <a:xfrm>
              <a:off x="9753600" y="2635045"/>
              <a:ext cx="1020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compute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7" name="Google Shape;4967;g21ddd074c4a_0_3455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8" name="Google Shape;4968;g21ddd074c4a_0_3455"/>
          <p:cNvSpPr/>
          <p:nvPr/>
        </p:nvSpPr>
        <p:spPr>
          <a:xfrm>
            <a:off x="448075" y="423300"/>
            <a:ext cx="930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9" name="Google Shape;4969;g21ddd074c4a_0_34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4" name="Shape 4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5" name="Google Shape;4975;g21ddd074c4a_0_3639"/>
          <p:cNvSpPr txBox="1"/>
          <p:nvPr>
            <p:ph type="title"/>
          </p:nvPr>
        </p:nvSpPr>
        <p:spPr>
          <a:xfrm>
            <a:off x="726450" y="1031826"/>
            <a:ext cx="681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51724"/>
              <a:buFont typeface="Calibri"/>
              <a:buNone/>
            </a:pPr>
            <a:r>
              <a:rPr lang="en-US" sz="2900"/>
              <a:t>Distance vector: state information diffusion</a:t>
            </a:r>
            <a:endParaRPr sz="2900"/>
          </a:p>
        </p:txBody>
      </p:sp>
      <p:grpSp>
        <p:nvGrpSpPr>
          <p:cNvPr id="4976" name="Google Shape;4976;g21ddd074c4a_0_3639"/>
          <p:cNvGrpSpPr/>
          <p:nvPr/>
        </p:nvGrpSpPr>
        <p:grpSpPr>
          <a:xfrm>
            <a:off x="587884" y="2155604"/>
            <a:ext cx="4433505" cy="371245"/>
            <a:chOff x="664084" y="1925960"/>
            <a:chExt cx="4433505" cy="371245"/>
          </a:xfrm>
        </p:grpSpPr>
        <p:grpSp>
          <p:nvGrpSpPr>
            <p:cNvPr id="4977" name="Google Shape;4977;g21ddd074c4a_0_3639"/>
            <p:cNvGrpSpPr/>
            <p:nvPr/>
          </p:nvGrpSpPr>
          <p:grpSpPr>
            <a:xfrm>
              <a:off x="664084" y="1927187"/>
              <a:ext cx="915475" cy="370018"/>
              <a:chOff x="1100105" y="2174236"/>
              <a:chExt cx="915475" cy="370018"/>
            </a:xfrm>
          </p:grpSpPr>
          <p:sp>
            <p:nvSpPr>
              <p:cNvPr id="4978" name="Google Shape;4978;g21ddd074c4a_0_3639"/>
              <p:cNvSpPr txBox="1"/>
              <p:nvPr/>
            </p:nvSpPr>
            <p:spPr>
              <a:xfrm>
                <a:off x="1521480" y="2174954"/>
                <a:ext cx="494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979" name="Google Shape;4979;g21ddd074c4a_0_3639"/>
              <p:cNvGrpSpPr/>
              <p:nvPr/>
            </p:nvGrpSpPr>
            <p:grpSpPr>
              <a:xfrm>
                <a:off x="1100105" y="2174236"/>
                <a:ext cx="386405" cy="364061"/>
                <a:chOff x="1100473" y="2174236"/>
                <a:chExt cx="431400" cy="364061"/>
              </a:xfrm>
            </p:grpSpPr>
            <p:sp>
              <p:nvSpPr>
                <p:cNvPr id="4980" name="Google Shape;4980;g21ddd074c4a_0_3639"/>
                <p:cNvSpPr/>
                <p:nvPr/>
              </p:nvSpPr>
              <p:spPr>
                <a:xfrm>
                  <a:off x="1100473" y="2176595"/>
                  <a:ext cx="431400" cy="36150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981" name="Google Shape;4981;g21ddd074c4a_0_3639"/>
                <p:cNvCxnSpPr/>
                <p:nvPr/>
              </p:nvCxnSpPr>
              <p:spPr>
                <a:xfrm>
                  <a:off x="1314533" y="2174236"/>
                  <a:ext cx="0" cy="32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82" name="Google Shape;4982;g21ddd074c4a_0_3639"/>
                <p:cNvCxnSpPr/>
                <p:nvPr/>
              </p:nvCxnSpPr>
              <p:spPr>
                <a:xfrm>
                  <a:off x="1314533" y="2505897"/>
                  <a:ext cx="0" cy="32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83" name="Google Shape;4983;g21ddd074c4a_0_3639"/>
                <p:cNvCxnSpPr/>
                <p:nvPr/>
              </p:nvCxnSpPr>
              <p:spPr>
                <a:xfrm rot="10800000">
                  <a:off x="1116634" y="2338649"/>
                  <a:ext cx="0" cy="387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84" name="Google Shape;4984;g21ddd074c4a_0_3639"/>
                <p:cNvCxnSpPr/>
                <p:nvPr/>
              </p:nvCxnSpPr>
              <p:spPr>
                <a:xfrm rot="10800000">
                  <a:off x="1516455" y="2338649"/>
                  <a:ext cx="0" cy="387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85" name="Google Shape;4985;g21ddd074c4a_0_3639"/>
                <p:cNvCxnSpPr/>
                <p:nvPr/>
              </p:nvCxnSpPr>
              <p:spPr>
                <a:xfrm>
                  <a:off x="1411431" y="2493045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86" name="Google Shape;4986;g21ddd074c4a_0_3639"/>
                <p:cNvCxnSpPr/>
                <p:nvPr/>
              </p:nvCxnSpPr>
              <p:spPr>
                <a:xfrm>
                  <a:off x="1205401" y="2199023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87" name="Google Shape;4987;g21ddd074c4a_0_3639"/>
                <p:cNvCxnSpPr/>
                <p:nvPr/>
              </p:nvCxnSpPr>
              <p:spPr>
                <a:xfrm flipH="1">
                  <a:off x="1201257" y="2491335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88" name="Google Shape;4988;g21ddd074c4a_0_3639"/>
                <p:cNvCxnSpPr/>
                <p:nvPr/>
              </p:nvCxnSpPr>
              <p:spPr>
                <a:xfrm flipH="1">
                  <a:off x="1407287" y="2197314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89" name="Google Shape;4989;g21ddd074c4a_0_3639"/>
                <p:cNvCxnSpPr/>
                <p:nvPr/>
              </p:nvCxnSpPr>
              <p:spPr>
                <a:xfrm flipH="1">
                  <a:off x="1480843" y="2263982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90" name="Google Shape;4990;g21ddd074c4a_0_3639"/>
                <p:cNvCxnSpPr/>
                <p:nvPr/>
              </p:nvCxnSpPr>
              <p:spPr>
                <a:xfrm flipH="1">
                  <a:off x="1129981" y="2434925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91" name="Google Shape;4991;g21ddd074c4a_0_3639"/>
                <p:cNvCxnSpPr/>
                <p:nvPr/>
              </p:nvCxnSpPr>
              <p:spPr>
                <a:xfrm rot="10800000">
                  <a:off x="1136100" y="2265821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4992" name="Google Shape;4992;g21ddd074c4a_0_3639"/>
                <p:cNvCxnSpPr/>
                <p:nvPr/>
              </p:nvCxnSpPr>
              <p:spPr>
                <a:xfrm rot="10800000">
                  <a:off x="1480843" y="2436764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4993" name="Google Shape;4993;g21ddd074c4a_0_3639"/>
                <p:cNvSpPr/>
                <p:nvPr/>
              </p:nvSpPr>
              <p:spPr>
                <a:xfrm>
                  <a:off x="1288014" y="2334922"/>
                  <a:ext cx="53100" cy="468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994" name="Google Shape;4994;g21ddd074c4a_0_3639"/>
                <p:cNvCxnSpPr/>
                <p:nvPr/>
              </p:nvCxnSpPr>
              <p:spPr>
                <a:xfrm>
                  <a:off x="1314533" y="2230033"/>
                  <a:ext cx="0" cy="1116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4995" name="Google Shape;4995;g21ddd074c4a_0_3639"/>
            <p:cNvSpPr txBox="1"/>
            <p:nvPr/>
          </p:nvSpPr>
          <p:spPr>
            <a:xfrm flipH="1">
              <a:off x="1653889" y="1925960"/>
              <a:ext cx="344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is at c only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6" name="Google Shape;4996;g21ddd074c4a_0_3639"/>
          <p:cNvGrpSpPr/>
          <p:nvPr/>
        </p:nvGrpSpPr>
        <p:grpSpPr>
          <a:xfrm>
            <a:off x="7095218" y="2312407"/>
            <a:ext cx="4448222" cy="4385940"/>
            <a:chOff x="6907258" y="1814567"/>
            <a:chExt cx="4448222" cy="4385940"/>
          </a:xfrm>
        </p:grpSpPr>
        <p:cxnSp>
          <p:nvCxnSpPr>
            <p:cNvPr id="4997" name="Google Shape;4997;g21ddd074c4a_0_3639"/>
            <p:cNvCxnSpPr>
              <a:stCxn id="4998" idx="2"/>
              <a:endCxn id="4998" idx="0"/>
            </p:cNvCxnSpPr>
            <p:nvPr/>
          </p:nvCxnSpPr>
          <p:spPr>
            <a:xfrm rot="10800000">
              <a:off x="9141440" y="2037680"/>
              <a:ext cx="0" cy="3863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9" name="Google Shape;4999;g21ddd074c4a_0_3639"/>
            <p:cNvCxnSpPr>
              <a:stCxn id="4998" idx="1"/>
              <a:endCxn id="4998" idx="3"/>
            </p:cNvCxnSpPr>
            <p:nvPr/>
          </p:nvCxnSpPr>
          <p:spPr>
            <a:xfrm>
              <a:off x="7209890" y="3969230"/>
              <a:ext cx="38631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998" name="Google Shape;4998;g21ddd074c4a_0_3639"/>
            <p:cNvSpPr/>
            <p:nvPr/>
          </p:nvSpPr>
          <p:spPr>
            <a:xfrm>
              <a:off x="7209890" y="2037680"/>
              <a:ext cx="3863100" cy="38631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0" name="Google Shape;5000;g21ddd074c4a_0_3639"/>
            <p:cNvSpPr/>
            <p:nvPr/>
          </p:nvSpPr>
          <p:spPr>
            <a:xfrm>
              <a:off x="10991457" y="2109030"/>
              <a:ext cx="132600" cy="1855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1" name="Google Shape;5001;g21ddd074c4a_0_3639"/>
            <p:cNvGrpSpPr/>
            <p:nvPr/>
          </p:nvGrpSpPr>
          <p:grpSpPr>
            <a:xfrm>
              <a:off x="6945066" y="5680717"/>
              <a:ext cx="4410414" cy="454892"/>
              <a:chOff x="4333946" y="5772157"/>
              <a:chExt cx="4410414" cy="454892"/>
            </a:xfrm>
          </p:grpSpPr>
          <p:grpSp>
            <p:nvGrpSpPr>
              <p:cNvPr id="5002" name="Google Shape;5002;g21ddd074c4a_0_3639"/>
              <p:cNvGrpSpPr/>
              <p:nvPr/>
            </p:nvGrpSpPr>
            <p:grpSpPr>
              <a:xfrm>
                <a:off x="4333946" y="5772157"/>
                <a:ext cx="531826" cy="419386"/>
                <a:chOff x="1348543" y="2475647"/>
                <a:chExt cx="603936" cy="476250"/>
              </a:xfrm>
            </p:grpSpPr>
            <p:grpSp>
              <p:nvGrpSpPr>
                <p:cNvPr id="5003" name="Google Shape;5003;g21ddd074c4a_0_3639"/>
                <p:cNvGrpSpPr/>
                <p:nvPr/>
              </p:nvGrpSpPr>
              <p:grpSpPr>
                <a:xfrm>
                  <a:off x="1348543" y="2555709"/>
                  <a:ext cx="603936" cy="309144"/>
                  <a:chOff x="5278570" y="2983486"/>
                  <a:chExt cx="501650" cy="233475"/>
                </a:xfrm>
              </p:grpSpPr>
              <p:sp>
                <p:nvSpPr>
                  <p:cNvPr id="5004" name="Google Shape;5004;g21ddd074c4a_0_3639"/>
                  <p:cNvSpPr/>
                  <p:nvPr/>
                </p:nvSpPr>
                <p:spPr>
                  <a:xfrm>
                    <a:off x="5283332" y="3088261"/>
                    <a:ext cx="496800" cy="1287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5005" name="Google Shape;5005;g21ddd074c4a_0_3639"/>
                  <p:cNvCxnSpPr/>
                  <p:nvPr/>
                </p:nvCxnSpPr>
                <p:spPr>
                  <a:xfrm>
                    <a:off x="5283332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006" name="Google Shape;5006;g21ddd074c4a_0_3639"/>
                  <p:cNvCxnSpPr/>
                  <p:nvPr/>
                </p:nvCxnSpPr>
                <p:spPr>
                  <a:xfrm>
                    <a:off x="5780220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5007" name="Google Shape;5007;g21ddd074c4a_0_3639"/>
                  <p:cNvSpPr/>
                  <p:nvPr/>
                </p:nvSpPr>
                <p:spPr>
                  <a:xfrm>
                    <a:off x="5283332" y="3077148"/>
                    <a:ext cx="492000" cy="7770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08" name="Google Shape;5008;g21ddd074c4a_0_3639"/>
                  <p:cNvSpPr/>
                  <p:nvPr/>
                </p:nvSpPr>
                <p:spPr>
                  <a:xfrm>
                    <a:off x="5278570" y="2983486"/>
                    <a:ext cx="496800" cy="1509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009" name="Google Shape;5009;g21ddd074c4a_0_3639"/>
                <p:cNvGrpSpPr/>
                <p:nvPr/>
              </p:nvGrpSpPr>
              <p:grpSpPr>
                <a:xfrm>
                  <a:off x="1456374" y="2475647"/>
                  <a:ext cx="469381" cy="476250"/>
                  <a:chOff x="2944" y="2405"/>
                  <a:chExt cx="300" cy="300"/>
                </a:xfrm>
              </p:grpSpPr>
              <p:sp>
                <p:nvSpPr>
                  <p:cNvPr id="5010" name="Google Shape;5010;g21ddd074c4a_0_3639"/>
                  <p:cNvSpPr/>
                  <p:nvPr/>
                </p:nvSpPr>
                <p:spPr>
                  <a:xfrm>
                    <a:off x="2982" y="2490"/>
                    <a:ext cx="0" cy="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11" name="Google Shape;5011;g21ddd074c4a_0_3639"/>
                  <p:cNvSpPr txBox="1"/>
                  <p:nvPr/>
                </p:nvSpPr>
                <p:spPr>
                  <a:xfrm>
                    <a:off x="2944" y="2405"/>
                    <a:ext cx="3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g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012" name="Google Shape;5012;g21ddd074c4a_0_3639"/>
              <p:cNvGrpSpPr/>
              <p:nvPr/>
            </p:nvGrpSpPr>
            <p:grpSpPr>
              <a:xfrm>
                <a:off x="6264110" y="5807663"/>
                <a:ext cx="531826" cy="419386"/>
                <a:chOff x="1348543" y="2507397"/>
                <a:chExt cx="603936" cy="476250"/>
              </a:xfrm>
            </p:grpSpPr>
            <p:grpSp>
              <p:nvGrpSpPr>
                <p:cNvPr id="5013" name="Google Shape;5013;g21ddd074c4a_0_3639"/>
                <p:cNvGrpSpPr/>
                <p:nvPr/>
              </p:nvGrpSpPr>
              <p:grpSpPr>
                <a:xfrm>
                  <a:off x="1348543" y="2555709"/>
                  <a:ext cx="603936" cy="309144"/>
                  <a:chOff x="5278570" y="2983486"/>
                  <a:chExt cx="501650" cy="233475"/>
                </a:xfrm>
              </p:grpSpPr>
              <p:sp>
                <p:nvSpPr>
                  <p:cNvPr id="5014" name="Google Shape;5014;g21ddd074c4a_0_3639"/>
                  <p:cNvSpPr/>
                  <p:nvPr/>
                </p:nvSpPr>
                <p:spPr>
                  <a:xfrm>
                    <a:off x="5283332" y="3088261"/>
                    <a:ext cx="496800" cy="1287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5015" name="Google Shape;5015;g21ddd074c4a_0_3639"/>
                  <p:cNvCxnSpPr/>
                  <p:nvPr/>
                </p:nvCxnSpPr>
                <p:spPr>
                  <a:xfrm>
                    <a:off x="5283332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016" name="Google Shape;5016;g21ddd074c4a_0_3639"/>
                  <p:cNvCxnSpPr/>
                  <p:nvPr/>
                </p:nvCxnSpPr>
                <p:spPr>
                  <a:xfrm>
                    <a:off x="5780220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5017" name="Google Shape;5017;g21ddd074c4a_0_3639"/>
                  <p:cNvSpPr/>
                  <p:nvPr/>
                </p:nvSpPr>
                <p:spPr>
                  <a:xfrm>
                    <a:off x="5283332" y="3077148"/>
                    <a:ext cx="492000" cy="7770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18" name="Google Shape;5018;g21ddd074c4a_0_3639"/>
                  <p:cNvSpPr/>
                  <p:nvPr/>
                </p:nvSpPr>
                <p:spPr>
                  <a:xfrm>
                    <a:off x="5278570" y="2983486"/>
                    <a:ext cx="496800" cy="1509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019" name="Google Shape;5019;g21ddd074c4a_0_3639"/>
                <p:cNvGrpSpPr/>
                <p:nvPr/>
              </p:nvGrpSpPr>
              <p:grpSpPr>
                <a:xfrm>
                  <a:off x="1456374" y="2507397"/>
                  <a:ext cx="469381" cy="476250"/>
                  <a:chOff x="2944" y="2425"/>
                  <a:chExt cx="300" cy="300"/>
                </a:xfrm>
              </p:grpSpPr>
              <p:sp>
                <p:nvSpPr>
                  <p:cNvPr id="5020" name="Google Shape;5020;g21ddd074c4a_0_3639"/>
                  <p:cNvSpPr/>
                  <p:nvPr/>
                </p:nvSpPr>
                <p:spPr>
                  <a:xfrm>
                    <a:off x="2982" y="2490"/>
                    <a:ext cx="0" cy="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1" name="Google Shape;5021;g21ddd074c4a_0_3639"/>
                  <p:cNvSpPr txBox="1"/>
                  <p:nvPr/>
                </p:nvSpPr>
                <p:spPr>
                  <a:xfrm>
                    <a:off x="2944" y="2425"/>
                    <a:ext cx="3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h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022" name="Google Shape;5022;g21ddd074c4a_0_3639"/>
              <p:cNvGrpSpPr/>
              <p:nvPr/>
            </p:nvGrpSpPr>
            <p:grpSpPr>
              <a:xfrm>
                <a:off x="8197476" y="5805214"/>
                <a:ext cx="546884" cy="419386"/>
                <a:chOff x="1348543" y="2507397"/>
                <a:chExt cx="621035" cy="476250"/>
              </a:xfrm>
            </p:grpSpPr>
            <p:grpSp>
              <p:nvGrpSpPr>
                <p:cNvPr id="5023" name="Google Shape;5023;g21ddd074c4a_0_3639"/>
                <p:cNvGrpSpPr/>
                <p:nvPr/>
              </p:nvGrpSpPr>
              <p:grpSpPr>
                <a:xfrm>
                  <a:off x="1348543" y="2555709"/>
                  <a:ext cx="603936" cy="309144"/>
                  <a:chOff x="5278570" y="2983486"/>
                  <a:chExt cx="501650" cy="233475"/>
                </a:xfrm>
              </p:grpSpPr>
              <p:sp>
                <p:nvSpPr>
                  <p:cNvPr id="5024" name="Google Shape;5024;g21ddd074c4a_0_3639"/>
                  <p:cNvSpPr/>
                  <p:nvPr/>
                </p:nvSpPr>
                <p:spPr>
                  <a:xfrm>
                    <a:off x="5283332" y="3088261"/>
                    <a:ext cx="496800" cy="1287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5025" name="Google Shape;5025;g21ddd074c4a_0_3639"/>
                  <p:cNvCxnSpPr/>
                  <p:nvPr/>
                </p:nvCxnSpPr>
                <p:spPr>
                  <a:xfrm>
                    <a:off x="5283332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026" name="Google Shape;5026;g21ddd074c4a_0_3639"/>
                  <p:cNvCxnSpPr/>
                  <p:nvPr/>
                </p:nvCxnSpPr>
                <p:spPr>
                  <a:xfrm>
                    <a:off x="5780220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5027" name="Google Shape;5027;g21ddd074c4a_0_3639"/>
                  <p:cNvSpPr/>
                  <p:nvPr/>
                </p:nvSpPr>
                <p:spPr>
                  <a:xfrm>
                    <a:off x="5283332" y="3077148"/>
                    <a:ext cx="492000" cy="7770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8" name="Google Shape;5028;g21ddd074c4a_0_3639"/>
                  <p:cNvSpPr/>
                  <p:nvPr/>
                </p:nvSpPr>
                <p:spPr>
                  <a:xfrm>
                    <a:off x="5278570" y="2983486"/>
                    <a:ext cx="496800" cy="1509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029" name="Google Shape;5029;g21ddd074c4a_0_3639"/>
                <p:cNvGrpSpPr/>
                <p:nvPr/>
              </p:nvGrpSpPr>
              <p:grpSpPr>
                <a:xfrm>
                  <a:off x="1500196" y="2507397"/>
                  <a:ext cx="469382" cy="476250"/>
                  <a:chOff x="2972" y="2425"/>
                  <a:chExt cx="300" cy="300"/>
                </a:xfrm>
              </p:grpSpPr>
              <p:sp>
                <p:nvSpPr>
                  <p:cNvPr id="5030" name="Google Shape;5030;g21ddd074c4a_0_3639"/>
                  <p:cNvSpPr/>
                  <p:nvPr/>
                </p:nvSpPr>
                <p:spPr>
                  <a:xfrm>
                    <a:off x="2982" y="2490"/>
                    <a:ext cx="0" cy="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1" name="Google Shape;5031;g21ddd074c4a_0_3639"/>
                  <p:cNvSpPr txBox="1"/>
                  <p:nvPr/>
                </p:nvSpPr>
                <p:spPr>
                  <a:xfrm>
                    <a:off x="2972" y="2425"/>
                    <a:ext cx="3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i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5032" name="Google Shape;5032;g21ddd074c4a_0_3639"/>
            <p:cNvSpPr txBox="1"/>
            <p:nvPr/>
          </p:nvSpPr>
          <p:spPr>
            <a:xfrm>
              <a:off x="6916902" y="2779082"/>
              <a:ext cx="30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3" name="Google Shape;5033;g21ddd074c4a_0_3639"/>
            <p:cNvSpPr txBox="1"/>
            <p:nvPr/>
          </p:nvSpPr>
          <p:spPr>
            <a:xfrm>
              <a:off x="8828654" y="2769437"/>
              <a:ext cx="28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4" name="Google Shape;5034;g21ddd074c4a_0_3639"/>
            <p:cNvSpPr txBox="1"/>
            <p:nvPr/>
          </p:nvSpPr>
          <p:spPr>
            <a:xfrm>
              <a:off x="6907258" y="4795006"/>
              <a:ext cx="30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5" name="Google Shape;5035;g21ddd074c4a_0_3639"/>
            <p:cNvSpPr txBox="1"/>
            <p:nvPr/>
          </p:nvSpPr>
          <p:spPr>
            <a:xfrm>
              <a:off x="8842160" y="4796936"/>
              <a:ext cx="28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6" name="Google Shape;5036;g21ddd074c4a_0_3639"/>
            <p:cNvSpPr txBox="1"/>
            <p:nvPr/>
          </p:nvSpPr>
          <p:spPr>
            <a:xfrm>
              <a:off x="10765485" y="4798866"/>
              <a:ext cx="28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7" name="Google Shape;5037;g21ddd074c4a_0_3639"/>
            <p:cNvSpPr txBox="1"/>
            <p:nvPr/>
          </p:nvSpPr>
          <p:spPr>
            <a:xfrm>
              <a:off x="8053150" y="3938480"/>
              <a:ext cx="30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8" name="Google Shape;5038;g21ddd074c4a_0_3639"/>
            <p:cNvSpPr txBox="1"/>
            <p:nvPr/>
          </p:nvSpPr>
          <p:spPr>
            <a:xfrm>
              <a:off x="9964902" y="3928835"/>
              <a:ext cx="28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9" name="Google Shape;5039;g21ddd074c4a_0_3639"/>
            <p:cNvSpPr txBox="1"/>
            <p:nvPr/>
          </p:nvSpPr>
          <p:spPr>
            <a:xfrm>
              <a:off x="8055078" y="5861807"/>
              <a:ext cx="30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0" name="Google Shape;5040;g21ddd074c4a_0_3639"/>
            <p:cNvSpPr txBox="1"/>
            <p:nvPr/>
          </p:nvSpPr>
          <p:spPr>
            <a:xfrm>
              <a:off x="9966830" y="5852162"/>
              <a:ext cx="28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1" name="Google Shape;5041;g21ddd074c4a_0_3639"/>
            <p:cNvSpPr txBox="1"/>
            <p:nvPr/>
          </p:nvSpPr>
          <p:spPr>
            <a:xfrm>
              <a:off x="8057006" y="2032516"/>
              <a:ext cx="301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2" name="Google Shape;5042;g21ddd074c4a_0_3639"/>
            <p:cNvSpPr txBox="1"/>
            <p:nvPr/>
          </p:nvSpPr>
          <p:spPr>
            <a:xfrm>
              <a:off x="9968758" y="2022871"/>
              <a:ext cx="28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3" name="Google Shape;5043;g21ddd074c4a_0_3639"/>
            <p:cNvSpPr/>
            <p:nvPr/>
          </p:nvSpPr>
          <p:spPr>
            <a:xfrm rot="5400000">
              <a:off x="7011162" y="2469873"/>
              <a:ext cx="639000" cy="1572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4" name="Google Shape;5044;g21ddd074c4a_0_3639"/>
            <p:cNvSpPr/>
            <p:nvPr/>
          </p:nvSpPr>
          <p:spPr>
            <a:xfrm rot="-5400000">
              <a:off x="7006129" y="3379457"/>
              <a:ext cx="639000" cy="1572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5" name="Google Shape;5045;g21ddd074c4a_0_3639"/>
            <p:cNvSpPr/>
            <p:nvPr/>
          </p:nvSpPr>
          <p:spPr>
            <a:xfrm rot="5400000">
              <a:off x="8913703" y="2455126"/>
              <a:ext cx="639000" cy="1572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6" name="Google Shape;5046;g21ddd074c4a_0_3639"/>
            <p:cNvSpPr/>
            <p:nvPr/>
          </p:nvSpPr>
          <p:spPr>
            <a:xfrm rot="-5400000">
              <a:off x="8908670" y="3364710"/>
              <a:ext cx="639000" cy="1572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7" name="Google Shape;5047;g21ddd074c4a_0_3639"/>
            <p:cNvSpPr/>
            <p:nvPr/>
          </p:nvSpPr>
          <p:spPr>
            <a:xfrm rot="5400000">
              <a:off x="6981663" y="4367503"/>
              <a:ext cx="639000" cy="1572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8" name="Google Shape;5048;g21ddd074c4a_0_3639"/>
            <p:cNvSpPr/>
            <p:nvPr/>
          </p:nvSpPr>
          <p:spPr>
            <a:xfrm rot="-5400000">
              <a:off x="6976630" y="5277087"/>
              <a:ext cx="639000" cy="1572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9" name="Google Shape;5049;g21ddd074c4a_0_3639"/>
            <p:cNvSpPr/>
            <p:nvPr/>
          </p:nvSpPr>
          <p:spPr>
            <a:xfrm rot="5400000">
              <a:off x="8923537" y="4362591"/>
              <a:ext cx="639000" cy="1572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0" name="Google Shape;5050;g21ddd074c4a_0_3639"/>
            <p:cNvSpPr/>
            <p:nvPr/>
          </p:nvSpPr>
          <p:spPr>
            <a:xfrm rot="-5400000">
              <a:off x="8918504" y="5272175"/>
              <a:ext cx="639000" cy="1572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1" name="Google Shape;5051;g21ddd074c4a_0_3639"/>
            <p:cNvSpPr/>
            <p:nvPr/>
          </p:nvSpPr>
          <p:spPr>
            <a:xfrm rot="5400000">
              <a:off x="10865410" y="4357679"/>
              <a:ext cx="639000" cy="1572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2" name="Google Shape;5052;g21ddd074c4a_0_3639"/>
            <p:cNvSpPr/>
            <p:nvPr/>
          </p:nvSpPr>
          <p:spPr>
            <a:xfrm rot="-5400000">
              <a:off x="10860377" y="5267263"/>
              <a:ext cx="639000" cy="1572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3" name="Google Shape;5053;g21ddd074c4a_0_3639"/>
            <p:cNvSpPr/>
            <p:nvPr/>
          </p:nvSpPr>
          <p:spPr>
            <a:xfrm rot="10800000">
              <a:off x="10193605" y="5738239"/>
              <a:ext cx="575100" cy="1524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4" name="Google Shape;5054;g21ddd074c4a_0_3639"/>
            <p:cNvSpPr/>
            <p:nvPr/>
          </p:nvSpPr>
          <p:spPr>
            <a:xfrm>
              <a:off x="9430824" y="5743142"/>
              <a:ext cx="575100" cy="1524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55" name="Google Shape;5055;g21ddd074c4a_0_3639"/>
            <p:cNvGrpSpPr/>
            <p:nvPr/>
          </p:nvGrpSpPr>
          <p:grpSpPr>
            <a:xfrm>
              <a:off x="6947739" y="3742294"/>
              <a:ext cx="4403524" cy="454892"/>
              <a:chOff x="4333946" y="5772157"/>
              <a:chExt cx="4403524" cy="454892"/>
            </a:xfrm>
          </p:grpSpPr>
          <p:grpSp>
            <p:nvGrpSpPr>
              <p:cNvPr id="5056" name="Google Shape;5056;g21ddd074c4a_0_3639"/>
              <p:cNvGrpSpPr/>
              <p:nvPr/>
            </p:nvGrpSpPr>
            <p:grpSpPr>
              <a:xfrm>
                <a:off x="4333946" y="5772157"/>
                <a:ext cx="531826" cy="419386"/>
                <a:chOff x="1348543" y="2475647"/>
                <a:chExt cx="603936" cy="476250"/>
              </a:xfrm>
            </p:grpSpPr>
            <p:grpSp>
              <p:nvGrpSpPr>
                <p:cNvPr id="5057" name="Google Shape;5057;g21ddd074c4a_0_3639"/>
                <p:cNvGrpSpPr/>
                <p:nvPr/>
              </p:nvGrpSpPr>
              <p:grpSpPr>
                <a:xfrm>
                  <a:off x="1348543" y="2555709"/>
                  <a:ext cx="603936" cy="309144"/>
                  <a:chOff x="5278570" y="2983486"/>
                  <a:chExt cx="501650" cy="233475"/>
                </a:xfrm>
              </p:grpSpPr>
              <p:sp>
                <p:nvSpPr>
                  <p:cNvPr id="5058" name="Google Shape;5058;g21ddd074c4a_0_3639"/>
                  <p:cNvSpPr/>
                  <p:nvPr/>
                </p:nvSpPr>
                <p:spPr>
                  <a:xfrm>
                    <a:off x="5283332" y="3088261"/>
                    <a:ext cx="496800" cy="1287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5059" name="Google Shape;5059;g21ddd074c4a_0_3639"/>
                  <p:cNvCxnSpPr/>
                  <p:nvPr/>
                </p:nvCxnSpPr>
                <p:spPr>
                  <a:xfrm>
                    <a:off x="5283332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060" name="Google Shape;5060;g21ddd074c4a_0_3639"/>
                  <p:cNvCxnSpPr/>
                  <p:nvPr/>
                </p:nvCxnSpPr>
                <p:spPr>
                  <a:xfrm>
                    <a:off x="5780220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5061" name="Google Shape;5061;g21ddd074c4a_0_3639"/>
                  <p:cNvSpPr/>
                  <p:nvPr/>
                </p:nvSpPr>
                <p:spPr>
                  <a:xfrm>
                    <a:off x="5283332" y="3077148"/>
                    <a:ext cx="492000" cy="7770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2" name="Google Shape;5062;g21ddd074c4a_0_3639"/>
                  <p:cNvSpPr/>
                  <p:nvPr/>
                </p:nvSpPr>
                <p:spPr>
                  <a:xfrm>
                    <a:off x="5278570" y="2983486"/>
                    <a:ext cx="496800" cy="1509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063" name="Google Shape;5063;g21ddd074c4a_0_3639"/>
                <p:cNvGrpSpPr/>
                <p:nvPr/>
              </p:nvGrpSpPr>
              <p:grpSpPr>
                <a:xfrm>
                  <a:off x="1456374" y="2475647"/>
                  <a:ext cx="469381" cy="476250"/>
                  <a:chOff x="2944" y="2405"/>
                  <a:chExt cx="300" cy="300"/>
                </a:xfrm>
              </p:grpSpPr>
              <p:sp>
                <p:nvSpPr>
                  <p:cNvPr id="5064" name="Google Shape;5064;g21ddd074c4a_0_3639"/>
                  <p:cNvSpPr/>
                  <p:nvPr/>
                </p:nvSpPr>
                <p:spPr>
                  <a:xfrm>
                    <a:off x="2982" y="2490"/>
                    <a:ext cx="0" cy="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5" name="Google Shape;5065;g21ddd074c4a_0_3639"/>
                  <p:cNvSpPr txBox="1"/>
                  <p:nvPr/>
                </p:nvSpPr>
                <p:spPr>
                  <a:xfrm>
                    <a:off x="2944" y="2405"/>
                    <a:ext cx="3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066" name="Google Shape;5066;g21ddd074c4a_0_3639"/>
              <p:cNvGrpSpPr/>
              <p:nvPr/>
            </p:nvGrpSpPr>
            <p:grpSpPr>
              <a:xfrm>
                <a:off x="6264110" y="5807663"/>
                <a:ext cx="531826" cy="419386"/>
                <a:chOff x="1348543" y="2507397"/>
                <a:chExt cx="603936" cy="476250"/>
              </a:xfrm>
            </p:grpSpPr>
            <p:grpSp>
              <p:nvGrpSpPr>
                <p:cNvPr id="5067" name="Google Shape;5067;g21ddd074c4a_0_3639"/>
                <p:cNvGrpSpPr/>
                <p:nvPr/>
              </p:nvGrpSpPr>
              <p:grpSpPr>
                <a:xfrm>
                  <a:off x="1348543" y="2555709"/>
                  <a:ext cx="603936" cy="309144"/>
                  <a:chOff x="5278570" y="2983486"/>
                  <a:chExt cx="501650" cy="233475"/>
                </a:xfrm>
              </p:grpSpPr>
              <p:sp>
                <p:nvSpPr>
                  <p:cNvPr id="5068" name="Google Shape;5068;g21ddd074c4a_0_3639"/>
                  <p:cNvSpPr/>
                  <p:nvPr/>
                </p:nvSpPr>
                <p:spPr>
                  <a:xfrm>
                    <a:off x="5283332" y="3088261"/>
                    <a:ext cx="496800" cy="1287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5069" name="Google Shape;5069;g21ddd074c4a_0_3639"/>
                  <p:cNvCxnSpPr/>
                  <p:nvPr/>
                </p:nvCxnSpPr>
                <p:spPr>
                  <a:xfrm>
                    <a:off x="5283332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070" name="Google Shape;5070;g21ddd074c4a_0_3639"/>
                  <p:cNvCxnSpPr/>
                  <p:nvPr/>
                </p:nvCxnSpPr>
                <p:spPr>
                  <a:xfrm>
                    <a:off x="5780220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5071" name="Google Shape;5071;g21ddd074c4a_0_3639"/>
                  <p:cNvSpPr/>
                  <p:nvPr/>
                </p:nvSpPr>
                <p:spPr>
                  <a:xfrm>
                    <a:off x="5283332" y="3077148"/>
                    <a:ext cx="492000" cy="7770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2" name="Google Shape;5072;g21ddd074c4a_0_3639"/>
                  <p:cNvSpPr/>
                  <p:nvPr/>
                </p:nvSpPr>
                <p:spPr>
                  <a:xfrm>
                    <a:off x="5278570" y="2983486"/>
                    <a:ext cx="496800" cy="1509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073" name="Google Shape;5073;g21ddd074c4a_0_3639"/>
                <p:cNvGrpSpPr/>
                <p:nvPr/>
              </p:nvGrpSpPr>
              <p:grpSpPr>
                <a:xfrm>
                  <a:off x="1456374" y="2507397"/>
                  <a:ext cx="469381" cy="476250"/>
                  <a:chOff x="2944" y="2425"/>
                  <a:chExt cx="300" cy="300"/>
                </a:xfrm>
              </p:grpSpPr>
              <p:sp>
                <p:nvSpPr>
                  <p:cNvPr id="5074" name="Google Shape;5074;g21ddd074c4a_0_3639"/>
                  <p:cNvSpPr/>
                  <p:nvPr/>
                </p:nvSpPr>
                <p:spPr>
                  <a:xfrm>
                    <a:off x="2982" y="2490"/>
                    <a:ext cx="0" cy="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5" name="Google Shape;5075;g21ddd074c4a_0_3639"/>
                  <p:cNvSpPr txBox="1"/>
                  <p:nvPr/>
                </p:nvSpPr>
                <p:spPr>
                  <a:xfrm>
                    <a:off x="2944" y="2425"/>
                    <a:ext cx="3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e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076" name="Google Shape;5076;g21ddd074c4a_0_3639"/>
              <p:cNvGrpSpPr/>
              <p:nvPr/>
            </p:nvGrpSpPr>
            <p:grpSpPr>
              <a:xfrm>
                <a:off x="8197476" y="5805214"/>
                <a:ext cx="539994" cy="419386"/>
                <a:chOff x="1348543" y="2507397"/>
                <a:chExt cx="613211" cy="476250"/>
              </a:xfrm>
            </p:grpSpPr>
            <p:grpSp>
              <p:nvGrpSpPr>
                <p:cNvPr id="5077" name="Google Shape;5077;g21ddd074c4a_0_3639"/>
                <p:cNvGrpSpPr/>
                <p:nvPr/>
              </p:nvGrpSpPr>
              <p:grpSpPr>
                <a:xfrm>
                  <a:off x="1348543" y="2555709"/>
                  <a:ext cx="603936" cy="309144"/>
                  <a:chOff x="5278570" y="2983486"/>
                  <a:chExt cx="501650" cy="233475"/>
                </a:xfrm>
              </p:grpSpPr>
              <p:sp>
                <p:nvSpPr>
                  <p:cNvPr id="5078" name="Google Shape;5078;g21ddd074c4a_0_3639"/>
                  <p:cNvSpPr/>
                  <p:nvPr/>
                </p:nvSpPr>
                <p:spPr>
                  <a:xfrm>
                    <a:off x="5283332" y="3088261"/>
                    <a:ext cx="496800" cy="1287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5079" name="Google Shape;5079;g21ddd074c4a_0_3639"/>
                  <p:cNvCxnSpPr/>
                  <p:nvPr/>
                </p:nvCxnSpPr>
                <p:spPr>
                  <a:xfrm>
                    <a:off x="5283332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080" name="Google Shape;5080;g21ddd074c4a_0_3639"/>
                  <p:cNvCxnSpPr/>
                  <p:nvPr/>
                </p:nvCxnSpPr>
                <p:spPr>
                  <a:xfrm>
                    <a:off x="5780220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5081" name="Google Shape;5081;g21ddd074c4a_0_3639"/>
                  <p:cNvSpPr/>
                  <p:nvPr/>
                </p:nvSpPr>
                <p:spPr>
                  <a:xfrm>
                    <a:off x="5283332" y="3077148"/>
                    <a:ext cx="492000" cy="7770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82" name="Google Shape;5082;g21ddd074c4a_0_3639"/>
                  <p:cNvSpPr/>
                  <p:nvPr/>
                </p:nvSpPr>
                <p:spPr>
                  <a:xfrm>
                    <a:off x="5278570" y="2983486"/>
                    <a:ext cx="496800" cy="1509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083" name="Google Shape;5083;g21ddd074c4a_0_3639"/>
                <p:cNvGrpSpPr/>
                <p:nvPr/>
              </p:nvGrpSpPr>
              <p:grpSpPr>
                <a:xfrm>
                  <a:off x="1492372" y="2507397"/>
                  <a:ext cx="469382" cy="476250"/>
                  <a:chOff x="2967" y="2425"/>
                  <a:chExt cx="300" cy="300"/>
                </a:xfrm>
              </p:grpSpPr>
              <p:sp>
                <p:nvSpPr>
                  <p:cNvPr id="5084" name="Google Shape;5084;g21ddd074c4a_0_3639"/>
                  <p:cNvSpPr/>
                  <p:nvPr/>
                </p:nvSpPr>
                <p:spPr>
                  <a:xfrm>
                    <a:off x="2982" y="2490"/>
                    <a:ext cx="0" cy="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85" name="Google Shape;5085;g21ddd074c4a_0_3639"/>
                  <p:cNvSpPr txBox="1"/>
                  <p:nvPr/>
                </p:nvSpPr>
                <p:spPr>
                  <a:xfrm>
                    <a:off x="2967" y="2425"/>
                    <a:ext cx="3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086" name="Google Shape;5086;g21ddd074c4a_0_3639"/>
            <p:cNvGrpSpPr/>
            <p:nvPr/>
          </p:nvGrpSpPr>
          <p:grpSpPr>
            <a:xfrm>
              <a:off x="6945066" y="1814567"/>
              <a:ext cx="4395356" cy="454892"/>
              <a:chOff x="4333946" y="5772157"/>
              <a:chExt cx="4395356" cy="454892"/>
            </a:xfrm>
          </p:grpSpPr>
          <p:grpSp>
            <p:nvGrpSpPr>
              <p:cNvPr id="5087" name="Google Shape;5087;g21ddd074c4a_0_3639"/>
              <p:cNvGrpSpPr/>
              <p:nvPr/>
            </p:nvGrpSpPr>
            <p:grpSpPr>
              <a:xfrm>
                <a:off x="4333946" y="5772157"/>
                <a:ext cx="531826" cy="419386"/>
                <a:chOff x="1348543" y="2475647"/>
                <a:chExt cx="603936" cy="476250"/>
              </a:xfrm>
            </p:grpSpPr>
            <p:grpSp>
              <p:nvGrpSpPr>
                <p:cNvPr id="5088" name="Google Shape;5088;g21ddd074c4a_0_3639"/>
                <p:cNvGrpSpPr/>
                <p:nvPr/>
              </p:nvGrpSpPr>
              <p:grpSpPr>
                <a:xfrm>
                  <a:off x="1348543" y="2555709"/>
                  <a:ext cx="603936" cy="309144"/>
                  <a:chOff x="5278570" y="2983486"/>
                  <a:chExt cx="501650" cy="233475"/>
                </a:xfrm>
              </p:grpSpPr>
              <p:sp>
                <p:nvSpPr>
                  <p:cNvPr id="5089" name="Google Shape;5089;g21ddd074c4a_0_3639"/>
                  <p:cNvSpPr/>
                  <p:nvPr/>
                </p:nvSpPr>
                <p:spPr>
                  <a:xfrm>
                    <a:off x="5283332" y="3088261"/>
                    <a:ext cx="496800" cy="1287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5090" name="Google Shape;5090;g21ddd074c4a_0_3639"/>
                  <p:cNvCxnSpPr/>
                  <p:nvPr/>
                </p:nvCxnSpPr>
                <p:spPr>
                  <a:xfrm>
                    <a:off x="5283332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091" name="Google Shape;5091;g21ddd074c4a_0_3639"/>
                  <p:cNvCxnSpPr/>
                  <p:nvPr/>
                </p:nvCxnSpPr>
                <p:spPr>
                  <a:xfrm>
                    <a:off x="5780220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5092" name="Google Shape;5092;g21ddd074c4a_0_3639"/>
                  <p:cNvSpPr/>
                  <p:nvPr/>
                </p:nvSpPr>
                <p:spPr>
                  <a:xfrm>
                    <a:off x="5283332" y="3077148"/>
                    <a:ext cx="492000" cy="7770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93" name="Google Shape;5093;g21ddd074c4a_0_3639"/>
                  <p:cNvSpPr/>
                  <p:nvPr/>
                </p:nvSpPr>
                <p:spPr>
                  <a:xfrm>
                    <a:off x="5278570" y="2983486"/>
                    <a:ext cx="496800" cy="1509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094" name="Google Shape;5094;g21ddd074c4a_0_3639"/>
                <p:cNvGrpSpPr/>
                <p:nvPr/>
              </p:nvGrpSpPr>
              <p:grpSpPr>
                <a:xfrm>
                  <a:off x="1456374" y="2475647"/>
                  <a:ext cx="469381" cy="476250"/>
                  <a:chOff x="2944" y="2405"/>
                  <a:chExt cx="300" cy="300"/>
                </a:xfrm>
              </p:grpSpPr>
              <p:sp>
                <p:nvSpPr>
                  <p:cNvPr id="5095" name="Google Shape;5095;g21ddd074c4a_0_3639"/>
                  <p:cNvSpPr/>
                  <p:nvPr/>
                </p:nvSpPr>
                <p:spPr>
                  <a:xfrm>
                    <a:off x="2982" y="2490"/>
                    <a:ext cx="0" cy="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96" name="Google Shape;5096;g21ddd074c4a_0_3639"/>
                  <p:cNvSpPr txBox="1"/>
                  <p:nvPr/>
                </p:nvSpPr>
                <p:spPr>
                  <a:xfrm>
                    <a:off x="2944" y="2405"/>
                    <a:ext cx="3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097" name="Google Shape;5097;g21ddd074c4a_0_3639"/>
              <p:cNvGrpSpPr/>
              <p:nvPr/>
            </p:nvGrpSpPr>
            <p:grpSpPr>
              <a:xfrm>
                <a:off x="6264110" y="5807663"/>
                <a:ext cx="531826" cy="419386"/>
                <a:chOff x="1348543" y="2507397"/>
                <a:chExt cx="603936" cy="476250"/>
              </a:xfrm>
            </p:grpSpPr>
            <p:grpSp>
              <p:nvGrpSpPr>
                <p:cNvPr id="5098" name="Google Shape;5098;g21ddd074c4a_0_3639"/>
                <p:cNvGrpSpPr/>
                <p:nvPr/>
              </p:nvGrpSpPr>
              <p:grpSpPr>
                <a:xfrm>
                  <a:off x="1348543" y="2555709"/>
                  <a:ext cx="603936" cy="309144"/>
                  <a:chOff x="5278570" y="2983486"/>
                  <a:chExt cx="501650" cy="233475"/>
                </a:xfrm>
              </p:grpSpPr>
              <p:sp>
                <p:nvSpPr>
                  <p:cNvPr id="5099" name="Google Shape;5099;g21ddd074c4a_0_3639"/>
                  <p:cNvSpPr/>
                  <p:nvPr/>
                </p:nvSpPr>
                <p:spPr>
                  <a:xfrm>
                    <a:off x="5283332" y="3088261"/>
                    <a:ext cx="496800" cy="1287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5100" name="Google Shape;5100;g21ddd074c4a_0_3639"/>
                  <p:cNvCxnSpPr/>
                  <p:nvPr/>
                </p:nvCxnSpPr>
                <p:spPr>
                  <a:xfrm>
                    <a:off x="5283332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101" name="Google Shape;5101;g21ddd074c4a_0_3639"/>
                  <p:cNvCxnSpPr/>
                  <p:nvPr/>
                </p:nvCxnSpPr>
                <p:spPr>
                  <a:xfrm>
                    <a:off x="5780220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5102" name="Google Shape;5102;g21ddd074c4a_0_3639"/>
                  <p:cNvSpPr/>
                  <p:nvPr/>
                </p:nvSpPr>
                <p:spPr>
                  <a:xfrm>
                    <a:off x="5283332" y="3077148"/>
                    <a:ext cx="492000" cy="7770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03" name="Google Shape;5103;g21ddd074c4a_0_3639"/>
                  <p:cNvSpPr/>
                  <p:nvPr/>
                </p:nvSpPr>
                <p:spPr>
                  <a:xfrm>
                    <a:off x="5278570" y="2983486"/>
                    <a:ext cx="496800" cy="1509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04" name="Google Shape;5104;g21ddd074c4a_0_3639"/>
                <p:cNvGrpSpPr/>
                <p:nvPr/>
              </p:nvGrpSpPr>
              <p:grpSpPr>
                <a:xfrm>
                  <a:off x="1456374" y="2507397"/>
                  <a:ext cx="469381" cy="476250"/>
                  <a:chOff x="2944" y="2425"/>
                  <a:chExt cx="300" cy="300"/>
                </a:xfrm>
              </p:grpSpPr>
              <p:sp>
                <p:nvSpPr>
                  <p:cNvPr id="5105" name="Google Shape;5105;g21ddd074c4a_0_3639"/>
                  <p:cNvSpPr/>
                  <p:nvPr/>
                </p:nvSpPr>
                <p:spPr>
                  <a:xfrm>
                    <a:off x="2982" y="2490"/>
                    <a:ext cx="0" cy="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06" name="Google Shape;5106;g21ddd074c4a_0_3639"/>
                  <p:cNvSpPr txBox="1"/>
                  <p:nvPr/>
                </p:nvSpPr>
                <p:spPr>
                  <a:xfrm>
                    <a:off x="2944" y="2425"/>
                    <a:ext cx="3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107" name="Google Shape;5107;g21ddd074c4a_0_3639"/>
              <p:cNvGrpSpPr/>
              <p:nvPr/>
            </p:nvGrpSpPr>
            <p:grpSpPr>
              <a:xfrm>
                <a:off x="8197476" y="5805214"/>
                <a:ext cx="531826" cy="419386"/>
                <a:chOff x="1348543" y="2507397"/>
                <a:chExt cx="603936" cy="476250"/>
              </a:xfrm>
            </p:grpSpPr>
            <p:grpSp>
              <p:nvGrpSpPr>
                <p:cNvPr id="5108" name="Google Shape;5108;g21ddd074c4a_0_3639"/>
                <p:cNvGrpSpPr/>
                <p:nvPr/>
              </p:nvGrpSpPr>
              <p:grpSpPr>
                <a:xfrm>
                  <a:off x="1348543" y="2555709"/>
                  <a:ext cx="603936" cy="309144"/>
                  <a:chOff x="5278570" y="2983486"/>
                  <a:chExt cx="501650" cy="233475"/>
                </a:xfrm>
              </p:grpSpPr>
              <p:sp>
                <p:nvSpPr>
                  <p:cNvPr id="5109" name="Google Shape;5109;g21ddd074c4a_0_3639"/>
                  <p:cNvSpPr/>
                  <p:nvPr/>
                </p:nvSpPr>
                <p:spPr>
                  <a:xfrm>
                    <a:off x="5283332" y="3088261"/>
                    <a:ext cx="496800" cy="1287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5110" name="Google Shape;5110;g21ddd074c4a_0_3639"/>
                  <p:cNvCxnSpPr/>
                  <p:nvPr/>
                </p:nvCxnSpPr>
                <p:spPr>
                  <a:xfrm>
                    <a:off x="5283332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5111" name="Google Shape;5111;g21ddd074c4a_0_3639"/>
                  <p:cNvCxnSpPr/>
                  <p:nvPr/>
                </p:nvCxnSpPr>
                <p:spPr>
                  <a:xfrm>
                    <a:off x="5780220" y="3077148"/>
                    <a:ext cx="0" cy="7950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5112" name="Google Shape;5112;g21ddd074c4a_0_3639"/>
                  <p:cNvSpPr/>
                  <p:nvPr/>
                </p:nvSpPr>
                <p:spPr>
                  <a:xfrm>
                    <a:off x="5283332" y="3077148"/>
                    <a:ext cx="492000" cy="7770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000"/>
                      <a:buFont typeface="Calibri"/>
                      <a:buNone/>
                    </a:pPr>
                    <a:r>
                      <a:t/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13" name="Google Shape;5113;g21ddd074c4a_0_3639"/>
                  <p:cNvSpPr/>
                  <p:nvPr/>
                </p:nvSpPr>
                <p:spPr>
                  <a:xfrm>
                    <a:off x="5278570" y="2983486"/>
                    <a:ext cx="496800" cy="150900"/>
                  </a:xfrm>
                  <a:prstGeom prst="ellipse">
                    <a:avLst/>
                  </a:prstGeom>
                  <a:solidFill>
                    <a:srgbClr val="CCCCFF"/>
                  </a:solidFill>
                  <a:ln cap="flat" cmpd="sng" w="127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14" name="Google Shape;5114;g21ddd074c4a_0_3639"/>
                <p:cNvGrpSpPr/>
                <p:nvPr/>
              </p:nvGrpSpPr>
              <p:grpSpPr>
                <a:xfrm>
                  <a:off x="1464202" y="2507397"/>
                  <a:ext cx="469382" cy="476250"/>
                  <a:chOff x="2949" y="2425"/>
                  <a:chExt cx="300" cy="300"/>
                </a:xfrm>
              </p:grpSpPr>
              <p:sp>
                <p:nvSpPr>
                  <p:cNvPr id="5115" name="Google Shape;5115;g21ddd074c4a_0_3639"/>
                  <p:cNvSpPr/>
                  <p:nvPr/>
                </p:nvSpPr>
                <p:spPr>
                  <a:xfrm>
                    <a:off x="2982" y="2490"/>
                    <a:ext cx="0" cy="0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Calibri"/>
                      <a:buNone/>
                    </a:pPr>
                    <a:r>
                      <a:t/>
                    </a:r>
                    <a:endParaRPr b="0" i="0" sz="1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16" name="Google Shape;5116;g21ddd074c4a_0_3639"/>
                  <p:cNvSpPr txBox="1"/>
                  <p:nvPr/>
                </p:nvSpPr>
                <p:spPr>
                  <a:xfrm>
                    <a:off x="2949" y="2425"/>
                    <a:ext cx="3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b="0" i="0" lang="en-US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</a:t>
                    </a:r>
                    <a:endParaRPr b="0" i="0" sz="20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5117" name="Google Shape;5117;g21ddd074c4a_0_3639"/>
            <p:cNvSpPr/>
            <p:nvPr/>
          </p:nvSpPr>
          <p:spPr>
            <a:xfrm rot="10800000">
              <a:off x="8271227" y="5751607"/>
              <a:ext cx="575100" cy="1524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8" name="Google Shape;5118;g21ddd074c4a_0_3639"/>
            <p:cNvSpPr/>
            <p:nvPr/>
          </p:nvSpPr>
          <p:spPr>
            <a:xfrm>
              <a:off x="7508446" y="5756510"/>
              <a:ext cx="575100" cy="1524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9" name="Google Shape;5119;g21ddd074c4a_0_3639"/>
            <p:cNvSpPr/>
            <p:nvPr/>
          </p:nvSpPr>
          <p:spPr>
            <a:xfrm rot="10800000">
              <a:off x="8263208" y="3813185"/>
              <a:ext cx="575100" cy="1524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0" name="Google Shape;5120;g21ddd074c4a_0_3639"/>
            <p:cNvSpPr/>
            <p:nvPr/>
          </p:nvSpPr>
          <p:spPr>
            <a:xfrm>
              <a:off x="7516468" y="3818088"/>
              <a:ext cx="575100" cy="1524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1" name="Google Shape;5121;g21ddd074c4a_0_3639"/>
            <p:cNvSpPr/>
            <p:nvPr/>
          </p:nvSpPr>
          <p:spPr>
            <a:xfrm rot="10800000">
              <a:off x="8271230" y="1874763"/>
              <a:ext cx="575100" cy="1524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2" name="Google Shape;5122;g21ddd074c4a_0_3639"/>
            <p:cNvSpPr/>
            <p:nvPr/>
          </p:nvSpPr>
          <p:spPr>
            <a:xfrm>
              <a:off x="7535184" y="1895707"/>
              <a:ext cx="575100" cy="1524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3" name="Google Shape;5123;g21ddd074c4a_0_3639"/>
            <p:cNvSpPr/>
            <p:nvPr/>
          </p:nvSpPr>
          <p:spPr>
            <a:xfrm rot="10800000">
              <a:off x="10193609" y="1877436"/>
              <a:ext cx="575100" cy="1524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4" name="Google Shape;5124;g21ddd074c4a_0_3639"/>
            <p:cNvSpPr/>
            <p:nvPr/>
          </p:nvSpPr>
          <p:spPr>
            <a:xfrm>
              <a:off x="9430828" y="1882339"/>
              <a:ext cx="575100" cy="1524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5" name="Google Shape;5125;g21ddd074c4a_0_3639"/>
            <p:cNvSpPr/>
            <p:nvPr/>
          </p:nvSpPr>
          <p:spPr>
            <a:xfrm rot="10800000">
              <a:off x="10206979" y="3815857"/>
              <a:ext cx="575100" cy="1524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6" name="Google Shape;5126;g21ddd074c4a_0_3639"/>
            <p:cNvSpPr/>
            <p:nvPr/>
          </p:nvSpPr>
          <p:spPr>
            <a:xfrm>
              <a:off x="9444198" y="3820760"/>
              <a:ext cx="575100" cy="152400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27" name="Google Shape;5127;g21ddd074c4a_0_3639"/>
          <p:cNvGrpSpPr/>
          <p:nvPr/>
        </p:nvGrpSpPr>
        <p:grpSpPr>
          <a:xfrm>
            <a:off x="584481" y="2704932"/>
            <a:ext cx="5730665" cy="978900"/>
            <a:chOff x="660681" y="2475288"/>
            <a:chExt cx="5730665" cy="978900"/>
          </a:xfrm>
        </p:grpSpPr>
        <p:sp>
          <p:nvSpPr>
            <p:cNvPr id="5128" name="Google Shape;5128;g21ddd074c4a_0_3639"/>
            <p:cNvSpPr txBox="1"/>
            <p:nvPr/>
          </p:nvSpPr>
          <p:spPr>
            <a:xfrm flipH="1">
              <a:off x="1644446" y="2475288"/>
              <a:ext cx="4746900" cy="9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has propagated to b, and may influence distance vector computations up to </a:t>
              </a:r>
              <a:r>
                <a:rPr b="1" i="0" lang="en-US" sz="24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hop away, i.e., at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29" name="Google Shape;5129;g21ddd074c4a_0_3639"/>
            <p:cNvGrpSpPr/>
            <p:nvPr/>
          </p:nvGrpSpPr>
          <p:grpSpPr>
            <a:xfrm>
              <a:off x="660681" y="2750299"/>
              <a:ext cx="915475" cy="370018"/>
              <a:chOff x="1100105" y="2174236"/>
              <a:chExt cx="915475" cy="370018"/>
            </a:xfrm>
          </p:grpSpPr>
          <p:sp>
            <p:nvSpPr>
              <p:cNvPr id="5130" name="Google Shape;5130;g21ddd074c4a_0_3639"/>
              <p:cNvSpPr txBox="1"/>
              <p:nvPr/>
            </p:nvSpPr>
            <p:spPr>
              <a:xfrm>
                <a:off x="1521480" y="2174954"/>
                <a:ext cx="494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31" name="Google Shape;5131;g21ddd074c4a_0_3639"/>
              <p:cNvGrpSpPr/>
              <p:nvPr/>
            </p:nvGrpSpPr>
            <p:grpSpPr>
              <a:xfrm>
                <a:off x="1100105" y="2174236"/>
                <a:ext cx="386405" cy="364061"/>
                <a:chOff x="1100473" y="2174236"/>
                <a:chExt cx="431400" cy="364061"/>
              </a:xfrm>
            </p:grpSpPr>
            <p:sp>
              <p:nvSpPr>
                <p:cNvPr id="5132" name="Google Shape;5132;g21ddd074c4a_0_3639"/>
                <p:cNvSpPr/>
                <p:nvPr/>
              </p:nvSpPr>
              <p:spPr>
                <a:xfrm>
                  <a:off x="1100473" y="2176595"/>
                  <a:ext cx="431400" cy="36150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133" name="Google Shape;5133;g21ddd074c4a_0_3639"/>
                <p:cNvCxnSpPr/>
                <p:nvPr/>
              </p:nvCxnSpPr>
              <p:spPr>
                <a:xfrm>
                  <a:off x="1314533" y="2174236"/>
                  <a:ext cx="0" cy="32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34" name="Google Shape;5134;g21ddd074c4a_0_3639"/>
                <p:cNvCxnSpPr/>
                <p:nvPr/>
              </p:nvCxnSpPr>
              <p:spPr>
                <a:xfrm>
                  <a:off x="1314533" y="2505897"/>
                  <a:ext cx="0" cy="32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35" name="Google Shape;5135;g21ddd074c4a_0_3639"/>
                <p:cNvCxnSpPr/>
                <p:nvPr/>
              </p:nvCxnSpPr>
              <p:spPr>
                <a:xfrm rot="10800000">
                  <a:off x="1116634" y="2338649"/>
                  <a:ext cx="0" cy="387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36" name="Google Shape;5136;g21ddd074c4a_0_3639"/>
                <p:cNvCxnSpPr/>
                <p:nvPr/>
              </p:nvCxnSpPr>
              <p:spPr>
                <a:xfrm rot="10800000">
                  <a:off x="1516455" y="2338649"/>
                  <a:ext cx="0" cy="387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37" name="Google Shape;5137;g21ddd074c4a_0_3639"/>
                <p:cNvCxnSpPr/>
                <p:nvPr/>
              </p:nvCxnSpPr>
              <p:spPr>
                <a:xfrm>
                  <a:off x="1411431" y="2493045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38" name="Google Shape;5138;g21ddd074c4a_0_3639"/>
                <p:cNvCxnSpPr/>
                <p:nvPr/>
              </p:nvCxnSpPr>
              <p:spPr>
                <a:xfrm>
                  <a:off x="1205401" y="2199023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39" name="Google Shape;5139;g21ddd074c4a_0_3639"/>
                <p:cNvCxnSpPr/>
                <p:nvPr/>
              </p:nvCxnSpPr>
              <p:spPr>
                <a:xfrm flipH="1">
                  <a:off x="1201257" y="2491335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40" name="Google Shape;5140;g21ddd074c4a_0_3639"/>
                <p:cNvCxnSpPr/>
                <p:nvPr/>
              </p:nvCxnSpPr>
              <p:spPr>
                <a:xfrm flipH="1">
                  <a:off x="1407287" y="2197314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41" name="Google Shape;5141;g21ddd074c4a_0_3639"/>
                <p:cNvCxnSpPr/>
                <p:nvPr/>
              </p:nvCxnSpPr>
              <p:spPr>
                <a:xfrm flipH="1">
                  <a:off x="1480843" y="2263982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42" name="Google Shape;5142;g21ddd074c4a_0_3639"/>
                <p:cNvCxnSpPr/>
                <p:nvPr/>
              </p:nvCxnSpPr>
              <p:spPr>
                <a:xfrm flipH="1">
                  <a:off x="1129981" y="2434925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43" name="Google Shape;5143;g21ddd074c4a_0_3639"/>
                <p:cNvCxnSpPr/>
                <p:nvPr/>
              </p:nvCxnSpPr>
              <p:spPr>
                <a:xfrm rot="10800000">
                  <a:off x="1136100" y="2265821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44" name="Google Shape;5144;g21ddd074c4a_0_3639"/>
                <p:cNvCxnSpPr/>
                <p:nvPr/>
              </p:nvCxnSpPr>
              <p:spPr>
                <a:xfrm rot="10800000">
                  <a:off x="1480843" y="2436764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5145" name="Google Shape;5145;g21ddd074c4a_0_3639"/>
                <p:cNvSpPr/>
                <p:nvPr/>
              </p:nvSpPr>
              <p:spPr>
                <a:xfrm>
                  <a:off x="1288014" y="2334922"/>
                  <a:ext cx="53100" cy="468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146" name="Google Shape;5146;g21ddd074c4a_0_3639"/>
                <p:cNvCxnSpPr/>
                <p:nvPr/>
              </p:nvCxnSpPr>
              <p:spPr>
                <a:xfrm flipH="1">
                  <a:off x="1318065" y="2243337"/>
                  <a:ext cx="79800" cy="1110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5147" name="Google Shape;5147;g21ddd074c4a_0_3639"/>
          <p:cNvGrpSpPr/>
          <p:nvPr/>
        </p:nvGrpSpPr>
        <p:grpSpPr>
          <a:xfrm>
            <a:off x="571146" y="3769440"/>
            <a:ext cx="5837274" cy="978900"/>
            <a:chOff x="647346" y="3539796"/>
            <a:chExt cx="5837274" cy="978900"/>
          </a:xfrm>
        </p:grpSpPr>
        <p:sp>
          <p:nvSpPr>
            <p:cNvPr id="5148" name="Google Shape;5148;g21ddd074c4a_0_3639"/>
            <p:cNvSpPr txBox="1"/>
            <p:nvPr/>
          </p:nvSpPr>
          <p:spPr>
            <a:xfrm flipH="1">
              <a:off x="1638720" y="3539796"/>
              <a:ext cx="4845900" cy="9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may now influence distance vector computations up to </a:t>
              </a:r>
              <a:r>
                <a:rPr b="1" i="0" lang="en-US" sz="24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hops away, i.e., at b and now at a, e as well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49" name="Google Shape;5149;g21ddd074c4a_0_3639"/>
            <p:cNvGrpSpPr/>
            <p:nvPr/>
          </p:nvGrpSpPr>
          <p:grpSpPr>
            <a:xfrm>
              <a:off x="647346" y="3789159"/>
              <a:ext cx="915475" cy="370018"/>
              <a:chOff x="1100105" y="2174236"/>
              <a:chExt cx="915475" cy="370018"/>
            </a:xfrm>
          </p:grpSpPr>
          <p:sp>
            <p:nvSpPr>
              <p:cNvPr id="5150" name="Google Shape;5150;g21ddd074c4a_0_3639"/>
              <p:cNvSpPr txBox="1"/>
              <p:nvPr/>
            </p:nvSpPr>
            <p:spPr>
              <a:xfrm>
                <a:off x="1521480" y="2174954"/>
                <a:ext cx="494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51" name="Google Shape;5151;g21ddd074c4a_0_3639"/>
              <p:cNvGrpSpPr/>
              <p:nvPr/>
            </p:nvGrpSpPr>
            <p:grpSpPr>
              <a:xfrm>
                <a:off x="1100105" y="2174236"/>
                <a:ext cx="386405" cy="364061"/>
                <a:chOff x="1100473" y="2174236"/>
                <a:chExt cx="431400" cy="364061"/>
              </a:xfrm>
            </p:grpSpPr>
            <p:sp>
              <p:nvSpPr>
                <p:cNvPr id="5152" name="Google Shape;5152;g21ddd074c4a_0_3639"/>
                <p:cNvSpPr/>
                <p:nvPr/>
              </p:nvSpPr>
              <p:spPr>
                <a:xfrm>
                  <a:off x="1100473" y="2176595"/>
                  <a:ext cx="431400" cy="36150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153" name="Google Shape;5153;g21ddd074c4a_0_3639"/>
                <p:cNvCxnSpPr/>
                <p:nvPr/>
              </p:nvCxnSpPr>
              <p:spPr>
                <a:xfrm>
                  <a:off x="1314533" y="2174236"/>
                  <a:ext cx="0" cy="32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54" name="Google Shape;5154;g21ddd074c4a_0_3639"/>
                <p:cNvCxnSpPr/>
                <p:nvPr/>
              </p:nvCxnSpPr>
              <p:spPr>
                <a:xfrm>
                  <a:off x="1314533" y="2505897"/>
                  <a:ext cx="0" cy="32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55" name="Google Shape;5155;g21ddd074c4a_0_3639"/>
                <p:cNvCxnSpPr/>
                <p:nvPr/>
              </p:nvCxnSpPr>
              <p:spPr>
                <a:xfrm rot="10800000">
                  <a:off x="1116634" y="2338649"/>
                  <a:ext cx="0" cy="387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56" name="Google Shape;5156;g21ddd074c4a_0_3639"/>
                <p:cNvCxnSpPr/>
                <p:nvPr/>
              </p:nvCxnSpPr>
              <p:spPr>
                <a:xfrm rot="10800000">
                  <a:off x="1516455" y="2338649"/>
                  <a:ext cx="0" cy="387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57" name="Google Shape;5157;g21ddd074c4a_0_3639"/>
                <p:cNvCxnSpPr/>
                <p:nvPr/>
              </p:nvCxnSpPr>
              <p:spPr>
                <a:xfrm>
                  <a:off x="1411431" y="2493045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58" name="Google Shape;5158;g21ddd074c4a_0_3639"/>
                <p:cNvCxnSpPr/>
                <p:nvPr/>
              </p:nvCxnSpPr>
              <p:spPr>
                <a:xfrm>
                  <a:off x="1205401" y="2199023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59" name="Google Shape;5159;g21ddd074c4a_0_3639"/>
                <p:cNvCxnSpPr/>
                <p:nvPr/>
              </p:nvCxnSpPr>
              <p:spPr>
                <a:xfrm flipH="1">
                  <a:off x="1201257" y="2491335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60" name="Google Shape;5160;g21ddd074c4a_0_3639"/>
                <p:cNvCxnSpPr/>
                <p:nvPr/>
              </p:nvCxnSpPr>
              <p:spPr>
                <a:xfrm flipH="1">
                  <a:off x="1407287" y="2197314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61" name="Google Shape;5161;g21ddd074c4a_0_3639"/>
                <p:cNvCxnSpPr/>
                <p:nvPr/>
              </p:nvCxnSpPr>
              <p:spPr>
                <a:xfrm flipH="1">
                  <a:off x="1480843" y="2263982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62" name="Google Shape;5162;g21ddd074c4a_0_3639"/>
                <p:cNvCxnSpPr/>
                <p:nvPr/>
              </p:nvCxnSpPr>
              <p:spPr>
                <a:xfrm flipH="1">
                  <a:off x="1129981" y="2434925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63" name="Google Shape;5163;g21ddd074c4a_0_3639"/>
                <p:cNvCxnSpPr/>
                <p:nvPr/>
              </p:nvCxnSpPr>
              <p:spPr>
                <a:xfrm rot="10800000">
                  <a:off x="1136100" y="2265821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64" name="Google Shape;5164;g21ddd074c4a_0_3639"/>
                <p:cNvCxnSpPr/>
                <p:nvPr/>
              </p:nvCxnSpPr>
              <p:spPr>
                <a:xfrm rot="10800000">
                  <a:off x="1480843" y="2436764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5165" name="Google Shape;5165;g21ddd074c4a_0_3639"/>
                <p:cNvSpPr/>
                <p:nvPr/>
              </p:nvSpPr>
              <p:spPr>
                <a:xfrm>
                  <a:off x="1288014" y="2334922"/>
                  <a:ext cx="53100" cy="468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166" name="Google Shape;5166;g21ddd074c4a_0_3639"/>
                <p:cNvCxnSpPr/>
                <p:nvPr/>
              </p:nvCxnSpPr>
              <p:spPr>
                <a:xfrm flipH="1">
                  <a:off x="1310877" y="2293502"/>
                  <a:ext cx="151500" cy="672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5167" name="Google Shape;5167;g21ddd074c4a_0_3639"/>
          <p:cNvGrpSpPr/>
          <p:nvPr/>
        </p:nvGrpSpPr>
        <p:grpSpPr>
          <a:xfrm>
            <a:off x="584481" y="4789476"/>
            <a:ext cx="5996659" cy="978900"/>
            <a:chOff x="660681" y="4484676"/>
            <a:chExt cx="5996659" cy="978900"/>
          </a:xfrm>
        </p:grpSpPr>
        <p:sp>
          <p:nvSpPr>
            <p:cNvPr id="5168" name="Google Shape;5168;g21ddd074c4a_0_3639"/>
            <p:cNvSpPr txBox="1"/>
            <p:nvPr/>
          </p:nvSpPr>
          <p:spPr>
            <a:xfrm flipH="1">
              <a:off x="1659040" y="4484676"/>
              <a:ext cx="4998300" cy="9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may influence distance vector computations up to </a:t>
              </a:r>
              <a:r>
                <a:rPr b="1" i="0" lang="en-US" sz="24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hops away, i.e., at b,a,e and now at c,f,h as well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69" name="Google Shape;5169;g21ddd074c4a_0_3639"/>
            <p:cNvGrpSpPr/>
            <p:nvPr/>
          </p:nvGrpSpPr>
          <p:grpSpPr>
            <a:xfrm>
              <a:off x="660681" y="4761979"/>
              <a:ext cx="915475" cy="370018"/>
              <a:chOff x="1100105" y="2174236"/>
              <a:chExt cx="915475" cy="370018"/>
            </a:xfrm>
          </p:grpSpPr>
          <p:sp>
            <p:nvSpPr>
              <p:cNvPr id="5170" name="Google Shape;5170;g21ddd074c4a_0_3639"/>
              <p:cNvSpPr txBox="1"/>
              <p:nvPr/>
            </p:nvSpPr>
            <p:spPr>
              <a:xfrm>
                <a:off x="1521480" y="2174954"/>
                <a:ext cx="494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71" name="Google Shape;5171;g21ddd074c4a_0_3639"/>
              <p:cNvGrpSpPr/>
              <p:nvPr/>
            </p:nvGrpSpPr>
            <p:grpSpPr>
              <a:xfrm>
                <a:off x="1100105" y="2174236"/>
                <a:ext cx="386405" cy="364061"/>
                <a:chOff x="1100473" y="2174236"/>
                <a:chExt cx="431400" cy="364061"/>
              </a:xfrm>
            </p:grpSpPr>
            <p:sp>
              <p:nvSpPr>
                <p:cNvPr id="5172" name="Google Shape;5172;g21ddd074c4a_0_3639"/>
                <p:cNvSpPr/>
                <p:nvPr/>
              </p:nvSpPr>
              <p:spPr>
                <a:xfrm>
                  <a:off x="1100473" y="2176595"/>
                  <a:ext cx="431400" cy="36150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173" name="Google Shape;5173;g21ddd074c4a_0_3639"/>
                <p:cNvCxnSpPr/>
                <p:nvPr/>
              </p:nvCxnSpPr>
              <p:spPr>
                <a:xfrm>
                  <a:off x="1314533" y="2174236"/>
                  <a:ext cx="0" cy="32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74" name="Google Shape;5174;g21ddd074c4a_0_3639"/>
                <p:cNvCxnSpPr/>
                <p:nvPr/>
              </p:nvCxnSpPr>
              <p:spPr>
                <a:xfrm>
                  <a:off x="1314533" y="2505897"/>
                  <a:ext cx="0" cy="32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75" name="Google Shape;5175;g21ddd074c4a_0_3639"/>
                <p:cNvCxnSpPr/>
                <p:nvPr/>
              </p:nvCxnSpPr>
              <p:spPr>
                <a:xfrm rot="10800000">
                  <a:off x="1116634" y="2338649"/>
                  <a:ext cx="0" cy="387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76" name="Google Shape;5176;g21ddd074c4a_0_3639"/>
                <p:cNvCxnSpPr/>
                <p:nvPr/>
              </p:nvCxnSpPr>
              <p:spPr>
                <a:xfrm rot="10800000">
                  <a:off x="1516455" y="2338649"/>
                  <a:ext cx="0" cy="387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77" name="Google Shape;5177;g21ddd074c4a_0_3639"/>
                <p:cNvCxnSpPr/>
                <p:nvPr/>
              </p:nvCxnSpPr>
              <p:spPr>
                <a:xfrm>
                  <a:off x="1411431" y="2493045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78" name="Google Shape;5178;g21ddd074c4a_0_3639"/>
                <p:cNvCxnSpPr/>
                <p:nvPr/>
              </p:nvCxnSpPr>
              <p:spPr>
                <a:xfrm>
                  <a:off x="1205401" y="2199023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79" name="Google Shape;5179;g21ddd074c4a_0_3639"/>
                <p:cNvCxnSpPr/>
                <p:nvPr/>
              </p:nvCxnSpPr>
              <p:spPr>
                <a:xfrm flipH="1">
                  <a:off x="1201257" y="2491335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80" name="Google Shape;5180;g21ddd074c4a_0_3639"/>
                <p:cNvCxnSpPr/>
                <p:nvPr/>
              </p:nvCxnSpPr>
              <p:spPr>
                <a:xfrm flipH="1">
                  <a:off x="1407287" y="2197314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81" name="Google Shape;5181;g21ddd074c4a_0_3639"/>
                <p:cNvCxnSpPr/>
                <p:nvPr/>
              </p:nvCxnSpPr>
              <p:spPr>
                <a:xfrm flipH="1">
                  <a:off x="1480843" y="2263982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82" name="Google Shape;5182;g21ddd074c4a_0_3639"/>
                <p:cNvCxnSpPr/>
                <p:nvPr/>
              </p:nvCxnSpPr>
              <p:spPr>
                <a:xfrm flipH="1">
                  <a:off x="1129981" y="2434925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83" name="Google Shape;5183;g21ddd074c4a_0_3639"/>
                <p:cNvCxnSpPr/>
                <p:nvPr/>
              </p:nvCxnSpPr>
              <p:spPr>
                <a:xfrm rot="10800000">
                  <a:off x="1136100" y="2265821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84" name="Google Shape;5184;g21ddd074c4a_0_3639"/>
                <p:cNvCxnSpPr/>
                <p:nvPr/>
              </p:nvCxnSpPr>
              <p:spPr>
                <a:xfrm rot="10800000">
                  <a:off x="1480843" y="2436764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5185" name="Google Shape;5185;g21ddd074c4a_0_3639"/>
                <p:cNvSpPr/>
                <p:nvPr/>
              </p:nvSpPr>
              <p:spPr>
                <a:xfrm>
                  <a:off x="1288014" y="2334922"/>
                  <a:ext cx="53100" cy="468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186" name="Google Shape;5186;g21ddd074c4a_0_3639"/>
                <p:cNvCxnSpPr/>
                <p:nvPr/>
              </p:nvCxnSpPr>
              <p:spPr>
                <a:xfrm rot="10800000">
                  <a:off x="1314557" y="2354460"/>
                  <a:ext cx="154200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</p:grpSp>
      <p:grpSp>
        <p:nvGrpSpPr>
          <p:cNvPr id="5187" name="Google Shape;5187;g21ddd074c4a_0_3639"/>
          <p:cNvGrpSpPr/>
          <p:nvPr/>
        </p:nvGrpSpPr>
        <p:grpSpPr>
          <a:xfrm>
            <a:off x="584481" y="5829462"/>
            <a:ext cx="5915319" cy="978600"/>
            <a:chOff x="660681" y="5499610"/>
            <a:chExt cx="5915319" cy="978600"/>
          </a:xfrm>
        </p:grpSpPr>
        <p:sp>
          <p:nvSpPr>
            <p:cNvPr id="5188" name="Google Shape;5188;g21ddd074c4a_0_3639"/>
            <p:cNvSpPr/>
            <p:nvPr/>
          </p:nvSpPr>
          <p:spPr>
            <a:xfrm>
              <a:off x="1638300" y="5499610"/>
              <a:ext cx="4937700" cy="97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may influence distance vector computations up to </a:t>
              </a:r>
              <a:r>
                <a:rPr b="1" i="0" lang="en-US" sz="24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hops away, i.e., at b,a,e, c, f, h and now at g,i as well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89" name="Google Shape;5189;g21ddd074c4a_0_3639"/>
            <p:cNvGrpSpPr/>
            <p:nvPr/>
          </p:nvGrpSpPr>
          <p:grpSpPr>
            <a:xfrm>
              <a:off x="660681" y="5777979"/>
              <a:ext cx="915475" cy="370018"/>
              <a:chOff x="1100105" y="2174236"/>
              <a:chExt cx="915475" cy="370018"/>
            </a:xfrm>
          </p:grpSpPr>
          <p:sp>
            <p:nvSpPr>
              <p:cNvPr id="5190" name="Google Shape;5190;g21ddd074c4a_0_3639"/>
              <p:cNvSpPr txBox="1"/>
              <p:nvPr/>
            </p:nvSpPr>
            <p:spPr>
              <a:xfrm>
                <a:off x="1521480" y="2174954"/>
                <a:ext cx="494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91" name="Google Shape;5191;g21ddd074c4a_0_3639"/>
              <p:cNvGrpSpPr/>
              <p:nvPr/>
            </p:nvGrpSpPr>
            <p:grpSpPr>
              <a:xfrm>
                <a:off x="1100105" y="2174236"/>
                <a:ext cx="386405" cy="364061"/>
                <a:chOff x="1100473" y="2174236"/>
                <a:chExt cx="431400" cy="364061"/>
              </a:xfrm>
            </p:grpSpPr>
            <p:sp>
              <p:nvSpPr>
                <p:cNvPr id="5192" name="Google Shape;5192;g21ddd074c4a_0_3639"/>
                <p:cNvSpPr/>
                <p:nvPr/>
              </p:nvSpPr>
              <p:spPr>
                <a:xfrm>
                  <a:off x="1100473" y="2176595"/>
                  <a:ext cx="431400" cy="361500"/>
                </a:xfrm>
                <a:prstGeom prst="ellipse">
                  <a:avLst/>
                </a:prstGeom>
                <a:noFill/>
                <a:ln cap="flat" cmpd="sng" w="1905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193" name="Google Shape;5193;g21ddd074c4a_0_3639"/>
                <p:cNvCxnSpPr/>
                <p:nvPr/>
              </p:nvCxnSpPr>
              <p:spPr>
                <a:xfrm>
                  <a:off x="1314533" y="2174236"/>
                  <a:ext cx="0" cy="32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94" name="Google Shape;5194;g21ddd074c4a_0_3639"/>
                <p:cNvCxnSpPr/>
                <p:nvPr/>
              </p:nvCxnSpPr>
              <p:spPr>
                <a:xfrm>
                  <a:off x="1314533" y="2505897"/>
                  <a:ext cx="0" cy="32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95" name="Google Shape;5195;g21ddd074c4a_0_3639"/>
                <p:cNvCxnSpPr/>
                <p:nvPr/>
              </p:nvCxnSpPr>
              <p:spPr>
                <a:xfrm rot="10800000">
                  <a:off x="1116634" y="2338649"/>
                  <a:ext cx="0" cy="387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96" name="Google Shape;5196;g21ddd074c4a_0_3639"/>
                <p:cNvCxnSpPr/>
                <p:nvPr/>
              </p:nvCxnSpPr>
              <p:spPr>
                <a:xfrm rot="10800000">
                  <a:off x="1516455" y="2338649"/>
                  <a:ext cx="0" cy="387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97" name="Google Shape;5197;g21ddd074c4a_0_3639"/>
                <p:cNvCxnSpPr/>
                <p:nvPr/>
              </p:nvCxnSpPr>
              <p:spPr>
                <a:xfrm>
                  <a:off x="1411431" y="2493045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98" name="Google Shape;5198;g21ddd074c4a_0_3639"/>
                <p:cNvCxnSpPr/>
                <p:nvPr/>
              </p:nvCxnSpPr>
              <p:spPr>
                <a:xfrm>
                  <a:off x="1205401" y="2199023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199" name="Google Shape;5199;g21ddd074c4a_0_3639"/>
                <p:cNvCxnSpPr/>
                <p:nvPr/>
              </p:nvCxnSpPr>
              <p:spPr>
                <a:xfrm flipH="1">
                  <a:off x="1201257" y="2491335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00" name="Google Shape;5200;g21ddd074c4a_0_3639"/>
                <p:cNvCxnSpPr/>
                <p:nvPr/>
              </p:nvCxnSpPr>
              <p:spPr>
                <a:xfrm flipH="1">
                  <a:off x="1407287" y="2197314"/>
                  <a:ext cx="17400" cy="231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01" name="Google Shape;5201;g21ddd074c4a_0_3639"/>
                <p:cNvCxnSpPr/>
                <p:nvPr/>
              </p:nvCxnSpPr>
              <p:spPr>
                <a:xfrm flipH="1">
                  <a:off x="1480843" y="2263982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02" name="Google Shape;5202;g21ddd074c4a_0_3639"/>
                <p:cNvCxnSpPr/>
                <p:nvPr/>
              </p:nvCxnSpPr>
              <p:spPr>
                <a:xfrm flipH="1">
                  <a:off x="1129981" y="2434925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03" name="Google Shape;5203;g21ddd074c4a_0_3639"/>
                <p:cNvCxnSpPr/>
                <p:nvPr/>
              </p:nvCxnSpPr>
              <p:spPr>
                <a:xfrm rot="10800000">
                  <a:off x="1136100" y="2265821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04" name="Google Shape;5204;g21ddd074c4a_0_3639"/>
                <p:cNvCxnSpPr/>
                <p:nvPr/>
              </p:nvCxnSpPr>
              <p:spPr>
                <a:xfrm rot="10800000">
                  <a:off x="1480843" y="2436764"/>
                  <a:ext cx="23400" cy="144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sp>
              <p:nvSpPr>
                <p:cNvPr id="5205" name="Google Shape;5205;g21ddd074c4a_0_3639"/>
                <p:cNvSpPr/>
                <p:nvPr/>
              </p:nvSpPr>
              <p:spPr>
                <a:xfrm>
                  <a:off x="1288014" y="2334922"/>
                  <a:ext cx="53100" cy="468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206" name="Google Shape;5206;g21ddd074c4a_0_3639"/>
                <p:cNvCxnSpPr/>
                <p:nvPr/>
              </p:nvCxnSpPr>
              <p:spPr>
                <a:xfrm rot="10800000">
                  <a:off x="1310934" y="2351307"/>
                  <a:ext cx="140100" cy="711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C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5207" name="Google Shape;5207;g21ddd074c4a_0_3639"/>
          <p:cNvSpPr txBox="1"/>
          <p:nvPr/>
        </p:nvSpPr>
        <p:spPr>
          <a:xfrm>
            <a:off x="726440" y="1493520"/>
            <a:ext cx="106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communication, computation steps diffuses information through network: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08" name="Google Shape;5208;g21ddd074c4a_0_3639"/>
          <p:cNvGrpSpPr/>
          <p:nvPr/>
        </p:nvGrpSpPr>
        <p:grpSpPr>
          <a:xfrm>
            <a:off x="8803199" y="2108548"/>
            <a:ext cx="2857489" cy="1596851"/>
            <a:chOff x="8879399" y="1803748"/>
            <a:chExt cx="2857489" cy="1596851"/>
          </a:xfrm>
        </p:grpSpPr>
        <p:sp>
          <p:nvSpPr>
            <p:cNvPr id="5209" name="Google Shape;5209;g21ddd074c4a_0_3639"/>
            <p:cNvSpPr/>
            <p:nvPr/>
          </p:nvSpPr>
          <p:spPr>
            <a:xfrm>
              <a:off x="8879399" y="1803748"/>
              <a:ext cx="2857489" cy="1536065"/>
            </a:xfrm>
            <a:custGeom>
              <a:rect b="b" l="l" r="r" t="t"/>
              <a:pathLst>
                <a:path extrusionOk="0" h="1536065" w="2857489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cap="flat" cmpd="sng" w="412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0" name="Google Shape;5210;g21ddd074c4a_0_3639"/>
            <p:cNvSpPr txBox="1"/>
            <p:nvPr/>
          </p:nvSpPr>
          <p:spPr>
            <a:xfrm>
              <a:off x="11185743" y="3031299"/>
              <a:ext cx="546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t=1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1" name="Google Shape;5211;g21ddd074c4a_0_3639"/>
          <p:cNvGrpSpPr/>
          <p:nvPr/>
        </p:nvGrpSpPr>
        <p:grpSpPr>
          <a:xfrm>
            <a:off x="7073313" y="2234321"/>
            <a:ext cx="4586430" cy="2600574"/>
            <a:chOff x="8907795" y="1814699"/>
            <a:chExt cx="2775617" cy="2600574"/>
          </a:xfrm>
        </p:grpSpPr>
        <p:sp>
          <p:nvSpPr>
            <p:cNvPr id="5212" name="Google Shape;5212;g21ddd074c4a_0_3639"/>
            <p:cNvSpPr/>
            <p:nvPr/>
          </p:nvSpPr>
          <p:spPr>
            <a:xfrm>
              <a:off x="8907795" y="1814699"/>
              <a:ext cx="2744209" cy="2600574"/>
            </a:xfrm>
            <a:custGeom>
              <a:rect b="b" l="l" r="r" t="t"/>
              <a:pathLst>
                <a:path extrusionOk="0" h="2364158" w="2785999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cap="flat" cmpd="sng" w="412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3" name="Google Shape;5213;g21ddd074c4a_0_3639"/>
            <p:cNvSpPr txBox="1"/>
            <p:nvPr/>
          </p:nvSpPr>
          <p:spPr>
            <a:xfrm>
              <a:off x="11352512" y="3203511"/>
              <a:ext cx="3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t=2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4" name="Google Shape;5214;g21ddd074c4a_0_3639"/>
          <p:cNvGrpSpPr/>
          <p:nvPr/>
        </p:nvGrpSpPr>
        <p:grpSpPr>
          <a:xfrm>
            <a:off x="6950141" y="2299038"/>
            <a:ext cx="4824425" cy="4367525"/>
            <a:chOff x="8907795" y="1814698"/>
            <a:chExt cx="2919647" cy="4367525"/>
          </a:xfrm>
        </p:grpSpPr>
        <p:sp>
          <p:nvSpPr>
            <p:cNvPr id="5215" name="Google Shape;5215;g21ddd074c4a_0_3639"/>
            <p:cNvSpPr/>
            <p:nvPr/>
          </p:nvSpPr>
          <p:spPr>
            <a:xfrm>
              <a:off x="8907795" y="1814698"/>
              <a:ext cx="2804819" cy="4367525"/>
            </a:xfrm>
            <a:custGeom>
              <a:rect b="b" l="l" r="r" t="t"/>
              <a:pathLst>
                <a:path extrusionOk="0" h="3970477" w="2847532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cap="flat" cmpd="sng" w="412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6" name="Google Shape;5216;g21ddd074c4a_0_3639"/>
            <p:cNvSpPr txBox="1"/>
            <p:nvPr/>
          </p:nvSpPr>
          <p:spPr>
            <a:xfrm>
              <a:off x="11496542" y="4706635"/>
              <a:ext cx="33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t=3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7" name="Google Shape;5217;g21ddd074c4a_0_3639"/>
          <p:cNvGrpSpPr/>
          <p:nvPr/>
        </p:nvGrpSpPr>
        <p:grpSpPr>
          <a:xfrm>
            <a:off x="6752330" y="2308927"/>
            <a:ext cx="5205842" cy="4487373"/>
            <a:chOff x="8907795" y="1823741"/>
            <a:chExt cx="2917746" cy="3238811"/>
          </a:xfrm>
        </p:grpSpPr>
        <p:sp>
          <p:nvSpPr>
            <p:cNvPr id="5218" name="Google Shape;5218;g21ddd074c4a_0_3639"/>
            <p:cNvSpPr/>
            <p:nvPr/>
          </p:nvSpPr>
          <p:spPr>
            <a:xfrm>
              <a:off x="8907795" y="1823741"/>
              <a:ext cx="2804819" cy="3235964"/>
            </a:xfrm>
            <a:custGeom>
              <a:rect b="b" l="l" r="r" t="t"/>
              <a:pathLst>
                <a:path extrusionOk="0" h="2941785" w="2847532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cap="flat" cmpd="sng" w="41275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9" name="Google Shape;5219;g21ddd074c4a_0_3639"/>
            <p:cNvSpPr txBox="1"/>
            <p:nvPr/>
          </p:nvSpPr>
          <p:spPr>
            <a:xfrm>
              <a:off x="11518941" y="4795852"/>
              <a:ext cx="3066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t=4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220" name="Google Shape;5220;g21ddd074c4a_0_3639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21" name="Google Shape;5221;g21ddd074c4a_0_3639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2" name="Google Shape;5222;g21ddd074c4a_0_3639"/>
          <p:cNvSpPr/>
          <p:nvPr/>
        </p:nvSpPr>
        <p:spPr>
          <a:xfrm>
            <a:off x="448075" y="423300"/>
            <a:ext cx="930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3" name="Google Shape;5223;g21ddd074c4a_0_36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7" name="Shape 5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8" name="Google Shape;5228;g21ddd074c4a_0_3888"/>
          <p:cNvSpPr txBox="1"/>
          <p:nvPr>
            <p:ph type="title"/>
          </p:nvPr>
        </p:nvSpPr>
        <p:spPr>
          <a:xfrm>
            <a:off x="609600" y="1105000"/>
            <a:ext cx="105156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3200"/>
              <a:t>Distance vector: link cost changes</a:t>
            </a:r>
            <a:endParaRPr sz="3200"/>
          </a:p>
        </p:txBody>
      </p:sp>
      <p:sp>
        <p:nvSpPr>
          <p:cNvPr id="5229" name="Google Shape;5229;g21ddd074c4a_0_3888"/>
          <p:cNvSpPr txBox="1"/>
          <p:nvPr/>
        </p:nvSpPr>
        <p:spPr>
          <a:xfrm>
            <a:off x="259915" y="4550058"/>
            <a:ext cx="1841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“good news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travels fast”</a:t>
            </a:r>
            <a:endParaRPr b="0" i="0" sz="16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0" name="Google Shape;5230;g21ddd074c4a_0_3888"/>
          <p:cNvSpPr/>
          <p:nvPr/>
        </p:nvSpPr>
        <p:spPr>
          <a:xfrm>
            <a:off x="2108853" y="4027249"/>
            <a:ext cx="9111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detects link-cost change, updates its DV, informs its neighbors.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1" name="Google Shape;5231;g21ddd074c4a_0_3888"/>
          <p:cNvSpPr/>
          <p:nvPr/>
        </p:nvSpPr>
        <p:spPr>
          <a:xfrm>
            <a:off x="2121553" y="4536321"/>
            <a:ext cx="87102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9575" lvl="0" marL="409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receives update from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updates its table, computes new least cost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sends its neighbors its DV.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2" name="Google Shape;5232;g21ddd074c4a_0_3888"/>
          <p:cNvSpPr/>
          <p:nvPr/>
        </p:nvSpPr>
        <p:spPr>
          <a:xfrm>
            <a:off x="2093674" y="5369004"/>
            <a:ext cx="84501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09575" lvl="0" marL="409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receives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update, updates its distance table. 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least costs do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change, so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does </a:t>
            </a:r>
            <a:r>
              <a:rPr b="0" i="1" lang="en-US" sz="24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send a message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3" name="Google Shape;5233;g21ddd074c4a_0_3888"/>
          <p:cNvSpPr/>
          <p:nvPr/>
        </p:nvSpPr>
        <p:spPr>
          <a:xfrm>
            <a:off x="610644" y="1817709"/>
            <a:ext cx="8066700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link cost changes: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detects local link cost change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updates routing info, recalculates local DV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DV changes, notify neighbors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34" name="Google Shape;5234;g21ddd074c4a_0_3888"/>
          <p:cNvGrpSpPr/>
          <p:nvPr/>
        </p:nvGrpSpPr>
        <p:grpSpPr>
          <a:xfrm>
            <a:off x="8892044" y="1776739"/>
            <a:ext cx="2184400" cy="1400175"/>
            <a:chOff x="3625" y="1076"/>
            <a:chExt cx="1376" cy="882"/>
          </a:xfrm>
        </p:grpSpPr>
        <p:sp>
          <p:nvSpPr>
            <p:cNvPr id="5235" name="Google Shape;5235;g21ddd074c4a_0_3888"/>
            <p:cNvSpPr/>
            <p:nvPr/>
          </p:nvSpPr>
          <p:spPr>
            <a:xfrm>
              <a:off x="3625" y="114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6" name="Google Shape;5236;g21ddd074c4a_0_3888"/>
            <p:cNvSpPr/>
            <p:nvPr/>
          </p:nvSpPr>
          <p:spPr>
            <a:xfrm>
              <a:off x="3984" y="1404"/>
              <a:ext cx="222" cy="180"/>
            </a:xfrm>
            <a:custGeom>
              <a:rect b="b" l="l" r="r" t="t"/>
              <a:pathLst>
                <a:path extrusionOk="0" h="180" w="222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7" name="Google Shape;5237;g21ddd074c4a_0_3888"/>
            <p:cNvSpPr/>
            <p:nvPr/>
          </p:nvSpPr>
          <p:spPr>
            <a:xfrm>
              <a:off x="3724" y="1640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38" name="Google Shape;5238;g21ddd074c4a_0_3888"/>
            <p:cNvCxnSpPr/>
            <p:nvPr/>
          </p:nvCxnSpPr>
          <p:spPr>
            <a:xfrm>
              <a:off x="3724" y="1633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39" name="Google Shape;5239;g21ddd074c4a_0_3888"/>
            <p:cNvCxnSpPr/>
            <p:nvPr/>
          </p:nvCxnSpPr>
          <p:spPr>
            <a:xfrm>
              <a:off x="4037" y="1633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40" name="Google Shape;5240;g21ddd074c4a_0_3888"/>
            <p:cNvSpPr/>
            <p:nvPr/>
          </p:nvSpPr>
          <p:spPr>
            <a:xfrm>
              <a:off x="3724" y="1633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1" name="Google Shape;5241;g21ddd074c4a_0_3888"/>
            <p:cNvSpPr/>
            <p:nvPr/>
          </p:nvSpPr>
          <p:spPr>
            <a:xfrm>
              <a:off x="3721" y="1574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2" name="Google Shape;5242;g21ddd074c4a_0_3888"/>
            <p:cNvSpPr/>
            <p:nvPr/>
          </p:nvSpPr>
          <p:spPr>
            <a:xfrm>
              <a:off x="4389" y="1404"/>
              <a:ext cx="216" cy="189"/>
            </a:xfrm>
            <a:custGeom>
              <a:rect b="b" l="l" r="r" t="t"/>
              <a:pathLst>
                <a:path extrusionOk="0" h="189" w="216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3" name="Google Shape;5243;g21ddd074c4a_0_3888"/>
            <p:cNvSpPr/>
            <p:nvPr/>
          </p:nvSpPr>
          <p:spPr>
            <a:xfrm>
              <a:off x="4041" y="1668"/>
              <a:ext cx="540" cy="3"/>
            </a:xfrm>
            <a:custGeom>
              <a:rect b="b" l="l" r="r" t="t"/>
              <a:pathLst>
                <a:path extrusionOk="0" h="3" w="540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44" name="Google Shape;5244;g21ddd074c4a_0_3888"/>
            <p:cNvGrpSpPr/>
            <p:nvPr/>
          </p:nvGrpSpPr>
          <p:grpSpPr>
            <a:xfrm>
              <a:off x="3770" y="1526"/>
              <a:ext cx="296" cy="300"/>
              <a:chOff x="2951" y="2429"/>
              <a:chExt cx="300" cy="300"/>
            </a:xfrm>
          </p:grpSpPr>
          <p:sp>
            <p:nvSpPr>
              <p:cNvPr id="5245" name="Google Shape;5245;g21ddd074c4a_0_3888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6" name="Google Shape;5246;g21ddd074c4a_0_3888"/>
              <p:cNvSpPr txBox="1"/>
              <p:nvPr/>
            </p:nvSpPr>
            <p:spPr>
              <a:xfrm>
                <a:off x="2951" y="2429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omic Sans MS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x</a:t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247" name="Google Shape;5247;g21ddd074c4a_0_3888"/>
            <p:cNvGrpSpPr/>
            <p:nvPr/>
          </p:nvGrpSpPr>
          <p:grpSpPr>
            <a:xfrm>
              <a:off x="4566" y="1538"/>
              <a:ext cx="356" cy="300"/>
              <a:chOff x="1740" y="2306"/>
              <a:chExt cx="356" cy="300"/>
            </a:xfrm>
          </p:grpSpPr>
          <p:sp>
            <p:nvSpPr>
              <p:cNvPr id="5248" name="Google Shape;5248;g21ddd074c4a_0_3888"/>
              <p:cNvSpPr/>
              <p:nvPr/>
            </p:nvSpPr>
            <p:spPr>
              <a:xfrm>
                <a:off x="1743" y="2420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49" name="Google Shape;5249;g21ddd074c4a_0_3888"/>
              <p:cNvCxnSpPr/>
              <p:nvPr/>
            </p:nvCxnSpPr>
            <p:spPr>
              <a:xfrm>
                <a:off x="1743" y="2413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50" name="Google Shape;5250;g21ddd074c4a_0_3888"/>
              <p:cNvCxnSpPr/>
              <p:nvPr/>
            </p:nvCxnSpPr>
            <p:spPr>
              <a:xfrm>
                <a:off x="2056" y="2413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51" name="Google Shape;5251;g21ddd074c4a_0_3888"/>
              <p:cNvSpPr/>
              <p:nvPr/>
            </p:nvSpPr>
            <p:spPr>
              <a:xfrm>
                <a:off x="1743" y="2413"/>
                <a:ext cx="30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52" name="Google Shape;5252;g21ddd074c4a_0_3888"/>
              <p:cNvSpPr/>
              <p:nvPr/>
            </p:nvSpPr>
            <p:spPr>
              <a:xfrm>
                <a:off x="1740" y="2354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53" name="Google Shape;5253;g21ddd074c4a_0_3888"/>
              <p:cNvGrpSpPr/>
              <p:nvPr/>
            </p:nvGrpSpPr>
            <p:grpSpPr>
              <a:xfrm>
                <a:off x="1800" y="2306"/>
                <a:ext cx="296" cy="300"/>
                <a:chOff x="2955" y="2429"/>
                <a:chExt cx="300" cy="300"/>
              </a:xfrm>
            </p:grpSpPr>
            <p:sp>
              <p:nvSpPr>
                <p:cNvPr id="5254" name="Google Shape;5254;g21ddd074c4a_0_3888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5" name="Google Shape;5255;g21ddd074c4a_0_3888"/>
                <p:cNvSpPr txBox="1"/>
                <p:nvPr/>
              </p:nvSpPr>
              <p:spPr>
                <a:xfrm>
                  <a:off x="2955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omic Sans MS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z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5256" name="Google Shape;5256;g21ddd074c4a_0_3888"/>
            <p:cNvSpPr txBox="1"/>
            <p:nvPr/>
          </p:nvSpPr>
          <p:spPr>
            <a:xfrm>
              <a:off x="4469" y="132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7" name="Google Shape;5257;g21ddd074c4a_0_3888"/>
            <p:cNvSpPr txBox="1"/>
            <p:nvPr/>
          </p:nvSpPr>
          <p:spPr>
            <a:xfrm>
              <a:off x="3930" y="132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8" name="Google Shape;5258;g21ddd074c4a_0_3888"/>
            <p:cNvSpPr txBox="1"/>
            <p:nvPr/>
          </p:nvSpPr>
          <p:spPr>
            <a:xfrm>
              <a:off x="4171" y="165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50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259" name="Google Shape;5259;g21ddd074c4a_0_3888"/>
            <p:cNvGrpSpPr/>
            <p:nvPr/>
          </p:nvGrpSpPr>
          <p:grpSpPr>
            <a:xfrm>
              <a:off x="4146" y="1214"/>
              <a:ext cx="358" cy="300"/>
              <a:chOff x="1740" y="2306"/>
              <a:chExt cx="358" cy="300"/>
            </a:xfrm>
          </p:grpSpPr>
          <p:sp>
            <p:nvSpPr>
              <p:cNvPr id="5260" name="Google Shape;5260;g21ddd074c4a_0_3888"/>
              <p:cNvSpPr/>
              <p:nvPr/>
            </p:nvSpPr>
            <p:spPr>
              <a:xfrm>
                <a:off x="1743" y="2420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61" name="Google Shape;5261;g21ddd074c4a_0_3888"/>
              <p:cNvCxnSpPr/>
              <p:nvPr/>
            </p:nvCxnSpPr>
            <p:spPr>
              <a:xfrm>
                <a:off x="1743" y="2413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62" name="Google Shape;5262;g21ddd074c4a_0_3888"/>
              <p:cNvCxnSpPr/>
              <p:nvPr/>
            </p:nvCxnSpPr>
            <p:spPr>
              <a:xfrm>
                <a:off x="2056" y="2413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63" name="Google Shape;5263;g21ddd074c4a_0_3888"/>
              <p:cNvSpPr/>
              <p:nvPr/>
            </p:nvSpPr>
            <p:spPr>
              <a:xfrm>
                <a:off x="1743" y="2413"/>
                <a:ext cx="30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64" name="Google Shape;5264;g21ddd074c4a_0_3888"/>
              <p:cNvSpPr/>
              <p:nvPr/>
            </p:nvSpPr>
            <p:spPr>
              <a:xfrm>
                <a:off x="1740" y="2354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65" name="Google Shape;5265;g21ddd074c4a_0_3888"/>
              <p:cNvGrpSpPr/>
              <p:nvPr/>
            </p:nvGrpSpPr>
            <p:grpSpPr>
              <a:xfrm>
                <a:off x="1802" y="2306"/>
                <a:ext cx="296" cy="300"/>
                <a:chOff x="2957" y="2429"/>
                <a:chExt cx="300" cy="300"/>
              </a:xfrm>
            </p:grpSpPr>
            <p:sp>
              <p:nvSpPr>
                <p:cNvPr id="5266" name="Google Shape;5266;g21ddd074c4a_0_3888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7" name="Google Shape;5267;g21ddd074c4a_0_3888"/>
                <p:cNvSpPr txBox="1"/>
                <p:nvPr/>
              </p:nvSpPr>
              <p:spPr>
                <a:xfrm>
                  <a:off x="2957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omic Sans MS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y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5268" name="Google Shape;5268;g21ddd074c4a_0_3888"/>
            <p:cNvSpPr txBox="1"/>
            <p:nvPr/>
          </p:nvSpPr>
          <p:spPr>
            <a:xfrm>
              <a:off x="3837" y="10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269" name="Google Shape;5269;g21ddd074c4a_0_3888"/>
            <p:cNvCxnSpPr/>
            <p:nvPr/>
          </p:nvCxnSpPr>
          <p:spPr>
            <a:xfrm rot="10800000">
              <a:off x="4080" y="1200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5270" name="Google Shape;5270;g21ddd074c4a_0_3888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71" name="Google Shape;5271;g21ddd074c4a_0_3888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2" name="Google Shape;5272;g21ddd074c4a_0_3888"/>
          <p:cNvSpPr/>
          <p:nvPr/>
        </p:nvSpPr>
        <p:spPr>
          <a:xfrm>
            <a:off x="448075" y="423300"/>
            <a:ext cx="930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73" name="Google Shape;5273;g21ddd074c4a_0_38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8200" y="2076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7" name="Shape 5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8" name="Google Shape;5278;g21ddd074c4a_0_3934"/>
          <p:cNvSpPr txBox="1"/>
          <p:nvPr>
            <p:ph type="title"/>
          </p:nvPr>
        </p:nvSpPr>
        <p:spPr>
          <a:xfrm>
            <a:off x="838200" y="913200"/>
            <a:ext cx="1051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960"/>
              <a:buFont typeface="Calibri"/>
              <a:buNone/>
            </a:pPr>
            <a:r>
              <a:rPr lang="en-US" sz="2680"/>
              <a:t>Distance vector: link cost changes</a:t>
            </a:r>
            <a:endParaRPr sz="2680"/>
          </a:p>
        </p:txBody>
      </p:sp>
      <p:sp>
        <p:nvSpPr>
          <p:cNvPr id="5279" name="Google Shape;5279;g21ddd074c4a_0_3934"/>
          <p:cNvSpPr/>
          <p:nvPr/>
        </p:nvSpPr>
        <p:spPr>
          <a:xfrm>
            <a:off x="839244" y="1512909"/>
            <a:ext cx="8066700" cy="20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link cost changes: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detects local link cost change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9075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“bad news travels slow”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count-to-infinity problem: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80" name="Google Shape;5280;g21ddd074c4a_0_3934"/>
          <p:cNvGrpSpPr/>
          <p:nvPr/>
        </p:nvGrpSpPr>
        <p:grpSpPr>
          <a:xfrm>
            <a:off x="9120644" y="1471939"/>
            <a:ext cx="2184400" cy="1400175"/>
            <a:chOff x="3625" y="1076"/>
            <a:chExt cx="1376" cy="882"/>
          </a:xfrm>
        </p:grpSpPr>
        <p:sp>
          <p:nvSpPr>
            <p:cNvPr id="5281" name="Google Shape;5281;g21ddd074c4a_0_3934"/>
            <p:cNvSpPr/>
            <p:nvPr/>
          </p:nvSpPr>
          <p:spPr>
            <a:xfrm>
              <a:off x="3625" y="114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2" name="Google Shape;5282;g21ddd074c4a_0_3934"/>
            <p:cNvSpPr/>
            <p:nvPr/>
          </p:nvSpPr>
          <p:spPr>
            <a:xfrm>
              <a:off x="3984" y="1404"/>
              <a:ext cx="222" cy="180"/>
            </a:xfrm>
            <a:custGeom>
              <a:rect b="b" l="l" r="r" t="t"/>
              <a:pathLst>
                <a:path extrusionOk="0" h="180" w="222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3" name="Google Shape;5283;g21ddd074c4a_0_3934"/>
            <p:cNvSpPr/>
            <p:nvPr/>
          </p:nvSpPr>
          <p:spPr>
            <a:xfrm>
              <a:off x="3724" y="1640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84" name="Google Shape;5284;g21ddd074c4a_0_3934"/>
            <p:cNvCxnSpPr/>
            <p:nvPr/>
          </p:nvCxnSpPr>
          <p:spPr>
            <a:xfrm>
              <a:off x="3724" y="1633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85" name="Google Shape;5285;g21ddd074c4a_0_3934"/>
            <p:cNvCxnSpPr/>
            <p:nvPr/>
          </p:nvCxnSpPr>
          <p:spPr>
            <a:xfrm>
              <a:off x="4037" y="1633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86" name="Google Shape;5286;g21ddd074c4a_0_3934"/>
            <p:cNvSpPr/>
            <p:nvPr/>
          </p:nvSpPr>
          <p:spPr>
            <a:xfrm>
              <a:off x="3724" y="1633"/>
              <a:ext cx="300" cy="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7" name="Google Shape;5287;g21ddd074c4a_0_3934"/>
            <p:cNvSpPr/>
            <p:nvPr/>
          </p:nvSpPr>
          <p:spPr>
            <a:xfrm>
              <a:off x="3721" y="1574"/>
              <a:ext cx="300" cy="0"/>
            </a:xfrm>
            <a:prstGeom prst="ellipse">
              <a:avLst/>
            </a:prstGeom>
            <a:solidFill>
              <a:srgbClr val="CCCCFF"/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8" name="Google Shape;5288;g21ddd074c4a_0_3934"/>
            <p:cNvSpPr/>
            <p:nvPr/>
          </p:nvSpPr>
          <p:spPr>
            <a:xfrm>
              <a:off x="4389" y="1404"/>
              <a:ext cx="216" cy="189"/>
            </a:xfrm>
            <a:custGeom>
              <a:rect b="b" l="l" r="r" t="t"/>
              <a:pathLst>
                <a:path extrusionOk="0" h="189" w="216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9" name="Google Shape;5289;g21ddd074c4a_0_3934"/>
            <p:cNvSpPr/>
            <p:nvPr/>
          </p:nvSpPr>
          <p:spPr>
            <a:xfrm>
              <a:off x="4041" y="1668"/>
              <a:ext cx="540" cy="3"/>
            </a:xfrm>
            <a:custGeom>
              <a:rect b="b" l="l" r="r" t="t"/>
              <a:pathLst>
                <a:path extrusionOk="0" h="3" w="540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90" name="Google Shape;5290;g21ddd074c4a_0_3934"/>
            <p:cNvGrpSpPr/>
            <p:nvPr/>
          </p:nvGrpSpPr>
          <p:grpSpPr>
            <a:xfrm>
              <a:off x="3770" y="1526"/>
              <a:ext cx="296" cy="300"/>
              <a:chOff x="2951" y="2429"/>
              <a:chExt cx="300" cy="300"/>
            </a:xfrm>
          </p:grpSpPr>
          <p:sp>
            <p:nvSpPr>
              <p:cNvPr id="5291" name="Google Shape;5291;g21ddd074c4a_0_3934"/>
              <p:cNvSpPr/>
              <p:nvPr/>
            </p:nvSpPr>
            <p:spPr>
              <a:xfrm>
                <a:off x="2982" y="2490"/>
                <a:ext cx="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2" name="Google Shape;5292;g21ddd074c4a_0_3934"/>
              <p:cNvSpPr txBox="1"/>
              <p:nvPr/>
            </p:nvSpPr>
            <p:spPr>
              <a:xfrm>
                <a:off x="2951" y="2429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omic Sans MS"/>
                  <a:buNone/>
                </a:pPr>
                <a:r>
                  <a:rPr b="0" i="0" lang="en-US" sz="2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x</a:t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5293" name="Google Shape;5293;g21ddd074c4a_0_3934"/>
            <p:cNvGrpSpPr/>
            <p:nvPr/>
          </p:nvGrpSpPr>
          <p:grpSpPr>
            <a:xfrm>
              <a:off x="4566" y="1538"/>
              <a:ext cx="356" cy="300"/>
              <a:chOff x="1740" y="2306"/>
              <a:chExt cx="356" cy="300"/>
            </a:xfrm>
          </p:grpSpPr>
          <p:sp>
            <p:nvSpPr>
              <p:cNvPr id="5294" name="Google Shape;5294;g21ddd074c4a_0_3934"/>
              <p:cNvSpPr/>
              <p:nvPr/>
            </p:nvSpPr>
            <p:spPr>
              <a:xfrm>
                <a:off x="1743" y="2420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95" name="Google Shape;5295;g21ddd074c4a_0_3934"/>
              <p:cNvCxnSpPr/>
              <p:nvPr/>
            </p:nvCxnSpPr>
            <p:spPr>
              <a:xfrm>
                <a:off x="1743" y="2413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96" name="Google Shape;5296;g21ddd074c4a_0_3934"/>
              <p:cNvCxnSpPr/>
              <p:nvPr/>
            </p:nvCxnSpPr>
            <p:spPr>
              <a:xfrm>
                <a:off x="2056" y="2413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297" name="Google Shape;5297;g21ddd074c4a_0_3934"/>
              <p:cNvSpPr/>
              <p:nvPr/>
            </p:nvSpPr>
            <p:spPr>
              <a:xfrm>
                <a:off x="1743" y="2413"/>
                <a:ext cx="30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98" name="Google Shape;5298;g21ddd074c4a_0_3934"/>
              <p:cNvSpPr/>
              <p:nvPr/>
            </p:nvSpPr>
            <p:spPr>
              <a:xfrm>
                <a:off x="1740" y="2354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99" name="Google Shape;5299;g21ddd074c4a_0_3934"/>
              <p:cNvGrpSpPr/>
              <p:nvPr/>
            </p:nvGrpSpPr>
            <p:grpSpPr>
              <a:xfrm>
                <a:off x="1800" y="2306"/>
                <a:ext cx="296" cy="300"/>
                <a:chOff x="2955" y="2429"/>
                <a:chExt cx="300" cy="300"/>
              </a:xfrm>
            </p:grpSpPr>
            <p:sp>
              <p:nvSpPr>
                <p:cNvPr id="5300" name="Google Shape;5300;g21ddd074c4a_0_3934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1" name="Google Shape;5301;g21ddd074c4a_0_3934"/>
                <p:cNvSpPr txBox="1"/>
                <p:nvPr/>
              </p:nvSpPr>
              <p:spPr>
                <a:xfrm>
                  <a:off x="2955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omic Sans MS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z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5302" name="Google Shape;5302;g21ddd074c4a_0_3934"/>
            <p:cNvSpPr txBox="1"/>
            <p:nvPr/>
          </p:nvSpPr>
          <p:spPr>
            <a:xfrm>
              <a:off x="4469" y="132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03" name="Google Shape;5303;g21ddd074c4a_0_3934"/>
            <p:cNvSpPr txBox="1"/>
            <p:nvPr/>
          </p:nvSpPr>
          <p:spPr>
            <a:xfrm>
              <a:off x="3930" y="132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04" name="Google Shape;5304;g21ddd074c4a_0_3934"/>
            <p:cNvSpPr txBox="1"/>
            <p:nvPr/>
          </p:nvSpPr>
          <p:spPr>
            <a:xfrm>
              <a:off x="4171" y="165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50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305" name="Google Shape;5305;g21ddd074c4a_0_3934"/>
            <p:cNvGrpSpPr/>
            <p:nvPr/>
          </p:nvGrpSpPr>
          <p:grpSpPr>
            <a:xfrm>
              <a:off x="4146" y="1214"/>
              <a:ext cx="358" cy="300"/>
              <a:chOff x="1740" y="2306"/>
              <a:chExt cx="358" cy="300"/>
            </a:xfrm>
          </p:grpSpPr>
          <p:sp>
            <p:nvSpPr>
              <p:cNvPr id="5306" name="Google Shape;5306;g21ddd074c4a_0_3934"/>
              <p:cNvSpPr/>
              <p:nvPr/>
            </p:nvSpPr>
            <p:spPr>
              <a:xfrm>
                <a:off x="1743" y="2420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07" name="Google Shape;5307;g21ddd074c4a_0_3934"/>
              <p:cNvCxnSpPr/>
              <p:nvPr/>
            </p:nvCxnSpPr>
            <p:spPr>
              <a:xfrm>
                <a:off x="1743" y="2413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08" name="Google Shape;5308;g21ddd074c4a_0_3934"/>
              <p:cNvCxnSpPr/>
              <p:nvPr/>
            </p:nvCxnSpPr>
            <p:spPr>
              <a:xfrm>
                <a:off x="2056" y="2413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309" name="Google Shape;5309;g21ddd074c4a_0_3934"/>
              <p:cNvSpPr/>
              <p:nvPr/>
            </p:nvSpPr>
            <p:spPr>
              <a:xfrm>
                <a:off x="1743" y="2413"/>
                <a:ext cx="300" cy="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10" name="Google Shape;5310;g21ddd074c4a_0_3934"/>
              <p:cNvSpPr/>
              <p:nvPr/>
            </p:nvSpPr>
            <p:spPr>
              <a:xfrm>
                <a:off x="1740" y="2354"/>
                <a:ext cx="300" cy="0"/>
              </a:xfrm>
              <a:prstGeom prst="ellipse">
                <a:avLst/>
              </a:prstGeom>
              <a:solidFill>
                <a:srgbClr val="CCCCFF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11" name="Google Shape;5311;g21ddd074c4a_0_3934"/>
              <p:cNvGrpSpPr/>
              <p:nvPr/>
            </p:nvGrpSpPr>
            <p:grpSpPr>
              <a:xfrm>
                <a:off x="1802" y="2306"/>
                <a:ext cx="296" cy="300"/>
                <a:chOff x="2957" y="2429"/>
                <a:chExt cx="300" cy="300"/>
              </a:xfrm>
            </p:grpSpPr>
            <p:sp>
              <p:nvSpPr>
                <p:cNvPr id="5312" name="Google Shape;5312;g21ddd074c4a_0_3934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3" name="Google Shape;5313;g21ddd074c4a_0_3934"/>
                <p:cNvSpPr txBox="1"/>
                <p:nvPr/>
              </p:nvSpPr>
              <p:spPr>
                <a:xfrm>
                  <a:off x="2957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omic Sans MS"/>
                    <a:buNone/>
                  </a:pPr>
                  <a:r>
                    <a:rPr b="0" i="0" lang="en-US" sz="2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y</a:t>
                  </a:r>
                  <a:endParaRPr b="0" i="0" sz="24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5314" name="Google Shape;5314;g21ddd074c4a_0_3934"/>
            <p:cNvSpPr txBox="1"/>
            <p:nvPr/>
          </p:nvSpPr>
          <p:spPr>
            <a:xfrm>
              <a:off x="3781" y="10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omic Sans MS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60</a:t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15" name="Google Shape;5315;g21ddd074c4a_0_3934"/>
            <p:cNvCxnSpPr/>
            <p:nvPr/>
          </p:nvCxnSpPr>
          <p:spPr>
            <a:xfrm rot="10800000">
              <a:off x="4080" y="1200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5316" name="Google Shape;5316;g21ddd074c4a_0_3934"/>
          <p:cNvSpPr/>
          <p:nvPr/>
        </p:nvSpPr>
        <p:spPr>
          <a:xfrm>
            <a:off x="1041747" y="2917913"/>
            <a:ext cx="105198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3476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sees direct link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new cost 60, but z has said it has a path at cost of 5. So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computes “my new cost to x will be 6, via z); notifies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new cost of 6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7" name="Google Shape;5317;g21ddd074c4a_0_3934"/>
          <p:cNvSpPr/>
          <p:nvPr/>
        </p:nvSpPr>
        <p:spPr>
          <a:xfrm>
            <a:off x="1043836" y="3596406"/>
            <a:ext cx="9931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3476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learns that path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via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new cost 6, so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computes “my new cost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7 via y), notifies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new cost of 7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8" name="Google Shape;5318;g21ddd074c4a_0_3934"/>
          <p:cNvSpPr/>
          <p:nvPr/>
        </p:nvSpPr>
        <p:spPr>
          <a:xfrm>
            <a:off x="1045923" y="4274900"/>
            <a:ext cx="9931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3476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learns that path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new cost 7, so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computes “my new cost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8 via y), notifies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new cost of 8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9" name="Google Shape;5319;g21ddd074c4a_0_3934"/>
          <p:cNvSpPr/>
          <p:nvPr/>
        </p:nvSpPr>
        <p:spPr>
          <a:xfrm>
            <a:off x="1020871" y="4963831"/>
            <a:ext cx="99312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3476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learns that path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via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new cost 8, so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computes “my new cost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9 via y), notifies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new cost of 9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0" name="Google Shape;5320;g21ddd074c4a_0_3934"/>
          <p:cNvSpPr txBox="1"/>
          <p:nvPr/>
        </p:nvSpPr>
        <p:spPr>
          <a:xfrm>
            <a:off x="1365337" y="5473616"/>
            <a:ext cx="43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1" name="Google Shape;5321;g21ddd074c4a_0_3934"/>
          <p:cNvSpPr/>
          <p:nvPr/>
        </p:nvSpPr>
        <p:spPr>
          <a:xfrm>
            <a:off x="847596" y="6018756"/>
            <a:ext cx="99312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34766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text for solutions. 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algorithms are tricky!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2" name="Google Shape;5322;g21ddd074c4a_0_3934"/>
          <p:cNvCxnSpPr/>
          <p:nvPr/>
        </p:nvCxnSpPr>
        <p:spPr>
          <a:xfrm>
            <a:off x="-8308" y="931015"/>
            <a:ext cx="83001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23" name="Google Shape;5323;g21ddd074c4a_0_3934"/>
          <p:cNvSpPr/>
          <p:nvPr/>
        </p:nvSpPr>
        <p:spPr>
          <a:xfrm>
            <a:off x="393111" y="236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4" name="Google Shape;5324;g21ddd074c4a_0_3934"/>
          <p:cNvSpPr/>
          <p:nvPr/>
        </p:nvSpPr>
        <p:spPr>
          <a:xfrm>
            <a:off x="448075" y="423300"/>
            <a:ext cx="930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Routing Protocols - Bellman-Ford 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25" name="Google Shape;5325;g21ddd074c4a_0_39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6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6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DHCP client-server scenario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3"/>
          <p:cNvSpPr/>
          <p:nvPr/>
        </p:nvSpPr>
        <p:spPr>
          <a:xfrm rot="-5400000">
            <a:off x="2665013" y="4185782"/>
            <a:ext cx="846137" cy="1593850"/>
          </a:xfrm>
          <a:custGeom>
            <a:rect b="b" l="l" r="r" t="t"/>
            <a:pathLst>
              <a:path extrusionOk="0" h="10000" w="10315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3"/>
          <p:cNvSpPr/>
          <p:nvPr/>
        </p:nvSpPr>
        <p:spPr>
          <a:xfrm rot="10800000">
            <a:off x="3662757" y="2859425"/>
            <a:ext cx="846138" cy="1593850"/>
          </a:xfrm>
          <a:custGeom>
            <a:rect b="b" l="l" r="r" t="t"/>
            <a:pathLst>
              <a:path extrusionOk="0" h="10000" w="10315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3"/>
          <p:cNvSpPr/>
          <p:nvPr/>
        </p:nvSpPr>
        <p:spPr>
          <a:xfrm>
            <a:off x="1627582" y="2441913"/>
            <a:ext cx="1038225" cy="1927225"/>
          </a:xfrm>
          <a:custGeom>
            <a:rect b="b" l="l" r="r" t="t"/>
            <a:pathLst>
              <a:path extrusionOk="0" h="1291" w="1223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3"/>
          <p:cNvSpPr txBox="1"/>
          <p:nvPr/>
        </p:nvSpPr>
        <p:spPr>
          <a:xfrm>
            <a:off x="1010045" y="2272050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2" name="Google Shape;152;p63"/>
          <p:cNvGrpSpPr/>
          <p:nvPr/>
        </p:nvGrpSpPr>
        <p:grpSpPr>
          <a:xfrm>
            <a:off x="186135" y="3097551"/>
            <a:ext cx="1011238" cy="393700"/>
            <a:chOff x="3194" y="523"/>
            <a:chExt cx="637" cy="248"/>
          </a:xfrm>
        </p:grpSpPr>
        <p:sp>
          <p:nvSpPr>
            <p:cNvPr id="153" name="Google Shape;153;p63"/>
            <p:cNvSpPr/>
            <p:nvPr/>
          </p:nvSpPr>
          <p:spPr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3"/>
            <p:cNvSpPr txBox="1"/>
            <p:nvPr/>
          </p:nvSpPr>
          <p:spPr>
            <a:xfrm>
              <a:off x="3194" y="523"/>
              <a:ext cx="586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223.1.1.2</a:t>
              </a:r>
              <a:endPara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55" name="Google Shape;155;p63"/>
          <p:cNvSpPr txBox="1"/>
          <p:nvPr/>
        </p:nvSpPr>
        <p:spPr>
          <a:xfrm>
            <a:off x="1114820" y="4227850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223.1.1.3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" name="Google Shape;156;p63"/>
          <p:cNvSpPr txBox="1"/>
          <p:nvPr/>
        </p:nvSpPr>
        <p:spPr>
          <a:xfrm>
            <a:off x="1934427" y="3445031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223.1.1.4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" name="Google Shape;157;p63"/>
          <p:cNvSpPr txBox="1"/>
          <p:nvPr/>
        </p:nvSpPr>
        <p:spPr>
          <a:xfrm>
            <a:off x="3297406" y="3416409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223.1.2.9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8" name="Google Shape;158;p63"/>
          <p:cNvSpPr txBox="1"/>
          <p:nvPr/>
        </p:nvSpPr>
        <p:spPr>
          <a:xfrm>
            <a:off x="4301578" y="4449327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223.1.2.2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9" name="Google Shape;159;p63"/>
          <p:cNvSpPr txBox="1"/>
          <p:nvPr/>
        </p:nvSpPr>
        <p:spPr>
          <a:xfrm>
            <a:off x="4425876" y="2407928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223.1.2.1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0" name="Google Shape;160;p63"/>
          <p:cNvCxnSpPr/>
          <p:nvPr/>
        </p:nvCxnSpPr>
        <p:spPr>
          <a:xfrm>
            <a:off x="3078557" y="3874288"/>
            <a:ext cx="0" cy="87902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63"/>
          <p:cNvSpPr txBox="1"/>
          <p:nvPr/>
        </p:nvSpPr>
        <p:spPr>
          <a:xfrm>
            <a:off x="3691049" y="5374255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223.1.3.2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" name="Google Shape;162;p63"/>
          <p:cNvSpPr txBox="1"/>
          <p:nvPr/>
        </p:nvSpPr>
        <p:spPr>
          <a:xfrm>
            <a:off x="2626066" y="5359648"/>
            <a:ext cx="930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223.1.3.1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63" name="Google Shape;163;p63"/>
          <p:cNvGrpSpPr/>
          <p:nvPr/>
        </p:nvGrpSpPr>
        <p:grpSpPr>
          <a:xfrm>
            <a:off x="2603892" y="4135775"/>
            <a:ext cx="1028699" cy="307975"/>
            <a:chOff x="4550" y="1257"/>
            <a:chExt cx="648" cy="194"/>
          </a:xfrm>
        </p:grpSpPr>
        <p:sp>
          <p:nvSpPr>
            <p:cNvPr id="164" name="Google Shape;164;p63"/>
            <p:cNvSpPr/>
            <p:nvPr/>
          </p:nvSpPr>
          <p:spPr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3"/>
            <p:cNvSpPr txBox="1"/>
            <p:nvPr/>
          </p:nvSpPr>
          <p:spPr>
            <a:xfrm>
              <a:off x="4550" y="1257"/>
              <a:ext cx="64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223.1.3.27</a:t>
              </a:r>
              <a:endParaRPr b="0" i="0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66" name="Google Shape;166;p63"/>
          <p:cNvGrpSpPr/>
          <p:nvPr/>
        </p:nvGrpSpPr>
        <p:grpSpPr>
          <a:xfrm>
            <a:off x="835420" y="2518113"/>
            <a:ext cx="641350" cy="558800"/>
            <a:chOff x="-44" y="1473"/>
            <a:chExt cx="981" cy="1105"/>
          </a:xfrm>
        </p:grpSpPr>
        <p:pic>
          <p:nvPicPr>
            <p:cNvPr descr="desktop_computer_stylized_medium" id="167" name="Google Shape;167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6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63"/>
          <p:cNvGrpSpPr/>
          <p:nvPr/>
        </p:nvGrpSpPr>
        <p:grpSpPr>
          <a:xfrm>
            <a:off x="830657" y="3116600"/>
            <a:ext cx="641350" cy="558800"/>
            <a:chOff x="-44" y="1473"/>
            <a:chExt cx="981" cy="1105"/>
          </a:xfrm>
        </p:grpSpPr>
        <p:pic>
          <p:nvPicPr>
            <p:cNvPr descr="desktop_computer_stylized_medium" id="170" name="Google Shape;170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6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63"/>
          <p:cNvGrpSpPr/>
          <p:nvPr/>
        </p:nvGrpSpPr>
        <p:grpSpPr>
          <a:xfrm>
            <a:off x="859232" y="3726200"/>
            <a:ext cx="641350" cy="558800"/>
            <a:chOff x="-44" y="1473"/>
            <a:chExt cx="981" cy="1105"/>
          </a:xfrm>
        </p:grpSpPr>
        <p:pic>
          <p:nvPicPr>
            <p:cNvPr descr="desktop_computer_stylized_medium" id="173" name="Google Shape;173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6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63"/>
          <p:cNvGrpSpPr/>
          <p:nvPr/>
        </p:nvGrpSpPr>
        <p:grpSpPr>
          <a:xfrm flipH="1">
            <a:off x="4518420" y="2675275"/>
            <a:ext cx="641350" cy="558800"/>
            <a:chOff x="-44" y="1473"/>
            <a:chExt cx="981" cy="1105"/>
          </a:xfrm>
        </p:grpSpPr>
        <p:pic>
          <p:nvPicPr>
            <p:cNvPr descr="desktop_computer_stylized_medium" id="176" name="Google Shape;176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6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63"/>
          <p:cNvGrpSpPr/>
          <p:nvPr/>
        </p:nvGrpSpPr>
        <p:grpSpPr>
          <a:xfrm flipH="1">
            <a:off x="4532707" y="3954800"/>
            <a:ext cx="641350" cy="558800"/>
            <a:chOff x="-44" y="1473"/>
            <a:chExt cx="981" cy="1105"/>
          </a:xfrm>
        </p:grpSpPr>
        <p:pic>
          <p:nvPicPr>
            <p:cNvPr descr="desktop_computer_stylized_medium" id="179" name="Google Shape;179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6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63"/>
          <p:cNvGrpSpPr/>
          <p:nvPr/>
        </p:nvGrpSpPr>
        <p:grpSpPr>
          <a:xfrm flipH="1">
            <a:off x="3918391" y="4884750"/>
            <a:ext cx="641350" cy="558800"/>
            <a:chOff x="-44" y="1473"/>
            <a:chExt cx="981" cy="1105"/>
          </a:xfrm>
        </p:grpSpPr>
        <p:pic>
          <p:nvPicPr>
            <p:cNvPr descr="desktop_computer_stylized_medium" id="182" name="Google Shape;182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6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63"/>
          <p:cNvGrpSpPr/>
          <p:nvPr/>
        </p:nvGrpSpPr>
        <p:grpSpPr>
          <a:xfrm flipH="1">
            <a:off x="2409221" y="5545761"/>
            <a:ext cx="641350" cy="558800"/>
            <a:chOff x="-44" y="1473"/>
            <a:chExt cx="981" cy="1105"/>
          </a:xfrm>
        </p:grpSpPr>
        <p:pic>
          <p:nvPicPr>
            <p:cNvPr descr="desktop_computer_stylized_medium" id="185" name="Google Shape;185;p6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63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7" name="Google Shape;187;p63"/>
          <p:cNvCxnSpPr/>
          <p:nvPr/>
        </p:nvCxnSpPr>
        <p:spPr>
          <a:xfrm>
            <a:off x="1416048" y="2925190"/>
            <a:ext cx="342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63"/>
          <p:cNvCxnSpPr/>
          <p:nvPr/>
        </p:nvCxnSpPr>
        <p:spPr>
          <a:xfrm>
            <a:off x="1417481" y="3524075"/>
            <a:ext cx="342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63"/>
          <p:cNvCxnSpPr/>
          <p:nvPr/>
        </p:nvCxnSpPr>
        <p:spPr>
          <a:xfrm>
            <a:off x="1424636" y="4137247"/>
            <a:ext cx="342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63"/>
          <p:cNvCxnSpPr/>
          <p:nvPr/>
        </p:nvCxnSpPr>
        <p:spPr>
          <a:xfrm>
            <a:off x="4348557" y="3081673"/>
            <a:ext cx="2610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63"/>
          <p:cNvCxnSpPr/>
          <p:nvPr/>
        </p:nvCxnSpPr>
        <p:spPr>
          <a:xfrm>
            <a:off x="4349918" y="4360781"/>
            <a:ext cx="26108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63"/>
          <p:cNvCxnSpPr/>
          <p:nvPr/>
        </p:nvCxnSpPr>
        <p:spPr>
          <a:xfrm>
            <a:off x="2608511" y="5341789"/>
            <a:ext cx="0" cy="2326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3" name="Google Shape;193;p63"/>
          <p:cNvCxnSpPr/>
          <p:nvPr/>
        </p:nvCxnSpPr>
        <p:spPr>
          <a:xfrm>
            <a:off x="3636419" y="5304616"/>
            <a:ext cx="38014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63"/>
          <p:cNvCxnSpPr/>
          <p:nvPr/>
        </p:nvCxnSpPr>
        <p:spPr>
          <a:xfrm>
            <a:off x="2083169" y="3717874"/>
            <a:ext cx="794264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63"/>
          <p:cNvCxnSpPr/>
          <p:nvPr/>
        </p:nvCxnSpPr>
        <p:spPr>
          <a:xfrm>
            <a:off x="3266279" y="3723826"/>
            <a:ext cx="97547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6" name="Google Shape;196;p63"/>
          <p:cNvGrpSpPr/>
          <p:nvPr/>
        </p:nvGrpSpPr>
        <p:grpSpPr>
          <a:xfrm>
            <a:off x="2772298" y="3577753"/>
            <a:ext cx="632991" cy="300938"/>
            <a:chOff x="7493876" y="2774731"/>
            <a:chExt cx="1481958" cy="894622"/>
          </a:xfrm>
        </p:grpSpPr>
        <p:sp>
          <p:nvSpPr>
            <p:cNvPr id="197" name="Google Shape;197;p63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3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" name="Google Shape;199;p63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0" name="Google Shape;200;p63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63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63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63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Calibri"/>
                  <a:buNone/>
                </a:pPr>
                <a:r>
                  <a:t/>
                </a:r>
                <a:endParaRPr b="0" i="0" sz="20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4" name="Google Shape;204;p63"/>
          <p:cNvGrpSpPr/>
          <p:nvPr/>
        </p:nvGrpSpPr>
        <p:grpSpPr>
          <a:xfrm>
            <a:off x="2924839" y="1861963"/>
            <a:ext cx="1778000" cy="1399961"/>
            <a:chOff x="4199467" y="1861963"/>
            <a:chExt cx="1778000" cy="1399961"/>
          </a:xfrm>
        </p:grpSpPr>
        <p:sp>
          <p:nvSpPr>
            <p:cNvPr id="205" name="Google Shape;205;p63"/>
            <p:cNvSpPr txBox="1"/>
            <p:nvPr/>
          </p:nvSpPr>
          <p:spPr>
            <a:xfrm>
              <a:off x="4199467" y="1861963"/>
              <a:ext cx="1778000" cy="409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DHCP server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" name="Google Shape;206;p63"/>
            <p:cNvGrpSpPr/>
            <p:nvPr/>
          </p:nvGrpSpPr>
          <p:grpSpPr>
            <a:xfrm>
              <a:off x="4496295" y="2275617"/>
              <a:ext cx="1061308" cy="986307"/>
              <a:chOff x="4496295" y="2275617"/>
              <a:chExt cx="1061308" cy="986307"/>
            </a:xfrm>
          </p:grpSpPr>
          <p:grpSp>
            <p:nvGrpSpPr>
              <p:cNvPr id="207" name="Google Shape;207;p63"/>
              <p:cNvGrpSpPr/>
              <p:nvPr/>
            </p:nvGrpSpPr>
            <p:grpSpPr>
              <a:xfrm>
                <a:off x="4733925" y="2275617"/>
                <a:ext cx="365672" cy="681037"/>
                <a:chOff x="4140" y="429"/>
                <a:chExt cx="1425" cy="2396"/>
              </a:xfrm>
            </p:grpSpPr>
            <p:sp>
              <p:nvSpPr>
                <p:cNvPr id="208" name="Google Shape;208;p63"/>
                <p:cNvSpPr/>
                <p:nvPr/>
              </p:nvSpPr>
              <p:spPr>
                <a:xfrm>
                  <a:off x="5268" y="433"/>
                  <a:ext cx="283" cy="2286"/>
                </a:xfrm>
                <a:custGeom>
                  <a:rect b="b" l="l" r="r" t="t"/>
                  <a:pathLst>
                    <a:path extrusionOk="0" h="2742" w="354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63"/>
                <p:cNvSpPr/>
                <p:nvPr/>
              </p:nvSpPr>
              <p:spPr>
                <a:xfrm>
                  <a:off x="4208" y="429"/>
                  <a:ext cx="1048" cy="2284"/>
                </a:xfrm>
                <a:prstGeom prst="rect">
                  <a:avLst/>
                </a:pr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" name="Google Shape;210;p63"/>
                <p:cNvSpPr/>
                <p:nvPr/>
              </p:nvSpPr>
              <p:spPr>
                <a:xfrm>
                  <a:off x="5321" y="570"/>
                  <a:ext cx="169" cy="2115"/>
                </a:xfrm>
                <a:custGeom>
                  <a:rect b="b" l="l" r="r" t="t"/>
                  <a:pathLst>
                    <a:path extrusionOk="0" h="2537" w="211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211;p63"/>
                <p:cNvSpPr/>
                <p:nvPr/>
              </p:nvSpPr>
              <p:spPr>
                <a:xfrm>
                  <a:off x="5284" y="1640"/>
                  <a:ext cx="263" cy="189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212;p63"/>
                <p:cNvSpPr/>
                <p:nvPr/>
              </p:nvSpPr>
              <p:spPr>
                <a:xfrm>
                  <a:off x="4213" y="691"/>
                  <a:ext cx="597" cy="5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13" name="Google Shape;213;p63"/>
                <p:cNvGrpSpPr/>
                <p:nvPr/>
              </p:nvGrpSpPr>
              <p:grpSpPr>
                <a:xfrm>
                  <a:off x="4748" y="669"/>
                  <a:ext cx="580" cy="145"/>
                  <a:chOff x="613" y="2569"/>
                  <a:chExt cx="724" cy="139"/>
                </a:xfrm>
              </p:grpSpPr>
              <p:sp>
                <p:nvSpPr>
                  <p:cNvPr id="214" name="Google Shape;214;p63"/>
                  <p:cNvSpPr/>
                  <p:nvPr/>
                </p:nvSpPr>
                <p:spPr>
                  <a:xfrm>
                    <a:off x="613" y="2569"/>
                    <a:ext cx="724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5" name="Google Shape;215;p63"/>
                  <p:cNvSpPr/>
                  <p:nvPr/>
                </p:nvSpPr>
                <p:spPr>
                  <a:xfrm>
                    <a:off x="627" y="2585"/>
                    <a:ext cx="689" cy="107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16" name="Google Shape;216;p63"/>
                <p:cNvSpPr/>
                <p:nvPr/>
              </p:nvSpPr>
              <p:spPr>
                <a:xfrm>
                  <a:off x="4224" y="1021"/>
                  <a:ext cx="597" cy="45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17" name="Google Shape;217;p63"/>
                <p:cNvGrpSpPr/>
                <p:nvPr/>
              </p:nvGrpSpPr>
              <p:grpSpPr>
                <a:xfrm>
                  <a:off x="4749" y="993"/>
                  <a:ext cx="580" cy="134"/>
                  <a:chOff x="616" y="2567"/>
                  <a:chExt cx="724" cy="139"/>
                </a:xfrm>
              </p:grpSpPr>
              <p:sp>
                <p:nvSpPr>
                  <p:cNvPr id="218" name="Google Shape;218;p63"/>
                  <p:cNvSpPr/>
                  <p:nvPr/>
                </p:nvSpPr>
                <p:spPr>
                  <a:xfrm>
                    <a:off x="616" y="2567"/>
                    <a:ext cx="724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9" name="Google Shape;219;p63"/>
                  <p:cNvSpPr/>
                  <p:nvPr/>
                </p:nvSpPr>
                <p:spPr>
                  <a:xfrm>
                    <a:off x="630" y="2584"/>
                    <a:ext cx="689" cy="104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20" name="Google Shape;220;p63"/>
                <p:cNvSpPr/>
                <p:nvPr/>
              </p:nvSpPr>
              <p:spPr>
                <a:xfrm>
                  <a:off x="4219" y="1356"/>
                  <a:ext cx="591" cy="5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63"/>
                <p:cNvSpPr/>
                <p:nvPr/>
              </p:nvSpPr>
              <p:spPr>
                <a:xfrm>
                  <a:off x="4230" y="1658"/>
                  <a:ext cx="591" cy="45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22" name="Google Shape;222;p63"/>
                <p:cNvGrpSpPr/>
                <p:nvPr/>
              </p:nvGrpSpPr>
              <p:grpSpPr>
                <a:xfrm>
                  <a:off x="4737" y="1636"/>
                  <a:ext cx="580" cy="151"/>
                  <a:chOff x="617" y="2576"/>
                  <a:chExt cx="723" cy="139"/>
                </a:xfrm>
              </p:grpSpPr>
              <p:sp>
                <p:nvSpPr>
                  <p:cNvPr id="223" name="Google Shape;223;p63"/>
                  <p:cNvSpPr/>
                  <p:nvPr/>
                </p:nvSpPr>
                <p:spPr>
                  <a:xfrm>
                    <a:off x="617" y="2576"/>
                    <a:ext cx="723" cy="139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4" name="Google Shape;224;p63"/>
                  <p:cNvSpPr/>
                  <p:nvPr/>
                </p:nvSpPr>
                <p:spPr>
                  <a:xfrm>
                    <a:off x="631" y="2586"/>
                    <a:ext cx="688" cy="108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25" name="Google Shape;225;p63"/>
                <p:cNvSpPr/>
                <p:nvPr/>
              </p:nvSpPr>
              <p:spPr>
                <a:xfrm>
                  <a:off x="5288" y="1354"/>
                  <a:ext cx="263" cy="188"/>
                </a:xfrm>
                <a:custGeom>
                  <a:rect b="b" l="l" r="r" t="t"/>
                  <a:pathLst>
                    <a:path extrusionOk="0" h="226" w="328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26" name="Google Shape;226;p63"/>
                <p:cNvGrpSpPr/>
                <p:nvPr/>
              </p:nvGrpSpPr>
              <p:grpSpPr>
                <a:xfrm>
                  <a:off x="4737" y="1328"/>
                  <a:ext cx="586" cy="140"/>
                  <a:chOff x="612" y="2569"/>
                  <a:chExt cx="730" cy="140"/>
                </a:xfrm>
              </p:grpSpPr>
              <p:sp>
                <p:nvSpPr>
                  <p:cNvPr id="227" name="Google Shape;227;p63"/>
                  <p:cNvSpPr/>
                  <p:nvPr/>
                </p:nvSpPr>
                <p:spPr>
                  <a:xfrm>
                    <a:off x="612" y="2569"/>
                    <a:ext cx="730" cy="140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8" name="Google Shape;228;p63"/>
                  <p:cNvSpPr/>
                  <p:nvPr/>
                </p:nvSpPr>
                <p:spPr>
                  <a:xfrm>
                    <a:off x="626" y="2586"/>
                    <a:ext cx="695" cy="106"/>
                  </a:xfrm>
                  <a:prstGeom prst="roundRect">
                    <a:avLst>
                      <a:gd fmla="val 50000" name="adj"/>
                    </a:avLst>
                  </a:prstGeom>
                  <a:gradFill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29" name="Google Shape;229;p63"/>
                <p:cNvSpPr/>
                <p:nvPr/>
              </p:nvSpPr>
              <p:spPr>
                <a:xfrm>
                  <a:off x="5250" y="429"/>
                  <a:ext cx="68" cy="2290"/>
                </a:xfrm>
                <a:prstGeom prst="rect">
                  <a:avLst/>
                </a:prstGeom>
                <a:gradFill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63"/>
                <p:cNvSpPr/>
                <p:nvPr/>
              </p:nvSpPr>
              <p:spPr>
                <a:xfrm>
                  <a:off x="5312" y="1007"/>
                  <a:ext cx="237" cy="213"/>
                </a:xfrm>
                <a:custGeom>
                  <a:rect b="b" l="l" r="r" t="t"/>
                  <a:pathLst>
                    <a:path extrusionOk="0" h="256" w="29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63"/>
                <p:cNvSpPr/>
                <p:nvPr/>
              </p:nvSpPr>
              <p:spPr>
                <a:xfrm>
                  <a:off x="5315" y="680"/>
                  <a:ext cx="244" cy="240"/>
                </a:xfrm>
                <a:custGeom>
                  <a:rect b="b" l="l" r="r" t="t"/>
                  <a:pathLst>
                    <a:path extrusionOk="0" h="288" w="304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63"/>
                <p:cNvSpPr/>
                <p:nvPr/>
              </p:nvSpPr>
              <p:spPr>
                <a:xfrm>
                  <a:off x="5514" y="2613"/>
                  <a:ext cx="51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" name="Google Shape;233;p63"/>
                <p:cNvSpPr/>
                <p:nvPr/>
              </p:nvSpPr>
              <p:spPr>
                <a:xfrm>
                  <a:off x="5302" y="2614"/>
                  <a:ext cx="245" cy="200"/>
                </a:xfrm>
                <a:custGeom>
                  <a:rect b="b" l="l" r="r" t="t"/>
                  <a:pathLst>
                    <a:path extrusionOk="0" h="240" w="306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63"/>
                <p:cNvSpPr/>
                <p:nvPr/>
              </p:nvSpPr>
              <p:spPr>
                <a:xfrm>
                  <a:off x="4140" y="2680"/>
                  <a:ext cx="1200" cy="14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DDDDDD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63"/>
                <p:cNvSpPr/>
                <p:nvPr/>
              </p:nvSpPr>
              <p:spPr>
                <a:xfrm>
                  <a:off x="4208" y="2713"/>
                  <a:ext cx="1070" cy="78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dk2"/>
                    </a:gs>
                    <a:gs pos="100000">
                      <a:schemeClr val="lt2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63"/>
                <p:cNvSpPr/>
                <p:nvPr/>
              </p:nvSpPr>
              <p:spPr>
                <a:xfrm>
                  <a:off x="4309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" name="Google Shape;237;p63"/>
                <p:cNvSpPr/>
                <p:nvPr/>
              </p:nvSpPr>
              <p:spPr>
                <a:xfrm>
                  <a:off x="4484" y="2384"/>
                  <a:ext cx="163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8" name="Google Shape;238;p63"/>
                <p:cNvSpPr/>
                <p:nvPr/>
              </p:nvSpPr>
              <p:spPr>
                <a:xfrm>
                  <a:off x="4664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63"/>
                <p:cNvSpPr/>
                <p:nvPr/>
              </p:nvSpPr>
              <p:spPr>
                <a:xfrm>
                  <a:off x="5064" y="1836"/>
                  <a:ext cx="84" cy="760"/>
                </a:xfrm>
                <a:prstGeom prst="rect">
                  <a:avLst/>
                </a:prstGeom>
                <a:solidFill>
                  <a:srgbClr val="29292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0" name="Google Shape;240;p63"/>
              <p:cNvCxnSpPr/>
              <p:nvPr/>
            </p:nvCxnSpPr>
            <p:spPr>
              <a:xfrm rot="10800000">
                <a:off x="5013585" y="2937914"/>
                <a:ext cx="544018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41" name="Google Shape;241;p63"/>
              <p:cNvSpPr txBox="1"/>
              <p:nvPr/>
            </p:nvSpPr>
            <p:spPr>
              <a:xfrm>
                <a:off x="4496295" y="2923370"/>
                <a:ext cx="104067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223.1.2.5</a:t>
                </a:r>
                <a:endParaRPr b="0" i="0" sz="1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pic>
        <p:nvPicPr>
          <p:cNvPr descr="access_point_stylized_small" id="242" name="Google Shape;242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5577" y="3404249"/>
            <a:ext cx="587412" cy="4869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63"/>
          <p:cNvGrpSpPr/>
          <p:nvPr/>
        </p:nvGrpSpPr>
        <p:grpSpPr>
          <a:xfrm>
            <a:off x="5142668" y="3245381"/>
            <a:ext cx="4688026" cy="1596861"/>
            <a:chOff x="6417296" y="3245381"/>
            <a:chExt cx="4688026" cy="1596861"/>
          </a:xfrm>
        </p:grpSpPr>
        <p:grpSp>
          <p:nvGrpSpPr>
            <p:cNvPr id="244" name="Google Shape;244;p63"/>
            <p:cNvGrpSpPr/>
            <p:nvPr/>
          </p:nvGrpSpPr>
          <p:grpSpPr>
            <a:xfrm>
              <a:off x="7290172" y="3245381"/>
              <a:ext cx="1015378" cy="926641"/>
              <a:chOff x="7432700" y="2327293"/>
              <a:chExt cx="534987" cy="414882"/>
            </a:xfrm>
          </p:grpSpPr>
          <p:pic>
            <p:nvPicPr>
              <p:cNvPr descr="antenna_stylized" id="245" name="Google Shape;245;p6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432700" y="2327293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laptop_keyboard" id="246" name="Google Shape;246;p6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flipH="1" rot="109064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7" name="Google Shape;247;p63"/>
              <p:cNvSpPr/>
              <p:nvPr/>
            </p:nvSpPr>
            <p:spPr>
              <a:xfrm>
                <a:off x="7603304" y="2420984"/>
                <a:ext cx="351919" cy="208167"/>
              </a:xfrm>
              <a:custGeom>
                <a:rect b="b" l="l" r="r" t="t"/>
                <a:pathLst>
                  <a:path extrusionOk="0" h="2442" w="298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screen" id="248" name="Google Shape;248;p6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9" name="Google Shape;249;p63"/>
              <p:cNvSpPr/>
              <p:nvPr/>
            </p:nvSpPr>
            <p:spPr>
              <a:xfrm>
                <a:off x="7667378" y="2414843"/>
                <a:ext cx="298167" cy="38736"/>
              </a:xfrm>
              <a:custGeom>
                <a:rect b="b" l="l" r="r" t="t"/>
                <a:pathLst>
                  <a:path extrusionOk="0" h="455" w="2528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63"/>
              <p:cNvSpPr/>
              <p:nvPr/>
            </p:nvSpPr>
            <p:spPr>
              <a:xfrm>
                <a:off x="7600188" y="2414528"/>
                <a:ext cx="82770" cy="161243"/>
              </a:xfrm>
              <a:custGeom>
                <a:rect b="b" l="l" r="r" t="t"/>
                <a:pathLst>
                  <a:path extrusionOk="0" h="1893" w="702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63"/>
              <p:cNvSpPr/>
              <p:nvPr/>
            </p:nvSpPr>
            <p:spPr>
              <a:xfrm>
                <a:off x="7874205" y="2443344"/>
                <a:ext cx="89197" cy="186122"/>
              </a:xfrm>
              <a:custGeom>
                <a:rect b="b" l="l" r="r" t="t"/>
                <a:pathLst>
                  <a:path extrusionOk="0" h="2184" w="756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63"/>
              <p:cNvSpPr/>
              <p:nvPr/>
            </p:nvSpPr>
            <p:spPr>
              <a:xfrm>
                <a:off x="7599214" y="2567582"/>
                <a:ext cx="327185" cy="62828"/>
              </a:xfrm>
              <a:custGeom>
                <a:rect b="b" l="l" r="r" t="t"/>
                <a:pathLst>
                  <a:path extrusionOk="0" h="738" w="2773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63"/>
              <p:cNvSpPr/>
              <p:nvPr/>
            </p:nvSpPr>
            <p:spPr>
              <a:xfrm>
                <a:off x="7884138" y="2444918"/>
                <a:ext cx="83549" cy="186909"/>
              </a:xfrm>
              <a:custGeom>
                <a:rect b="b" l="l" r="r" t="t"/>
                <a:pathLst>
                  <a:path extrusionOk="0" h="1659" w="637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63"/>
              <p:cNvSpPr/>
              <p:nvPr/>
            </p:nvSpPr>
            <p:spPr>
              <a:xfrm>
                <a:off x="7599603" y="2575928"/>
                <a:ext cx="290961" cy="62041"/>
              </a:xfrm>
              <a:custGeom>
                <a:rect b="b" l="l" r="r" t="t"/>
                <a:pathLst>
                  <a:path extrusionOk="0" h="550" w="2216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5" name="Google Shape;255;p63"/>
              <p:cNvGrpSpPr/>
              <p:nvPr/>
            </p:nvGrpSpPr>
            <p:grpSpPr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256" name="Google Shape;256;p63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rect b="b" l="l" r="r" t="t"/>
                  <a:pathLst>
                    <a:path extrusionOk="0" h="327" w="752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63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rect b="b" l="l" r="r" t="t"/>
                  <a:pathLst>
                    <a:path extrusionOk="0" h="311" w="726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63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rect b="b" l="l" r="r" t="t"/>
                  <a:pathLst>
                    <a:path extrusionOk="0" h="100" w="258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63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63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rect b="b" l="l" r="r" t="t"/>
                  <a:pathLst>
                    <a:path extrusionOk="0" h="102" w="258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63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rect b="b" l="l" r="r" t="t"/>
                  <a:pathLst>
                    <a:path extrusionOk="0" h="63" w="194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2" name="Google Shape;262;p63"/>
              <p:cNvSpPr/>
              <p:nvPr/>
            </p:nvSpPr>
            <p:spPr>
              <a:xfrm>
                <a:off x="7763780" y="2647731"/>
                <a:ext cx="119578" cy="80936"/>
              </a:xfrm>
              <a:custGeom>
                <a:rect b="b" l="l" r="r" t="t"/>
                <a:pathLst>
                  <a:path extrusionOk="0" h="792" w="99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63"/>
              <p:cNvSpPr/>
              <p:nvPr/>
            </p:nvSpPr>
            <p:spPr>
              <a:xfrm>
                <a:off x="7458602" y="2654187"/>
                <a:ext cx="305957" cy="73850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63"/>
              <p:cNvSpPr/>
              <p:nvPr/>
            </p:nvSpPr>
            <p:spPr>
              <a:xfrm>
                <a:off x="7458797" y="2640645"/>
                <a:ext cx="3311" cy="14959"/>
              </a:xfrm>
              <a:custGeom>
                <a:rect b="b" l="l" r="r" t="t"/>
                <a:pathLst>
                  <a:path extrusionOk="0" h="147" w="26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63"/>
              <p:cNvSpPr/>
              <p:nvPr/>
            </p:nvSpPr>
            <p:spPr>
              <a:xfrm>
                <a:off x="7458992" y="2579707"/>
                <a:ext cx="142170" cy="61883"/>
              </a:xfrm>
              <a:custGeom>
                <a:rect b="b" l="l" r="r" t="t"/>
                <a:pathLst>
                  <a:path extrusionOk="0" h="606" w="117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63"/>
              <p:cNvSpPr/>
              <p:nvPr/>
            </p:nvSpPr>
            <p:spPr>
              <a:xfrm>
                <a:off x="7468535" y="2643795"/>
                <a:ext cx="290182" cy="71016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63"/>
              <p:cNvSpPr/>
              <p:nvPr/>
            </p:nvSpPr>
            <p:spPr>
              <a:xfrm flipH="1" rot="10800000">
                <a:off x="7758327" y="2638756"/>
                <a:ext cx="118410" cy="73535"/>
              </a:xfrm>
              <a:custGeom>
                <a:rect b="b" l="l" r="r" t="t"/>
                <a:pathLst>
                  <a:path extrusionOk="0" h="723" w="2532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8" name="Google Shape;268;p63"/>
            <p:cNvSpPr txBox="1"/>
            <p:nvPr/>
          </p:nvSpPr>
          <p:spPr>
            <a:xfrm>
              <a:off x="7489203" y="4119287"/>
              <a:ext cx="3616119" cy="7229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arriving </a:t>
              </a:r>
              <a:r>
                <a:rPr b="0" i="0" lang="en-US" sz="2400" u="none" cap="none" strike="noStrike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DHCP client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needs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address in this 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3"/>
            <p:cNvSpPr/>
            <p:nvPr/>
          </p:nvSpPr>
          <p:spPr>
            <a:xfrm>
              <a:off x="6417296" y="3433832"/>
              <a:ext cx="976312" cy="374650"/>
            </a:xfrm>
            <a:prstGeom prst="leftArrow">
              <a:avLst>
                <a:gd fmla="val 50000" name="adj1"/>
                <a:gd fmla="val 65148" name="adj2"/>
              </a:avLst>
            </a:prstGeom>
            <a:gradFill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63"/>
          <p:cNvSpPr txBox="1"/>
          <p:nvPr/>
        </p:nvSpPr>
        <p:spPr>
          <a:xfrm>
            <a:off x="5871239" y="1456267"/>
            <a:ext cx="384969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Typically, DHCP server will be  co-located in router, serving all subnets to which router is attached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9" name="Shape 5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30" name="Google Shape;5330;p11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31" name="Google Shape;5331;p11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2" name="Google Shape;5332;p112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Distance Vector vs Link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33" name="Google Shape;5333;p112"/>
          <p:cNvGraphicFramePr/>
          <p:nvPr/>
        </p:nvGraphicFramePr>
        <p:xfrm>
          <a:off x="371880" y="1613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{96F1114A-06C9-464F-97F5-958CC97651F0}</a:tableStyleId>
              </a:tblPr>
              <a:tblGrid>
                <a:gridCol w="2128200"/>
                <a:gridCol w="3560625"/>
                <a:gridCol w="3893125"/>
              </a:tblGrid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t/>
                      </a:r>
                      <a:endParaRPr b="1" i="0" sz="2200" u="none" cap="none" strike="noStrike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 Vector</a:t>
                      </a:r>
                      <a:endParaRPr sz="14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 State</a:t>
                      </a:r>
                      <a:endParaRPr sz="14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Primary principle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 entire routing table to its neighbors</a:t>
                      </a:r>
                      <a:endParaRPr b="1" i="0" sz="2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Only provides link state information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about network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 about network only from neighbors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 about network from all routers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Building the routing table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Based on inputs from only neighbors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Based on complete database collected from all routers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Advertisement of updates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Sends periodic updates every 30-90 seconds – 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Broadcasts updates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triggered updates, only when there is a change – </a:t>
                      </a:r>
                      <a:r>
                        <a:rPr b="1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Multicasts updates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Routing loops 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Vulnerable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prone to routing loops</a:t>
                      </a:r>
                      <a:endParaRPr b="0" i="0" sz="22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334" name="Google Shape;5334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8" name="Shape 5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39" name="Google Shape;5339;p11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40" name="Google Shape;5340;p11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1" name="Google Shape;5341;p11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Distance Vector vs Link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42" name="Google Shape;5342;p113"/>
          <p:cNvGraphicFramePr/>
          <p:nvPr/>
        </p:nvGraphicFramePr>
        <p:xfrm>
          <a:off x="267542" y="163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{96F1114A-06C9-464F-97F5-958CC97651F0}</a:tableStyleId>
              </a:tblPr>
              <a:tblGrid>
                <a:gridCol w="1892900"/>
                <a:gridCol w="3478375"/>
                <a:gridCol w="3836825"/>
              </a:tblGrid>
              <a:tr h="4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t/>
                      </a:r>
                      <a:endParaRPr b="1" i="0" sz="2200" u="none" cap="none" strike="noStrike">
                        <a:solidFill>
                          <a:schemeClr val="accen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575" marL="685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Distance vector</a:t>
                      </a:r>
                      <a:endParaRPr sz="14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 State</a:t>
                      </a:r>
                      <a:endParaRPr sz="1400" u="none" cap="none" strike="noStrike"/>
                    </a:p>
                  </a:txBody>
                  <a:tcPr marT="34300" marB="3430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Convergence (stabilization) 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Slow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4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Resources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CPU power and memory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More CPU power and memory required 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More than Distance vector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Scalability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More scalable than distance vector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440"/>
                        <a:buFont typeface="Noto Sans Symbols"/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Examples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RIP, IGRP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320"/>
                        <a:buFont typeface="Noto Sans Symbols"/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OSPF, IS-IS</a:t>
                      </a:r>
                      <a:endParaRPr sz="1400" u="none" cap="none" strike="noStrike"/>
                    </a:p>
                  </a:txBody>
                  <a:tcPr marT="34300" marB="3430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343" name="Google Shape;5343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7" name="Shape 5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48" name="Google Shape;5348;p11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49" name="Google Shape;5349;p11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0" name="Google Shape;5350;p11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Suggested Readings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51" name="Google Shape;5351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7145" y="1513221"/>
            <a:ext cx="1864568" cy="1899298"/>
          </a:xfrm>
          <a:prstGeom prst="rect">
            <a:avLst/>
          </a:prstGeom>
          <a:noFill/>
          <a:ln>
            <a:noFill/>
          </a:ln>
        </p:spPr>
      </p:pic>
      <p:sp>
        <p:nvSpPr>
          <p:cNvPr id="5352" name="Google Shape;5352;p114"/>
          <p:cNvSpPr txBox="1"/>
          <p:nvPr/>
        </p:nvSpPr>
        <p:spPr>
          <a:xfrm>
            <a:off x="185536" y="1456928"/>
            <a:ext cx="645380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3" name="Google Shape;5353;p114"/>
          <p:cNvSpPr txBox="1"/>
          <p:nvPr/>
        </p:nvSpPr>
        <p:spPr>
          <a:xfrm>
            <a:off x="185536" y="1456928"/>
            <a:ext cx="7182673" cy="2880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017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98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54" name="Google Shape;5354;p114"/>
          <p:cNvPicPr preferRelativeResize="0"/>
          <p:nvPr/>
        </p:nvPicPr>
        <p:blipFill rotWithShape="1">
          <a:blip r:embed="rId4">
            <a:alphaModFix/>
          </a:blip>
          <a:srcRect b="36217" l="0" r="27837" t="31405"/>
          <a:stretch/>
        </p:blipFill>
        <p:spPr>
          <a:xfrm>
            <a:off x="1799424" y="4769885"/>
            <a:ext cx="5842450" cy="147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5" name="Google Shape;5355;p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9" name="Shape 5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0" name="Google Shape;5360;p121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361" name="Google Shape;5361;p121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5362" name="Google Shape;5362;p121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3" name="Google Shape;5363;p121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4" name="Google Shape;5364;p12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5" name="Google Shape;5365;p12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66" name="Google Shape;5366;p121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7" name="Google Shape;5367;p121"/>
          <p:cNvSpPr/>
          <p:nvPr/>
        </p:nvSpPr>
        <p:spPr>
          <a:xfrm>
            <a:off x="5448168" y="3525847"/>
            <a:ext cx="65317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8" name="Google Shape;5368;p121"/>
          <p:cNvSpPr txBox="1"/>
          <p:nvPr/>
        </p:nvSpPr>
        <p:spPr>
          <a:xfrm>
            <a:off x="5448168" y="3089561"/>
            <a:ext cx="63383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NETWORKS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69" name="Google Shape;5369;p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076" y="897974"/>
            <a:ext cx="2084600" cy="385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6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6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4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DHCP client-server scenario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4"/>
          <p:cNvSpPr txBox="1"/>
          <p:nvPr/>
        </p:nvSpPr>
        <p:spPr>
          <a:xfrm>
            <a:off x="844007" y="1411279"/>
            <a:ext cx="23421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DHCP server: 223.1.2.5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4"/>
          <p:cNvSpPr/>
          <p:nvPr/>
        </p:nvSpPr>
        <p:spPr>
          <a:xfrm>
            <a:off x="6920645" y="1577415"/>
            <a:ext cx="2066580" cy="329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Arriving client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64"/>
          <p:cNvCxnSpPr/>
          <p:nvPr/>
        </p:nvCxnSpPr>
        <p:spPr>
          <a:xfrm flipH="1">
            <a:off x="2813023" y="2367366"/>
            <a:ext cx="11113" cy="4027487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64"/>
          <p:cNvCxnSpPr/>
          <p:nvPr/>
        </p:nvCxnSpPr>
        <p:spPr>
          <a:xfrm flipH="1">
            <a:off x="7338986" y="2443566"/>
            <a:ext cx="11112" cy="414020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83" name="Google Shape;283;p64"/>
          <p:cNvGrpSpPr/>
          <p:nvPr/>
        </p:nvGrpSpPr>
        <p:grpSpPr>
          <a:xfrm>
            <a:off x="2857473" y="1546628"/>
            <a:ext cx="4395788" cy="1401763"/>
            <a:chOff x="1860550" y="1343025"/>
            <a:chExt cx="4395788" cy="1401763"/>
          </a:xfrm>
        </p:grpSpPr>
        <p:cxnSp>
          <p:nvCxnSpPr>
            <p:cNvPr id="284" name="Google Shape;284;p64"/>
            <p:cNvCxnSpPr/>
            <p:nvPr/>
          </p:nvCxnSpPr>
          <p:spPr>
            <a:xfrm flipH="1">
              <a:off x="1860550" y="2208213"/>
              <a:ext cx="4395788" cy="536575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85" name="Google Shape;285;p64"/>
            <p:cNvGrpSpPr/>
            <p:nvPr/>
          </p:nvGrpSpPr>
          <p:grpSpPr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286" name="Google Shape;286;p64"/>
              <p:cNvSpPr txBox="1"/>
              <p:nvPr/>
            </p:nvSpPr>
            <p:spPr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1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DHCP discover</a:t>
                </a:r>
                <a:endParaRPr b="1" i="0" sz="12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87" name="Google Shape;287;p64"/>
              <p:cNvSpPr txBox="1"/>
              <p:nvPr/>
            </p:nvSpPr>
            <p:spPr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src : 0.0.0.0, 68    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dest.: 255.255.255.255,67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yiaddr:    0.0.0.0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transaction ID: 654</a:t>
                </a:r>
                <a:endParaRPr b="0" i="0" sz="16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cxnSp>
        <p:nvCxnSpPr>
          <p:cNvPr id="288" name="Google Shape;288;p64"/>
          <p:cNvCxnSpPr/>
          <p:nvPr/>
        </p:nvCxnSpPr>
        <p:spPr>
          <a:xfrm>
            <a:off x="2900336" y="3397653"/>
            <a:ext cx="4395787" cy="538163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89" name="Google Shape;289;p64"/>
          <p:cNvGrpSpPr/>
          <p:nvPr/>
        </p:nvGrpSpPr>
        <p:grpSpPr>
          <a:xfrm>
            <a:off x="4559273" y="2783291"/>
            <a:ext cx="2520950" cy="1217612"/>
            <a:chOff x="3562350" y="2579688"/>
            <a:chExt cx="2520950" cy="1217612"/>
          </a:xfrm>
        </p:grpSpPr>
        <p:sp>
          <p:nvSpPr>
            <p:cNvPr id="290" name="Google Shape;290;p64"/>
            <p:cNvSpPr txBox="1"/>
            <p:nvPr/>
          </p:nvSpPr>
          <p:spPr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DHCP offer</a:t>
              </a:r>
              <a:endParaRPr b="0" i="0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1" name="Google Shape;291;p64"/>
            <p:cNvSpPr txBox="1"/>
            <p:nvPr/>
          </p:nvSpPr>
          <p:spPr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src: 223.1.2.5, 67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 255.255.255.255, 68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yiaddrr: 223.1.2.4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transaction ID: 654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lifetime: 3600 secs</a:t>
              </a:r>
              <a:endParaRPr b="0" i="0" sz="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292" name="Google Shape;292;p64"/>
          <p:cNvCxnSpPr/>
          <p:nvPr/>
        </p:nvCxnSpPr>
        <p:spPr>
          <a:xfrm flipH="1">
            <a:off x="2792386" y="4626378"/>
            <a:ext cx="4395787" cy="536575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93" name="Google Shape;293;p64"/>
          <p:cNvGrpSpPr/>
          <p:nvPr/>
        </p:nvGrpSpPr>
        <p:grpSpPr>
          <a:xfrm>
            <a:off x="2963836" y="3969153"/>
            <a:ext cx="2887662" cy="1260475"/>
            <a:chOff x="1966913" y="3765550"/>
            <a:chExt cx="2887662" cy="1260475"/>
          </a:xfrm>
        </p:grpSpPr>
        <p:sp>
          <p:nvSpPr>
            <p:cNvPr id="294" name="Google Shape;294;p64"/>
            <p:cNvSpPr txBox="1"/>
            <p:nvPr/>
          </p:nvSpPr>
          <p:spPr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DHCP request</a:t>
              </a:r>
              <a:endParaRPr b="0" i="0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5" name="Google Shape;295;p64"/>
            <p:cNvSpPr txBox="1"/>
            <p:nvPr/>
          </p:nvSpPr>
          <p:spPr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src:  0.0.0.0, 68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dest::  255.255.255.255, 67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yiaddrr: 223.1.2.4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transaction ID: 655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lifetime: 3600 secs</a:t>
              </a:r>
              <a:endParaRPr b="0" i="0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296" name="Google Shape;296;p64"/>
          <p:cNvCxnSpPr/>
          <p:nvPr/>
        </p:nvCxnSpPr>
        <p:spPr>
          <a:xfrm>
            <a:off x="2878111" y="5656666"/>
            <a:ext cx="4395787" cy="538162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97" name="Google Shape;297;p64"/>
          <p:cNvGrpSpPr/>
          <p:nvPr/>
        </p:nvGrpSpPr>
        <p:grpSpPr>
          <a:xfrm>
            <a:off x="4516411" y="5372503"/>
            <a:ext cx="2509837" cy="1271588"/>
            <a:chOff x="3519488" y="5168900"/>
            <a:chExt cx="2509837" cy="1271588"/>
          </a:xfrm>
        </p:grpSpPr>
        <p:sp>
          <p:nvSpPr>
            <p:cNvPr id="298" name="Google Shape;298;p64"/>
            <p:cNvSpPr txBox="1"/>
            <p:nvPr/>
          </p:nvSpPr>
          <p:spPr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DHCP ACK</a:t>
              </a:r>
              <a:endParaRPr b="0" i="0" sz="16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9" name="Google Shape;299;p64"/>
            <p:cNvSpPr txBox="1"/>
            <p:nvPr/>
          </p:nvSpPr>
          <p:spPr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src: 223.1.2.5, 67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 255.255.255.255, 68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yiaddrr: 223.1.2.4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transaction ID: 655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lifetime: 3600 secs</a:t>
              </a:r>
              <a:endParaRPr b="0" i="0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00" name="Google Shape;300;p64"/>
          <p:cNvGrpSpPr/>
          <p:nvPr/>
        </p:nvGrpSpPr>
        <p:grpSpPr>
          <a:xfrm>
            <a:off x="7285675" y="1984778"/>
            <a:ext cx="789911" cy="559952"/>
            <a:chOff x="4417" y="878"/>
            <a:chExt cx="617" cy="466"/>
          </a:xfrm>
        </p:grpSpPr>
        <p:pic>
          <p:nvPicPr>
            <p:cNvPr descr="laptop_keyboard" id="301" name="Google Shape;301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9064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64"/>
            <p:cNvSpPr/>
            <p:nvPr/>
          </p:nvSpPr>
          <p:spPr>
            <a:xfrm>
              <a:off x="4595" y="888"/>
              <a:ext cx="424" cy="29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303" name="Google Shape;303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4" name="Google Shape;304;p64"/>
            <p:cNvSpPr/>
            <p:nvPr/>
          </p:nvSpPr>
          <p:spPr>
            <a:xfrm>
              <a:off x="4672" y="879"/>
              <a:ext cx="359" cy="5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4"/>
            <p:cNvSpPr/>
            <p:nvPr/>
          </p:nvSpPr>
          <p:spPr>
            <a:xfrm>
              <a:off x="4591" y="878"/>
              <a:ext cx="100" cy="23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4"/>
            <p:cNvSpPr/>
            <p:nvPr/>
          </p:nvSpPr>
          <p:spPr>
            <a:xfrm>
              <a:off x="4921" y="920"/>
              <a:ext cx="108" cy="26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4"/>
            <p:cNvSpPr/>
            <p:nvPr/>
          </p:nvSpPr>
          <p:spPr>
            <a:xfrm>
              <a:off x="4590" y="1097"/>
              <a:ext cx="394" cy="8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4"/>
            <p:cNvSpPr/>
            <p:nvPr/>
          </p:nvSpPr>
          <p:spPr>
            <a:xfrm>
              <a:off x="4933" y="922"/>
              <a:ext cx="101" cy="266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4"/>
            <p:cNvSpPr/>
            <p:nvPr/>
          </p:nvSpPr>
          <p:spPr>
            <a:xfrm>
              <a:off x="4590" y="1109"/>
              <a:ext cx="351" cy="88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0" name="Google Shape;310;p64"/>
            <p:cNvGrpSpPr/>
            <p:nvPr/>
          </p:nvGrpSpPr>
          <p:grpSpPr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311" name="Google Shape;311;p64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64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64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64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64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64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" name="Google Shape;317;p64"/>
            <p:cNvSpPr/>
            <p:nvPr/>
          </p:nvSpPr>
          <p:spPr>
            <a:xfrm>
              <a:off x="4788" y="1211"/>
              <a:ext cx="144" cy="11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4"/>
            <p:cNvSpPr/>
            <p:nvPr/>
          </p:nvSpPr>
          <p:spPr>
            <a:xfrm>
              <a:off x="4420" y="1220"/>
              <a:ext cx="369" cy="10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4"/>
            <p:cNvSpPr/>
            <p:nvPr/>
          </p:nvSpPr>
          <p:spPr>
            <a:xfrm>
              <a:off x="4420" y="1201"/>
              <a:ext cx="4" cy="21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4"/>
            <p:cNvSpPr/>
            <p:nvPr/>
          </p:nvSpPr>
          <p:spPr>
            <a:xfrm>
              <a:off x="4421" y="1114"/>
              <a:ext cx="171" cy="88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4"/>
            <p:cNvSpPr/>
            <p:nvPr/>
          </p:nvSpPr>
          <p:spPr>
            <a:xfrm>
              <a:off x="4432" y="1205"/>
              <a:ext cx="350" cy="10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4"/>
            <p:cNvSpPr/>
            <p:nvPr/>
          </p:nvSpPr>
          <p:spPr>
            <a:xfrm flipH="1" rot="10800000">
              <a:off x="4782" y="1198"/>
              <a:ext cx="142" cy="10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64"/>
          <p:cNvGrpSpPr/>
          <p:nvPr/>
        </p:nvGrpSpPr>
        <p:grpSpPr>
          <a:xfrm>
            <a:off x="2714598" y="1794278"/>
            <a:ext cx="334963" cy="536575"/>
            <a:chOff x="4140" y="429"/>
            <a:chExt cx="1425" cy="2396"/>
          </a:xfrm>
        </p:grpSpPr>
        <p:sp>
          <p:nvSpPr>
            <p:cNvPr id="324" name="Google Shape;324;p64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4"/>
            <p:cNvSpPr/>
            <p:nvPr/>
          </p:nvSpPr>
          <p:spPr>
            <a:xfrm>
              <a:off x="4208" y="429"/>
              <a:ext cx="1047" cy="2283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6" name="Google Shape;326;p64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4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4"/>
            <p:cNvSpPr/>
            <p:nvPr/>
          </p:nvSpPr>
          <p:spPr>
            <a:xfrm>
              <a:off x="4214" y="691"/>
              <a:ext cx="594" cy="5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29" name="Google Shape;329;p64"/>
            <p:cNvGrpSpPr/>
            <p:nvPr/>
          </p:nvGrpSpPr>
          <p:grpSpPr>
            <a:xfrm>
              <a:off x="4748" y="670"/>
              <a:ext cx="581" cy="142"/>
              <a:chOff x="613" y="2570"/>
              <a:chExt cx="725" cy="136"/>
            </a:xfrm>
          </p:grpSpPr>
          <p:sp>
            <p:nvSpPr>
              <p:cNvPr id="330" name="Google Shape;330;p64"/>
              <p:cNvSpPr/>
              <p:nvPr/>
            </p:nvSpPr>
            <p:spPr>
              <a:xfrm>
                <a:off x="613" y="2570"/>
                <a:ext cx="725" cy="136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1" name="Google Shape;331;p64"/>
              <p:cNvSpPr/>
              <p:nvPr/>
            </p:nvSpPr>
            <p:spPr>
              <a:xfrm>
                <a:off x="629" y="2584"/>
                <a:ext cx="691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32" name="Google Shape;332;p64"/>
            <p:cNvSpPr/>
            <p:nvPr/>
          </p:nvSpPr>
          <p:spPr>
            <a:xfrm>
              <a:off x="4221" y="1017"/>
              <a:ext cx="601" cy="5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33" name="Google Shape;333;p64"/>
            <p:cNvGrpSpPr/>
            <p:nvPr/>
          </p:nvGrpSpPr>
          <p:grpSpPr>
            <a:xfrm>
              <a:off x="4748" y="996"/>
              <a:ext cx="581" cy="135"/>
              <a:chOff x="615" y="2570"/>
              <a:chExt cx="725" cy="140"/>
            </a:xfrm>
          </p:grpSpPr>
          <p:sp>
            <p:nvSpPr>
              <p:cNvPr id="334" name="Google Shape;334;p64"/>
              <p:cNvSpPr/>
              <p:nvPr/>
            </p:nvSpPr>
            <p:spPr>
              <a:xfrm>
                <a:off x="615" y="2570"/>
                <a:ext cx="725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5" name="Google Shape;335;p64"/>
              <p:cNvSpPr/>
              <p:nvPr/>
            </p:nvSpPr>
            <p:spPr>
              <a:xfrm>
                <a:off x="632" y="2585"/>
                <a:ext cx="691" cy="11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36" name="Google Shape;336;p64"/>
            <p:cNvSpPr/>
            <p:nvPr/>
          </p:nvSpPr>
          <p:spPr>
            <a:xfrm>
              <a:off x="4214" y="1358"/>
              <a:ext cx="601" cy="5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7" name="Google Shape;337;p64"/>
            <p:cNvSpPr/>
            <p:nvPr/>
          </p:nvSpPr>
          <p:spPr>
            <a:xfrm>
              <a:off x="4228" y="1655"/>
              <a:ext cx="594" cy="5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338" name="Google Shape;338;p64"/>
            <p:cNvGrpSpPr/>
            <p:nvPr/>
          </p:nvGrpSpPr>
          <p:grpSpPr>
            <a:xfrm>
              <a:off x="4734" y="1627"/>
              <a:ext cx="581" cy="149"/>
              <a:chOff x="613" y="2568"/>
              <a:chExt cx="724" cy="137"/>
            </a:xfrm>
          </p:grpSpPr>
          <p:sp>
            <p:nvSpPr>
              <p:cNvPr id="339" name="Google Shape;339;p64"/>
              <p:cNvSpPr/>
              <p:nvPr/>
            </p:nvSpPr>
            <p:spPr>
              <a:xfrm>
                <a:off x="613" y="2568"/>
                <a:ext cx="724" cy="13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0" name="Google Shape;340;p64"/>
              <p:cNvSpPr/>
              <p:nvPr/>
            </p:nvSpPr>
            <p:spPr>
              <a:xfrm>
                <a:off x="630" y="2581"/>
                <a:ext cx="690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41" name="Google Shape;341;p64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2" name="Google Shape;342;p64"/>
            <p:cNvGrpSpPr/>
            <p:nvPr/>
          </p:nvGrpSpPr>
          <p:grpSpPr>
            <a:xfrm>
              <a:off x="4741" y="1329"/>
              <a:ext cx="581" cy="135"/>
              <a:chOff x="617" y="2570"/>
              <a:chExt cx="724" cy="135"/>
            </a:xfrm>
          </p:grpSpPr>
          <p:sp>
            <p:nvSpPr>
              <p:cNvPr id="343" name="Google Shape;343;p64"/>
              <p:cNvSpPr/>
              <p:nvPr/>
            </p:nvSpPr>
            <p:spPr>
              <a:xfrm>
                <a:off x="617" y="2570"/>
                <a:ext cx="724" cy="135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4" name="Google Shape;344;p64"/>
              <p:cNvSpPr/>
              <p:nvPr/>
            </p:nvSpPr>
            <p:spPr>
              <a:xfrm>
                <a:off x="633" y="2584"/>
                <a:ext cx="690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45" name="Google Shape;345;p64"/>
            <p:cNvSpPr/>
            <p:nvPr/>
          </p:nvSpPr>
          <p:spPr>
            <a:xfrm>
              <a:off x="5248" y="429"/>
              <a:ext cx="68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6" name="Google Shape;346;p64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4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4"/>
            <p:cNvSpPr/>
            <p:nvPr/>
          </p:nvSpPr>
          <p:spPr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9" name="Google Shape;349;p64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4"/>
            <p:cNvSpPr/>
            <p:nvPr/>
          </p:nvSpPr>
          <p:spPr>
            <a:xfrm>
              <a:off x="4140" y="2676"/>
              <a:ext cx="1202" cy="149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1" name="Google Shape;351;p64"/>
            <p:cNvSpPr/>
            <p:nvPr/>
          </p:nvSpPr>
          <p:spPr>
            <a:xfrm>
              <a:off x="4208" y="2712"/>
              <a:ext cx="1067" cy="78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2" name="Google Shape;352;p64"/>
            <p:cNvSpPr/>
            <p:nvPr/>
          </p:nvSpPr>
          <p:spPr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3" name="Google Shape;353;p64"/>
            <p:cNvSpPr/>
            <p:nvPr/>
          </p:nvSpPr>
          <p:spPr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4" name="Google Shape;354;p64"/>
            <p:cNvSpPr/>
            <p:nvPr/>
          </p:nvSpPr>
          <p:spPr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5" name="Google Shape;355;p64"/>
            <p:cNvSpPr/>
            <p:nvPr/>
          </p:nvSpPr>
          <p:spPr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56" name="Google Shape;356;p64"/>
          <p:cNvGrpSpPr/>
          <p:nvPr/>
        </p:nvGrpSpPr>
        <p:grpSpPr>
          <a:xfrm>
            <a:off x="4502124" y="1867303"/>
            <a:ext cx="2540000" cy="733425"/>
            <a:chOff x="7333086" y="2736938"/>
            <a:chExt cx="2539755" cy="733428"/>
          </a:xfrm>
        </p:grpSpPr>
        <p:sp>
          <p:nvSpPr>
            <p:cNvPr id="357" name="Google Shape;357;p64"/>
            <p:cNvSpPr/>
            <p:nvPr/>
          </p:nvSpPr>
          <p:spPr>
            <a:xfrm>
              <a:off x="7333086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58" name="Google Shape;358;p64"/>
            <p:cNvSpPr txBox="1"/>
            <p:nvPr/>
          </p:nvSpPr>
          <p:spPr>
            <a:xfrm>
              <a:off x="7344918" y="2797391"/>
              <a:ext cx="2527923" cy="584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Broadcast: is there a DHCP server out there?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64"/>
          <p:cNvGrpSpPr/>
          <p:nvPr/>
        </p:nvGrpSpPr>
        <p:grpSpPr>
          <a:xfrm>
            <a:off x="4667223" y="3075391"/>
            <a:ext cx="2528888" cy="884237"/>
            <a:chOff x="9144000" y="3229217"/>
            <a:chExt cx="2527923" cy="885135"/>
          </a:xfrm>
        </p:grpSpPr>
        <p:sp>
          <p:nvSpPr>
            <p:cNvPr id="360" name="Google Shape;360;p64"/>
            <p:cNvSpPr/>
            <p:nvPr/>
          </p:nvSpPr>
          <p:spPr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1" name="Google Shape;361;p64"/>
            <p:cNvSpPr txBox="1"/>
            <p:nvPr/>
          </p:nvSpPr>
          <p:spPr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Broadcast: I’m a DHCP server! Here’s an IP address you can use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64"/>
          <p:cNvGrpSpPr/>
          <p:nvPr/>
        </p:nvGrpSpPr>
        <p:grpSpPr>
          <a:xfrm>
            <a:off x="3185005" y="4300941"/>
            <a:ext cx="2625219" cy="884237"/>
            <a:chOff x="8858631" y="4615923"/>
            <a:chExt cx="2625866" cy="885135"/>
          </a:xfrm>
        </p:grpSpPr>
        <p:sp>
          <p:nvSpPr>
            <p:cNvPr id="363" name="Google Shape;363;p64"/>
            <p:cNvSpPr/>
            <p:nvPr/>
          </p:nvSpPr>
          <p:spPr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4" name="Google Shape;364;p64"/>
            <p:cNvSpPr txBox="1"/>
            <p:nvPr/>
          </p:nvSpPr>
          <p:spPr>
            <a:xfrm>
              <a:off x="8858631" y="4765817"/>
              <a:ext cx="2625866" cy="5853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Broadcast: OK.  I would like to use this IP address!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5" name="Google Shape;365;p64"/>
          <p:cNvGrpSpPr/>
          <p:nvPr/>
        </p:nvGrpSpPr>
        <p:grpSpPr>
          <a:xfrm>
            <a:off x="4649761" y="5669366"/>
            <a:ext cx="2528887" cy="885825"/>
            <a:chOff x="9144000" y="5555417"/>
            <a:chExt cx="2527923" cy="885135"/>
          </a:xfrm>
        </p:grpSpPr>
        <p:sp>
          <p:nvSpPr>
            <p:cNvPr id="366" name="Google Shape;366;p64"/>
            <p:cNvSpPr/>
            <p:nvPr/>
          </p:nvSpPr>
          <p:spPr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7" name="Google Shape;367;p64"/>
            <p:cNvSpPr txBox="1"/>
            <p:nvPr/>
          </p:nvSpPr>
          <p:spPr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Tahoma"/>
                <a:buNone/>
              </a:pPr>
              <a:r>
                <a:rPr b="0" i="0" lang="en-US" sz="16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Broadcast: OK.  You’ve got that IP address!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64"/>
          <p:cNvSpPr txBox="1"/>
          <p:nvPr/>
        </p:nvSpPr>
        <p:spPr>
          <a:xfrm>
            <a:off x="7536871" y="3632973"/>
            <a:ext cx="245533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two steps above can be skipped “if a client remembers and wishes to reuse a previously allocated network address”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[RFC 2131]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4" name="Google Shape;374;p6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5" name="Google Shape;375;p6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5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DHCP: more than IP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5"/>
          <p:cNvSpPr txBox="1"/>
          <p:nvPr/>
        </p:nvSpPr>
        <p:spPr>
          <a:xfrm>
            <a:off x="189386" y="1494368"/>
            <a:ext cx="7700939" cy="4395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DHCP can return more than just allocated IP address on subnet: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61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 of first-hop router for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61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name and IP address of DNS sever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61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mask (indicating network versus host portion of address)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92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3" name="Google Shape;383;p6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4" name="Google Shape;384;p6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6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DHCP: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6"/>
          <p:cNvSpPr/>
          <p:nvPr/>
        </p:nvSpPr>
        <p:spPr>
          <a:xfrm>
            <a:off x="1036113" y="1735362"/>
            <a:ext cx="3554412" cy="2754313"/>
          </a:xfrm>
          <a:custGeom>
            <a:rect b="b" l="l" r="r" t="t"/>
            <a:pathLst>
              <a:path extrusionOk="0" h="958" w="2406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66"/>
          <p:cNvGrpSpPr/>
          <p:nvPr/>
        </p:nvGrpSpPr>
        <p:grpSpPr>
          <a:xfrm>
            <a:off x="2940893" y="3807755"/>
            <a:ext cx="1040553" cy="431082"/>
            <a:chOff x="7493876" y="2774731"/>
            <a:chExt cx="1481958" cy="894622"/>
          </a:xfrm>
        </p:grpSpPr>
        <p:sp>
          <p:nvSpPr>
            <p:cNvPr id="388" name="Google Shape;388;p66"/>
            <p:cNvSpPr/>
            <p:nvPr/>
          </p:nvSpPr>
          <p:spPr>
            <a:xfrm>
              <a:off x="7493876" y="3084399"/>
              <a:ext cx="1481958" cy="584954"/>
            </a:xfrm>
            <a:custGeom>
              <a:rect b="b" l="l" r="r" t="t"/>
              <a:pathLst>
                <a:path extrusionOk="0" h="3099826" w="8166683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66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0" name="Google Shape;390;p66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91" name="Google Shape;391;p66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66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66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66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5" name="Google Shape;395;p66"/>
          <p:cNvGrpSpPr/>
          <p:nvPr/>
        </p:nvGrpSpPr>
        <p:grpSpPr>
          <a:xfrm>
            <a:off x="3451890" y="2856986"/>
            <a:ext cx="918415" cy="390629"/>
            <a:chOff x="3668110" y="2448910"/>
            <a:chExt cx="3794234" cy="2165130"/>
          </a:xfrm>
        </p:grpSpPr>
        <p:sp>
          <p:nvSpPr>
            <p:cNvPr id="396" name="Google Shape;396;p66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cap="flat" cmpd="sng" w="9525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6"/>
            <p:cNvSpPr/>
            <p:nvPr/>
          </p:nvSpPr>
          <p:spPr>
            <a:xfrm>
              <a:off x="3678620" y="2448910"/>
              <a:ext cx="3783724" cy="1324303"/>
            </a:xfrm>
            <a:custGeom>
              <a:rect b="b" l="l" r="r" t="t"/>
              <a:pathLst>
                <a:path extrusionOk="0" h="1324303" w="3783724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8" name="Google Shape;398;p66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99" name="Google Shape;399;p66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rect b="b" l="l" r="r" t="t"/>
                <a:pathLst>
                  <a:path extrusionOk="0" h="1049866" w="467301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66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rect b="b" l="l" r="r" t="t"/>
                <a:pathLst>
                  <a:path extrusionOk="0" h="903890" w="1744718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66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rect b="b" l="l" r="r" t="t"/>
                <a:pathLst>
                  <a:path extrusionOk="0" h="893380" w="1713187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66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rect b="b" l="l" r="r" t="t"/>
                <a:pathLst>
                  <a:path extrusionOk="0" h="1418896" w="3725019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03" name="Google Shape;403;p66"/>
          <p:cNvCxnSpPr/>
          <p:nvPr/>
        </p:nvCxnSpPr>
        <p:spPr>
          <a:xfrm flipH="1" rot="10800000">
            <a:off x="3559743" y="3241093"/>
            <a:ext cx="460375" cy="571501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p66"/>
          <p:cNvSpPr txBox="1"/>
          <p:nvPr/>
        </p:nvSpPr>
        <p:spPr>
          <a:xfrm>
            <a:off x="5300137" y="1590900"/>
            <a:ext cx="4751439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0" marL="23336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Connecting laptop will use DHCP to get IP address, address of first-hop router, address of DNS server.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p66"/>
          <p:cNvCxnSpPr/>
          <p:nvPr/>
        </p:nvCxnSpPr>
        <p:spPr>
          <a:xfrm flipH="1" rot="10800000">
            <a:off x="2928413" y="2979123"/>
            <a:ext cx="562325" cy="839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6" name="Google Shape;406;p66"/>
          <p:cNvSpPr txBox="1"/>
          <p:nvPr/>
        </p:nvSpPr>
        <p:spPr>
          <a:xfrm>
            <a:off x="2825225" y="4273775"/>
            <a:ext cx="20256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 with DHCP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built into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6"/>
          <p:cNvSpPr/>
          <p:nvPr/>
        </p:nvSpPr>
        <p:spPr>
          <a:xfrm>
            <a:off x="5300138" y="2881537"/>
            <a:ext cx="5406278" cy="1306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0" marL="2333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DHCP REQUEST message encapsulated in UDP, encapsulated in IP, encapsulated in Ethernet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66"/>
          <p:cNvSpPr/>
          <p:nvPr/>
        </p:nvSpPr>
        <p:spPr>
          <a:xfrm>
            <a:off x="5319187" y="4127725"/>
            <a:ext cx="5450375" cy="1563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0" marL="2333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Ethernet frame broadcast (dest: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FFFFFFFFFFFF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on LAN, received at router running DHCP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66"/>
          <p:cNvSpPr/>
          <p:nvPr/>
        </p:nvSpPr>
        <p:spPr>
          <a:xfrm>
            <a:off x="5296963" y="5464400"/>
            <a:ext cx="5280602" cy="129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363" lvl="0" marL="2333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Ethernet demux’ed to IP demux’ed, UDP demux’ed to DHCP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66"/>
          <p:cNvSpPr txBox="1"/>
          <p:nvPr/>
        </p:nvSpPr>
        <p:spPr>
          <a:xfrm>
            <a:off x="3590400" y="3591150"/>
            <a:ext cx="1047750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168.1.1.1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66"/>
          <p:cNvGrpSpPr/>
          <p:nvPr/>
        </p:nvGrpSpPr>
        <p:grpSpPr>
          <a:xfrm>
            <a:off x="2234855" y="2602137"/>
            <a:ext cx="857070" cy="627924"/>
            <a:chOff x="4417" y="878"/>
            <a:chExt cx="617" cy="466"/>
          </a:xfrm>
        </p:grpSpPr>
        <p:pic>
          <p:nvPicPr>
            <p:cNvPr descr="laptop_keyboard" id="412" name="Google Shape;412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9064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3" name="Google Shape;413;p66"/>
            <p:cNvSpPr/>
            <p:nvPr/>
          </p:nvSpPr>
          <p:spPr>
            <a:xfrm>
              <a:off x="4595" y="888"/>
              <a:ext cx="424" cy="297"/>
            </a:xfrm>
            <a:custGeom>
              <a:rect b="b" l="l" r="r" t="t"/>
              <a:pathLst>
                <a:path extrusionOk="0" h="2442" w="298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creen" id="414" name="Google Shape;414;p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5" name="Google Shape;415;p66"/>
            <p:cNvSpPr/>
            <p:nvPr/>
          </p:nvSpPr>
          <p:spPr>
            <a:xfrm>
              <a:off x="4672" y="879"/>
              <a:ext cx="359" cy="55"/>
            </a:xfrm>
            <a:custGeom>
              <a:rect b="b" l="l" r="r" t="t"/>
              <a:pathLst>
                <a:path extrusionOk="0" h="455" w="2528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6"/>
            <p:cNvSpPr/>
            <p:nvPr/>
          </p:nvSpPr>
          <p:spPr>
            <a:xfrm>
              <a:off x="4591" y="878"/>
              <a:ext cx="100" cy="230"/>
            </a:xfrm>
            <a:custGeom>
              <a:rect b="b" l="l" r="r" t="t"/>
              <a:pathLst>
                <a:path extrusionOk="0" h="1893" w="702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6"/>
            <p:cNvSpPr/>
            <p:nvPr/>
          </p:nvSpPr>
          <p:spPr>
            <a:xfrm>
              <a:off x="4921" y="920"/>
              <a:ext cx="108" cy="265"/>
            </a:xfrm>
            <a:custGeom>
              <a:rect b="b" l="l" r="r" t="t"/>
              <a:pathLst>
                <a:path extrusionOk="0" h="2184" w="756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6"/>
            <p:cNvSpPr/>
            <p:nvPr/>
          </p:nvSpPr>
          <p:spPr>
            <a:xfrm>
              <a:off x="4590" y="1097"/>
              <a:ext cx="394" cy="89"/>
            </a:xfrm>
            <a:custGeom>
              <a:rect b="b" l="l" r="r" t="t"/>
              <a:pathLst>
                <a:path extrusionOk="0" h="738" w="2773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6"/>
            <p:cNvSpPr/>
            <p:nvPr/>
          </p:nvSpPr>
          <p:spPr>
            <a:xfrm>
              <a:off x="4933" y="922"/>
              <a:ext cx="101" cy="266"/>
            </a:xfrm>
            <a:custGeom>
              <a:rect b="b" l="l" r="r" t="t"/>
              <a:pathLst>
                <a:path extrusionOk="0" h="1659" w="637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6"/>
            <p:cNvSpPr/>
            <p:nvPr/>
          </p:nvSpPr>
          <p:spPr>
            <a:xfrm>
              <a:off x="4590" y="1109"/>
              <a:ext cx="351" cy="88"/>
            </a:xfrm>
            <a:custGeom>
              <a:rect b="b" l="l" r="r" t="t"/>
              <a:pathLst>
                <a:path extrusionOk="0" h="550" w="2216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" name="Google Shape;421;p66"/>
            <p:cNvGrpSpPr/>
            <p:nvPr/>
          </p:nvGrpSpPr>
          <p:grpSpPr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22" name="Google Shape;422;p66"/>
              <p:cNvSpPr/>
              <p:nvPr/>
            </p:nvSpPr>
            <p:spPr>
              <a:xfrm>
                <a:off x="1740" y="2642"/>
                <a:ext cx="752" cy="327"/>
              </a:xfrm>
              <a:custGeom>
                <a:rect b="b" l="l" r="r" t="t"/>
                <a:pathLst>
                  <a:path extrusionOk="0" h="327" w="752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66"/>
              <p:cNvSpPr/>
              <p:nvPr/>
            </p:nvSpPr>
            <p:spPr>
              <a:xfrm>
                <a:off x="1754" y="2649"/>
                <a:ext cx="726" cy="311"/>
              </a:xfrm>
              <a:custGeom>
                <a:rect b="b" l="l" r="r" t="t"/>
                <a:pathLst>
                  <a:path extrusionOk="0" h="311" w="726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66"/>
              <p:cNvSpPr/>
              <p:nvPr/>
            </p:nvSpPr>
            <p:spPr>
              <a:xfrm>
                <a:off x="1808" y="2770"/>
                <a:ext cx="258" cy="100"/>
              </a:xfrm>
              <a:custGeom>
                <a:rect b="b" l="l" r="r" t="t"/>
                <a:pathLst>
                  <a:path extrusionOk="0" h="100" w="258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66"/>
              <p:cNvSpPr/>
              <p:nvPr/>
            </p:nvSpPr>
            <p:spPr>
              <a:xfrm>
                <a:off x="1799" y="2816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66"/>
              <p:cNvSpPr/>
              <p:nvPr/>
            </p:nvSpPr>
            <p:spPr>
              <a:xfrm>
                <a:off x="2020" y="2834"/>
                <a:ext cx="258" cy="102"/>
              </a:xfrm>
              <a:custGeom>
                <a:rect b="b" l="l" r="r" t="t"/>
                <a:pathLst>
                  <a:path extrusionOk="0" h="102" w="258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66"/>
              <p:cNvSpPr/>
              <p:nvPr/>
            </p:nvSpPr>
            <p:spPr>
              <a:xfrm>
                <a:off x="2011" y="2882"/>
                <a:ext cx="194" cy="63"/>
              </a:xfrm>
              <a:custGeom>
                <a:rect b="b" l="l" r="r" t="t"/>
                <a:pathLst>
                  <a:path extrusionOk="0" h="63" w="194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8" name="Google Shape;428;p66"/>
            <p:cNvSpPr/>
            <p:nvPr/>
          </p:nvSpPr>
          <p:spPr>
            <a:xfrm>
              <a:off x="4788" y="1211"/>
              <a:ext cx="144" cy="116"/>
            </a:xfrm>
            <a:custGeom>
              <a:rect b="b" l="l" r="r" t="t"/>
              <a:pathLst>
                <a:path extrusionOk="0" h="792" w="99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6"/>
            <p:cNvSpPr/>
            <p:nvPr/>
          </p:nvSpPr>
          <p:spPr>
            <a:xfrm>
              <a:off x="4420" y="1220"/>
              <a:ext cx="369" cy="106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66"/>
            <p:cNvSpPr/>
            <p:nvPr/>
          </p:nvSpPr>
          <p:spPr>
            <a:xfrm>
              <a:off x="4420" y="1201"/>
              <a:ext cx="4" cy="21"/>
            </a:xfrm>
            <a:custGeom>
              <a:rect b="b" l="l" r="r" t="t"/>
              <a:pathLst>
                <a:path extrusionOk="0" h="147" w="26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6"/>
            <p:cNvSpPr/>
            <p:nvPr/>
          </p:nvSpPr>
          <p:spPr>
            <a:xfrm>
              <a:off x="4421" y="1114"/>
              <a:ext cx="171" cy="88"/>
            </a:xfrm>
            <a:custGeom>
              <a:rect b="b" l="l" r="r" t="t"/>
              <a:pathLst>
                <a:path extrusionOk="0" h="606" w="117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6"/>
            <p:cNvSpPr/>
            <p:nvPr/>
          </p:nvSpPr>
          <p:spPr>
            <a:xfrm>
              <a:off x="4432" y="1205"/>
              <a:ext cx="350" cy="102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6"/>
            <p:cNvSpPr/>
            <p:nvPr/>
          </p:nvSpPr>
          <p:spPr>
            <a:xfrm flipH="1" rot="10800000">
              <a:off x="4782" y="1198"/>
              <a:ext cx="142" cy="105"/>
            </a:xfrm>
            <a:custGeom>
              <a:rect b="b" l="l" r="r" t="t"/>
              <a:pathLst>
                <a:path extrusionOk="0" h="723" w="2532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66"/>
          <p:cNvSpPr/>
          <p:nvPr/>
        </p:nvSpPr>
        <p:spPr>
          <a:xfrm>
            <a:off x="1093263" y="2729137"/>
            <a:ext cx="976312" cy="485775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66"/>
          <p:cNvGrpSpPr/>
          <p:nvPr/>
        </p:nvGrpSpPr>
        <p:grpSpPr>
          <a:xfrm>
            <a:off x="1458388" y="1565500"/>
            <a:ext cx="976312" cy="1460500"/>
            <a:chOff x="651" y="681"/>
            <a:chExt cx="615" cy="920"/>
          </a:xfrm>
        </p:grpSpPr>
        <p:sp>
          <p:nvSpPr>
            <p:cNvPr id="436" name="Google Shape;436;p66"/>
            <p:cNvSpPr/>
            <p:nvPr/>
          </p:nvSpPr>
          <p:spPr>
            <a:xfrm>
              <a:off x="662" y="698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65098"/>
                  </a:srgbClr>
                </a:gs>
                <a:gs pos="100000">
                  <a:srgbClr val="000099">
                    <a:alpha val="65882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7" name="Google Shape;437;p66"/>
            <p:cNvGrpSpPr/>
            <p:nvPr/>
          </p:nvGrpSpPr>
          <p:grpSpPr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438" name="Google Shape;438;p66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chemeClr val="dk1">
                    <a:alpha val="40000"/>
                  </a:scheme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66"/>
              <p:cNvSpPr txBox="1"/>
              <p:nvPr/>
            </p:nvSpPr>
            <p:spPr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40" name="Google Shape;440;p66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66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66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66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44" name="Google Shape;444;p66"/>
          <p:cNvGrpSpPr/>
          <p:nvPr/>
        </p:nvGrpSpPr>
        <p:grpSpPr>
          <a:xfrm>
            <a:off x="783700" y="1624237"/>
            <a:ext cx="544513" cy="244475"/>
            <a:chOff x="844" y="3337"/>
            <a:chExt cx="343" cy="154"/>
          </a:xfrm>
        </p:grpSpPr>
        <p:sp>
          <p:nvSpPr>
            <p:cNvPr id="445" name="Google Shape;445;p66"/>
            <p:cNvSpPr/>
            <p:nvPr/>
          </p:nvSpPr>
          <p:spPr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6"/>
            <p:cNvSpPr txBox="1"/>
            <p:nvPr/>
          </p:nvSpPr>
          <p:spPr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DHCP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7" name="Google Shape;447;p66"/>
          <p:cNvGrpSpPr/>
          <p:nvPr/>
        </p:nvGrpSpPr>
        <p:grpSpPr>
          <a:xfrm>
            <a:off x="329675" y="1643287"/>
            <a:ext cx="1081088" cy="1166813"/>
            <a:chOff x="42" y="744"/>
            <a:chExt cx="681" cy="735"/>
          </a:xfrm>
        </p:grpSpPr>
        <p:grpSp>
          <p:nvGrpSpPr>
            <p:cNvPr id="448" name="Google Shape;448;p66"/>
            <p:cNvGrpSpPr/>
            <p:nvPr/>
          </p:nvGrpSpPr>
          <p:grpSpPr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449" name="Google Shape;449;p66"/>
              <p:cNvGrpSpPr/>
              <p:nvPr/>
            </p:nvGrpSpPr>
            <p:grpSpPr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450" name="Google Shape;450;p66"/>
                <p:cNvGrpSpPr/>
                <p:nvPr/>
              </p:nvGrpSpPr>
              <p:grpSpPr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451" name="Google Shape;451;p66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2" name="Google Shape;452;p66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53" name="Google Shape;453;p66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6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5" name="Google Shape;455;p66"/>
              <p:cNvGrpSpPr/>
              <p:nvPr/>
            </p:nvGrpSpPr>
            <p:grpSpPr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456" name="Google Shape;456;p66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457" name="Google Shape;457;p66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8" name="Google Shape;458;p66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59" name="Google Shape;459;p66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460" name="Google Shape;460;p66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61" name="Google Shape;461;p66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62" name="Google Shape;462;p66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463" name="Google Shape;463;p66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6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5" name="Google Shape;465;p66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466" name="Google Shape;466;p66"/>
                <p:cNvGrpSpPr/>
                <p:nvPr/>
              </p:nvGrpSpPr>
              <p:grpSpPr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467" name="Google Shape;467;p66"/>
                  <p:cNvGrpSpPr/>
                  <p:nvPr/>
                </p:nvGrpSpPr>
                <p:grpSpPr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468" name="Google Shape;468;p66"/>
                    <p:cNvGrpSpPr/>
                    <p:nvPr/>
                  </p:nvGrpSpPr>
                  <p:grpSpPr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469" name="Google Shape;469;p66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70" name="Google Shape;470;p66"/>
                      <p:cNvSpPr txBox="1"/>
                      <p:nvPr/>
                    </p:nvSpPr>
                    <p:spPr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b="0" i="0" lang="en-US" sz="1000" u="none" cap="none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DHCP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471" name="Google Shape;471;p66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472" name="Google Shape;472;p66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473" name="Google Shape;473;p66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CC99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474" name="Google Shape;474;p66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75" name="Google Shape;475;p66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3333C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76" name="Google Shape;476;p66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6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6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79" name="Google Shape;479;p66"/>
            <p:cNvSpPr/>
            <p:nvPr/>
          </p:nvSpPr>
          <p:spPr>
            <a:xfrm>
              <a:off x="384" y="744"/>
              <a:ext cx="240" cy="735"/>
            </a:xfrm>
            <a:prstGeom prst="downArrow">
              <a:avLst>
                <a:gd fmla="val 54167" name="adj1"/>
                <a:gd fmla="val 49170" name="adj2"/>
              </a:avLst>
            </a:prstGeom>
            <a:gradFill>
              <a:gsLst>
                <a:gs pos="0">
                  <a:srgbClr val="FF0000">
                    <a:alpha val="23921"/>
                  </a:srgbClr>
                </a:gs>
                <a:gs pos="100000">
                  <a:srgbClr val="FF0000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66"/>
          <p:cNvGrpSpPr/>
          <p:nvPr/>
        </p:nvGrpSpPr>
        <p:grpSpPr>
          <a:xfrm>
            <a:off x="913875" y="2851375"/>
            <a:ext cx="1081088" cy="244475"/>
            <a:chOff x="504" y="3523"/>
            <a:chExt cx="681" cy="154"/>
          </a:xfrm>
        </p:grpSpPr>
        <p:grpSp>
          <p:nvGrpSpPr>
            <p:cNvPr id="481" name="Google Shape;481;p66"/>
            <p:cNvGrpSpPr/>
            <p:nvPr/>
          </p:nvGrpSpPr>
          <p:grpSpPr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482" name="Google Shape;482;p66"/>
              <p:cNvGrpSpPr/>
              <p:nvPr/>
            </p:nvGrpSpPr>
            <p:grpSpPr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483" name="Google Shape;483;p66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484" name="Google Shape;484;p66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5" name="Google Shape;485;p66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86" name="Google Shape;486;p66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487" name="Google Shape;487;p66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8" name="Google Shape;488;p66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489" name="Google Shape;489;p66"/>
              <p:cNvSpPr/>
              <p:nvPr/>
            </p:nvSpPr>
            <p:spPr>
              <a:xfrm>
                <a:off x="732" y="3484"/>
                <a:ext cx="96" cy="93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66"/>
              <p:cNvSpPr/>
              <p:nvPr/>
            </p:nvSpPr>
            <p:spPr>
              <a:xfrm>
                <a:off x="723" y="3473"/>
                <a:ext cx="480" cy="112"/>
              </a:xfrm>
              <a:prstGeom prst="rect">
                <a:avLst/>
              </a:prstGeom>
              <a:noFill/>
              <a:ln cap="flat" cmpd="sng" w="9525">
                <a:solidFill>
                  <a:srgbClr val="3333C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1" name="Google Shape;491;p66"/>
            <p:cNvSpPr/>
            <p:nvPr/>
          </p:nvSpPr>
          <p:spPr>
            <a:xfrm>
              <a:off x="517" y="3545"/>
              <a:ext cx="94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6"/>
            <p:cNvSpPr/>
            <p:nvPr/>
          </p:nvSpPr>
          <p:spPr>
            <a:xfrm>
              <a:off x="1115" y="3544"/>
              <a:ext cx="60" cy="1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6"/>
            <p:cNvSpPr/>
            <p:nvPr/>
          </p:nvSpPr>
          <p:spPr>
            <a:xfrm>
              <a:off x="504" y="3529"/>
              <a:ext cx="681" cy="138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66"/>
          <p:cNvGrpSpPr/>
          <p:nvPr/>
        </p:nvGrpSpPr>
        <p:grpSpPr>
          <a:xfrm>
            <a:off x="1740963" y="3543525"/>
            <a:ext cx="1316037" cy="1314450"/>
            <a:chOff x="931" y="1941"/>
            <a:chExt cx="829" cy="828"/>
          </a:xfrm>
        </p:grpSpPr>
        <p:sp>
          <p:nvSpPr>
            <p:cNvPr id="495" name="Google Shape;495;p66"/>
            <p:cNvSpPr/>
            <p:nvPr/>
          </p:nvSpPr>
          <p:spPr>
            <a:xfrm>
              <a:off x="1424" y="1965"/>
              <a:ext cx="336" cy="801"/>
            </a:xfrm>
            <a:custGeom>
              <a:rect b="b" l="l" r="r" t="t"/>
              <a:pathLst>
                <a:path extrusionOk="0" h="801" w="55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63921"/>
                  </a:srgbClr>
                </a:gs>
                <a:gs pos="100000">
                  <a:srgbClr val="000099">
                    <a:alpha val="63921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6" name="Google Shape;496;p66"/>
            <p:cNvGrpSpPr/>
            <p:nvPr/>
          </p:nvGrpSpPr>
          <p:grpSpPr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497" name="Google Shape;497;p66"/>
              <p:cNvSpPr/>
              <p:nvPr/>
            </p:nvSpPr>
            <p:spPr>
              <a:xfrm>
                <a:off x="576" y="2973"/>
                <a:ext cx="493" cy="79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l" dir="189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66"/>
              <p:cNvSpPr txBox="1"/>
              <p:nvPr/>
            </p:nvSpPr>
            <p:spPr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Eth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Phy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9" name="Google Shape;499;p66"/>
              <p:cNvCxnSpPr/>
              <p:nvPr/>
            </p:nvCxnSpPr>
            <p:spPr>
              <a:xfrm>
                <a:off x="578" y="3130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0" name="Google Shape;500;p66"/>
              <p:cNvCxnSpPr/>
              <p:nvPr/>
            </p:nvCxnSpPr>
            <p:spPr>
              <a:xfrm>
                <a:off x="575" y="3289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1" name="Google Shape;501;p66"/>
              <p:cNvCxnSpPr/>
              <p:nvPr/>
            </p:nvCxnSpPr>
            <p:spPr>
              <a:xfrm>
                <a:off x="572" y="3448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2" name="Google Shape;502;p66"/>
              <p:cNvCxnSpPr/>
              <p:nvPr/>
            </p:nvCxnSpPr>
            <p:spPr>
              <a:xfrm>
                <a:off x="569" y="3607"/>
                <a:ext cx="48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503" name="Google Shape;503;p66"/>
          <p:cNvGrpSpPr/>
          <p:nvPr/>
        </p:nvGrpSpPr>
        <p:grpSpPr>
          <a:xfrm>
            <a:off x="602725" y="3443512"/>
            <a:ext cx="1081088" cy="1217613"/>
            <a:chOff x="1404" y="3105"/>
            <a:chExt cx="681" cy="767"/>
          </a:xfrm>
        </p:grpSpPr>
        <p:grpSp>
          <p:nvGrpSpPr>
            <p:cNvPr id="504" name="Google Shape;504;p66"/>
            <p:cNvGrpSpPr/>
            <p:nvPr/>
          </p:nvGrpSpPr>
          <p:grpSpPr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505" name="Google Shape;505;p66"/>
              <p:cNvGrpSpPr/>
              <p:nvPr/>
            </p:nvGrpSpPr>
            <p:grpSpPr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506" name="Google Shape;506;p66"/>
                <p:cNvGrpSpPr/>
                <p:nvPr/>
              </p:nvGrpSpPr>
              <p:grpSpPr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507" name="Google Shape;507;p66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8" name="Google Shape;508;p66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9" name="Google Shape;509;p66"/>
                <p:cNvSpPr/>
                <p:nvPr/>
              </p:nvSpPr>
              <p:spPr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rgbClr val="00CC99"/>
                </a:solidFill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66"/>
                <p:cNvSpPr/>
                <p:nvPr/>
              </p:nvSpPr>
              <p:spPr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CC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1" name="Google Shape;511;p66"/>
              <p:cNvGrpSpPr/>
              <p:nvPr/>
            </p:nvGrpSpPr>
            <p:grpSpPr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512" name="Google Shape;512;p66"/>
                <p:cNvGrpSpPr/>
                <p:nvPr/>
              </p:nvGrpSpPr>
              <p:grpSpPr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513" name="Google Shape;513;p66"/>
                  <p:cNvSpPr/>
                  <p:nvPr/>
                </p:nvSpPr>
                <p:spPr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66"/>
                  <p:cNvSpPr txBox="1"/>
                  <p:nvPr/>
                </p:nvSpPr>
                <p:spPr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FFFF"/>
                      </a:buClr>
                      <a:buSzPts val="1000"/>
                      <a:buFont typeface="Arial"/>
                      <a:buNone/>
                    </a:pPr>
                    <a:r>
                      <a:rPr b="0" i="0" lang="en-US" sz="1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DHCP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5" name="Google Shape;515;p66"/>
                <p:cNvGrpSpPr/>
                <p:nvPr/>
              </p:nvGrpSpPr>
              <p:grpSpPr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516" name="Google Shape;516;p66"/>
                  <p:cNvSpPr/>
                  <p:nvPr/>
                </p:nvSpPr>
                <p:spPr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rgbClr val="00CC99"/>
                  </a:solidFill>
                  <a:ln cap="flat" cmpd="sng" w="9525">
                    <a:solidFill>
                      <a:srgbClr val="FFFFFF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66"/>
                  <p:cNvSpPr/>
                  <p:nvPr/>
                </p:nvSpPr>
                <p:spPr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CC99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18" name="Google Shape;518;p66"/>
              <p:cNvGrpSpPr/>
              <p:nvPr/>
            </p:nvGrpSpPr>
            <p:grpSpPr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519" name="Google Shape;519;p66"/>
                <p:cNvSpPr/>
                <p:nvPr/>
              </p:nvSpPr>
              <p:spPr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rgbClr val="3333C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Google Shape;520;p66"/>
                <p:cNvSpPr/>
                <p:nvPr/>
              </p:nvSpPr>
              <p:spPr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1" name="Google Shape;521;p66"/>
              <p:cNvGrpSpPr/>
              <p:nvPr/>
            </p:nvGrpSpPr>
            <p:grpSpPr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522" name="Google Shape;522;p66"/>
                <p:cNvGrpSpPr/>
                <p:nvPr/>
              </p:nvGrpSpPr>
              <p:grpSpPr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523" name="Google Shape;523;p66"/>
                  <p:cNvGrpSpPr/>
                  <p:nvPr/>
                </p:nvGrpSpPr>
                <p:grpSpPr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524" name="Google Shape;524;p66"/>
                    <p:cNvGrpSpPr/>
                    <p:nvPr/>
                  </p:nvGrpSpPr>
                  <p:grpSpPr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525" name="Google Shape;525;p66"/>
                      <p:cNvSpPr/>
                      <p:nvPr/>
                    </p:nvSpPr>
                    <p:spPr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6" name="Google Shape;526;p66"/>
                      <p:cNvSpPr txBox="1"/>
                      <p:nvPr/>
                    </p:nvSpPr>
                    <p:spPr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45700" lIns="91425" spcFirstLastPara="1" rIns="91425" wrap="square" tIns="45700">
                        <a:sp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000"/>
                          <a:buFont typeface="Arial"/>
                          <a:buNone/>
                        </a:pPr>
                        <a:r>
                          <a:rPr b="0" i="0" lang="en-US" sz="1000" u="none" cap="none" strike="noStrik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DHCP</a:t>
                        </a:r>
                        <a:endParaRPr b="0" i="0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grpSp>
                  <p:nvGrpSpPr>
                    <p:cNvPr id="527" name="Google Shape;527;p66"/>
                    <p:cNvGrpSpPr/>
                    <p:nvPr/>
                  </p:nvGrpSpPr>
                  <p:grpSpPr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528" name="Google Shape;528;p66"/>
                      <p:cNvSpPr/>
                      <p:nvPr/>
                    </p:nvSpPr>
                    <p:spPr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cap="flat" cmpd="sng" w="9525">
                        <a:solidFill>
                          <a:srgbClr val="FFFFFF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529" name="Google Shape;529;p66"/>
                      <p:cNvSpPr/>
                      <p:nvPr/>
                    </p:nvSpPr>
                    <p:spPr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00CC99"/>
                        </a:solidFill>
                        <a:prstDash val="solid"/>
                        <a:miter lim="800000"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</p:grpSp>
              <p:sp>
                <p:nvSpPr>
                  <p:cNvPr id="530" name="Google Shape;530;p66"/>
                  <p:cNvSpPr/>
                  <p:nvPr/>
                </p:nvSpPr>
                <p:spPr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rgbClr val="3333CC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66"/>
                  <p:cNvSpPr/>
                  <p:nvPr/>
                </p:nvSpPr>
                <p:spPr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3333CC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32" name="Google Shape;532;p66"/>
                <p:cNvSpPr/>
                <p:nvPr/>
              </p:nvSpPr>
              <p:spPr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66"/>
                <p:cNvSpPr/>
                <p:nvPr/>
              </p:nvSpPr>
              <p:spPr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66"/>
                <p:cNvSpPr/>
                <p:nvPr/>
              </p:nvSpPr>
              <p:spPr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35" name="Google Shape;535;p66"/>
            <p:cNvSpPr/>
            <p:nvPr/>
          </p:nvSpPr>
          <p:spPr>
            <a:xfrm rot="10800000">
              <a:off x="1727" y="3105"/>
              <a:ext cx="240" cy="767"/>
            </a:xfrm>
            <a:prstGeom prst="downArrow">
              <a:avLst>
                <a:gd fmla="val 54167" name="adj1"/>
                <a:gd fmla="val 51311" name="adj2"/>
              </a:avLst>
            </a:prstGeom>
            <a:gradFill>
              <a:gsLst>
                <a:gs pos="0">
                  <a:srgbClr val="FF0000">
                    <a:alpha val="23921"/>
                  </a:srgbClr>
                </a:gs>
                <a:gs pos="100000">
                  <a:srgbClr val="FF0000">
                    <a:alpha val="23921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6" name="Google Shape;536;p66"/>
            <p:cNvGrpSpPr/>
            <p:nvPr/>
          </p:nvGrpSpPr>
          <p:grpSpPr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537" name="Google Shape;537;p66"/>
              <p:cNvSpPr/>
              <p:nvPr/>
            </p:nvSpPr>
            <p:spPr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66"/>
              <p:cNvSpPr txBox="1"/>
              <p:nvPr/>
            </p:nvSpPr>
            <p:spPr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Arial"/>
                  <a:buNone/>
                </a:pPr>
                <a:r>
                  <a:rPr b="0" i="0" lang="en-US" sz="10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DHCP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39" name="Google Shape;539;p66"/>
          <p:cNvGrpSpPr/>
          <p:nvPr/>
        </p:nvGrpSpPr>
        <p:grpSpPr>
          <a:xfrm>
            <a:off x="1066275" y="3640362"/>
            <a:ext cx="544513" cy="244475"/>
            <a:chOff x="844" y="3337"/>
            <a:chExt cx="343" cy="154"/>
          </a:xfrm>
        </p:grpSpPr>
        <p:sp>
          <p:nvSpPr>
            <p:cNvPr id="540" name="Google Shape;540;p66"/>
            <p:cNvSpPr/>
            <p:nvPr/>
          </p:nvSpPr>
          <p:spPr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6"/>
            <p:cNvSpPr txBox="1"/>
            <p:nvPr/>
          </p:nvSpPr>
          <p:spPr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DHCP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66"/>
          <p:cNvGrpSpPr/>
          <p:nvPr/>
        </p:nvGrpSpPr>
        <p:grpSpPr>
          <a:xfrm>
            <a:off x="2969688" y="3637187"/>
            <a:ext cx="423862" cy="647700"/>
            <a:chOff x="4140" y="429"/>
            <a:chExt cx="1425" cy="2396"/>
          </a:xfrm>
        </p:grpSpPr>
        <p:sp>
          <p:nvSpPr>
            <p:cNvPr id="543" name="Google Shape;543;p66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6"/>
            <p:cNvSpPr/>
            <p:nvPr/>
          </p:nvSpPr>
          <p:spPr>
            <a:xfrm>
              <a:off x="4204" y="429"/>
              <a:ext cx="1051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6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6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6"/>
            <p:cNvSpPr/>
            <p:nvPr/>
          </p:nvSpPr>
          <p:spPr>
            <a:xfrm>
              <a:off x="4209" y="693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8" name="Google Shape;548;p66"/>
            <p:cNvGrpSpPr/>
            <p:nvPr/>
          </p:nvGrpSpPr>
          <p:grpSpPr>
            <a:xfrm>
              <a:off x="4748" y="670"/>
              <a:ext cx="582" cy="141"/>
              <a:chOff x="613" y="2570"/>
              <a:chExt cx="726" cy="135"/>
            </a:xfrm>
          </p:grpSpPr>
          <p:sp>
            <p:nvSpPr>
              <p:cNvPr id="549" name="Google Shape;549;p66"/>
              <p:cNvSpPr/>
              <p:nvPr/>
            </p:nvSpPr>
            <p:spPr>
              <a:xfrm>
                <a:off x="613" y="2570"/>
                <a:ext cx="726" cy="135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66"/>
              <p:cNvSpPr/>
              <p:nvPr/>
            </p:nvSpPr>
            <p:spPr>
              <a:xfrm>
                <a:off x="627" y="2587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1" name="Google Shape;551;p66"/>
            <p:cNvSpPr/>
            <p:nvPr/>
          </p:nvSpPr>
          <p:spPr>
            <a:xfrm>
              <a:off x="4225" y="1016"/>
              <a:ext cx="592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2" name="Google Shape;552;p66"/>
            <p:cNvGrpSpPr/>
            <p:nvPr/>
          </p:nvGrpSpPr>
          <p:grpSpPr>
            <a:xfrm>
              <a:off x="4749" y="993"/>
              <a:ext cx="582" cy="135"/>
              <a:chOff x="616" y="2567"/>
              <a:chExt cx="726" cy="140"/>
            </a:xfrm>
          </p:grpSpPr>
          <p:sp>
            <p:nvSpPr>
              <p:cNvPr id="553" name="Google Shape;553;p66"/>
              <p:cNvSpPr/>
              <p:nvPr/>
            </p:nvSpPr>
            <p:spPr>
              <a:xfrm>
                <a:off x="616" y="2567"/>
                <a:ext cx="726" cy="140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66"/>
              <p:cNvSpPr/>
              <p:nvPr/>
            </p:nvSpPr>
            <p:spPr>
              <a:xfrm>
                <a:off x="629" y="2585"/>
                <a:ext cx="693" cy="104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5" name="Google Shape;555;p66"/>
            <p:cNvSpPr/>
            <p:nvPr/>
          </p:nvSpPr>
          <p:spPr>
            <a:xfrm>
              <a:off x="4215" y="1357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6"/>
            <p:cNvSpPr/>
            <p:nvPr/>
          </p:nvSpPr>
          <p:spPr>
            <a:xfrm>
              <a:off x="4225" y="1656"/>
              <a:ext cx="598" cy="47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7" name="Google Shape;557;p66"/>
            <p:cNvGrpSpPr/>
            <p:nvPr/>
          </p:nvGrpSpPr>
          <p:grpSpPr>
            <a:xfrm>
              <a:off x="4733" y="1627"/>
              <a:ext cx="587" cy="153"/>
              <a:chOff x="611" y="2568"/>
              <a:chExt cx="731" cy="141"/>
            </a:xfrm>
          </p:grpSpPr>
          <p:sp>
            <p:nvSpPr>
              <p:cNvPr id="558" name="Google Shape;558;p66"/>
              <p:cNvSpPr/>
              <p:nvPr/>
            </p:nvSpPr>
            <p:spPr>
              <a:xfrm>
                <a:off x="611" y="2568"/>
                <a:ext cx="731" cy="141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66"/>
              <p:cNvSpPr/>
              <p:nvPr/>
            </p:nvSpPr>
            <p:spPr>
              <a:xfrm>
                <a:off x="624" y="2584"/>
                <a:ext cx="698" cy="108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0" name="Google Shape;560;p66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1" name="Google Shape;561;p66"/>
            <p:cNvGrpSpPr/>
            <p:nvPr/>
          </p:nvGrpSpPr>
          <p:grpSpPr>
            <a:xfrm>
              <a:off x="4737" y="1328"/>
              <a:ext cx="582" cy="147"/>
              <a:chOff x="612" y="2569"/>
              <a:chExt cx="725" cy="147"/>
            </a:xfrm>
          </p:grpSpPr>
          <p:sp>
            <p:nvSpPr>
              <p:cNvPr id="562" name="Google Shape;562;p66"/>
              <p:cNvSpPr/>
              <p:nvPr/>
            </p:nvSpPr>
            <p:spPr>
              <a:xfrm>
                <a:off x="612" y="2569"/>
                <a:ext cx="725" cy="147"/>
              </a:xfrm>
              <a:prstGeom prst="roundRect">
                <a:avLst>
                  <a:gd fmla="val 50000" name="adj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66"/>
              <p:cNvSpPr/>
              <p:nvPr/>
            </p:nvSpPr>
            <p:spPr>
              <a:xfrm>
                <a:off x="626" y="2586"/>
                <a:ext cx="691" cy="106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4" name="Google Shape;564;p66"/>
            <p:cNvSpPr/>
            <p:nvPr/>
          </p:nvSpPr>
          <p:spPr>
            <a:xfrm>
              <a:off x="5250" y="429"/>
              <a:ext cx="69" cy="2290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6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6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6"/>
            <p:cNvSpPr/>
            <p:nvPr/>
          </p:nvSpPr>
          <p:spPr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6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6"/>
            <p:cNvSpPr/>
            <p:nvPr/>
          </p:nvSpPr>
          <p:spPr>
            <a:xfrm>
              <a:off x="4140" y="2678"/>
              <a:ext cx="1201" cy="147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6"/>
            <p:cNvSpPr/>
            <p:nvPr/>
          </p:nvSpPr>
          <p:spPr>
            <a:xfrm>
              <a:off x="4204" y="2713"/>
              <a:ext cx="1073" cy="82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6"/>
            <p:cNvSpPr/>
            <p:nvPr/>
          </p:nvSpPr>
          <p:spPr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6"/>
            <p:cNvSpPr/>
            <p:nvPr/>
          </p:nvSpPr>
          <p:spPr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6"/>
            <p:cNvSpPr/>
            <p:nvPr/>
          </p:nvSpPr>
          <p:spPr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6"/>
            <p:cNvSpPr/>
            <p:nvPr/>
          </p:nvSpPr>
          <p:spPr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5" name="Google Shape;575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85800" y="55200"/>
            <a:ext cx="625825" cy="11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</cp:coreProperties>
</file>