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Default Extension="jpeg" ContentType="image/jpeg"/>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metadata" ContentType="application/binary"/>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60" r:id="rId2"/>
    <p:sldMasterId id="2147483672" r:id="rId3"/>
  </p:sldMasterIdLst>
  <p:notesMasterIdLst>
    <p:notesMasterId r:id="rId3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3" r:id="rId30"/>
    <p:sldId id="282" r:id="rId31"/>
    <p:sldId id="284" r:id="rId32"/>
  </p:sldIdLst>
  <p:sldSz cx="12601575" cy="6859588"/>
  <p:notesSz cx="6858000" cy="9144000"/>
  <p:embeddedFontLst>
    <p:embeddedFont>
      <p:font typeface="Calibri" pitchFamily="34" charset="0"/>
      <p:regular r:id="rId34"/>
      <p:bold r:id="rId35"/>
      <p:italic r:id="rId36"/>
      <p:boldItalic r:id="rId37"/>
    </p:embeddedFont>
    <p:embeddedFont>
      <p:font typeface="Trebuchet MS" pitchFamily="34" charset="0"/>
      <p:regular r:id="rId38"/>
      <p:bold r:id="rId39"/>
      <p:italic r:id="rId40"/>
      <p:boldItalic r:id="rId41"/>
    </p:embeddedFont>
    <p:embeddedFont>
      <p:font typeface="Tahoma" pitchFamily="34" charset="0"/>
      <p:regular r:id="rId42"/>
      <p:bold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4" roundtripDataSignature="AMtx7miaThfVwHdXZH62uB2w8ApOa/5W9A=="/>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2" d="100"/>
          <a:sy n="62" d="100"/>
        </p:scale>
        <p:origin x="-652" y="-64"/>
      </p:cViewPr>
      <p:guideLst>
        <p:guide orient="horz" pos="2161"/>
        <p:guide pos="397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6.fntdata"/><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3.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customschemas.google.com/relationships/presentationmetadata" Target="meta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79400" y="685800"/>
            <a:ext cx="62992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64fb4b1835_1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g264fb4b1835_1_3:notes"/>
          <p:cNvSpPr>
            <a:spLocks noGrp="1" noRot="1" noChangeAspect="1"/>
          </p:cNvSpPr>
          <p:nvPr>
            <p:ph type="sldImg" idx="2"/>
          </p:nvPr>
        </p:nvSpPr>
        <p:spPr>
          <a:xfrm>
            <a:off x="279400" y="685800"/>
            <a:ext cx="6299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8:notes"/>
          <p:cNvSpPr>
            <a:spLocks noGrp="1" noRot="1" noChangeAspect="1"/>
          </p:cNvSpPr>
          <p:nvPr>
            <p:ph type="sldImg" idx="2"/>
          </p:nvPr>
        </p:nvSpPr>
        <p:spPr>
          <a:xfrm>
            <a:off x="279400" y="685800"/>
            <a:ext cx="6299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pPr marL="0" marR="0" lvl="0" indent="0" algn="r" rtl="0">
                <a:spcBef>
                  <a:spcPts val="0"/>
                </a:spcBef>
                <a:spcAft>
                  <a:spcPts val="0"/>
                </a:spcAft>
                <a:buNone/>
              </a:pPr>
              <a:t>11</a:t>
            </a:fld>
            <a:endParaRPr sz="1200">
              <a:solidFill>
                <a:schemeClr val="dk1"/>
              </a:solidFill>
              <a:latin typeface="Arial"/>
              <a:ea typeface="Arial"/>
              <a:cs typeface="Arial"/>
              <a:sym typeface="Arial"/>
            </a:endParaRPr>
          </a:p>
        </p:txBody>
      </p:sp>
      <p:sp>
        <p:nvSpPr>
          <p:cNvPr id="261" name="Google Shape;261;p9:notes"/>
          <p:cNvSpPr>
            <a:spLocks noGrp="1" noRot="1" noChangeAspect="1"/>
          </p:cNvSpPr>
          <p:nvPr>
            <p:ph type="sldImg" idx="2"/>
          </p:nvPr>
        </p:nvSpPr>
        <p:spPr>
          <a:xfrm>
            <a:off x="279400" y="685800"/>
            <a:ext cx="62992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2" name="Google Shape;262;p9:notes"/>
          <p:cNvSpPr txBox="1">
            <a:spLocks noGrp="1"/>
          </p:cNvSpPr>
          <p:nvPr>
            <p:ph type="body" idx="1"/>
          </p:nvPr>
        </p:nvSpPr>
        <p:spPr>
          <a:xfrm>
            <a:off x="913991" y="4342939"/>
            <a:ext cx="5030018" cy="41145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0:notes"/>
          <p:cNvSpPr>
            <a:spLocks noGrp="1" noRot="1" noChangeAspect="1"/>
          </p:cNvSpPr>
          <p:nvPr>
            <p:ph type="sldImg" idx="2"/>
          </p:nvPr>
        </p:nvSpPr>
        <p:spPr>
          <a:xfrm>
            <a:off x="279400" y="685800"/>
            <a:ext cx="6299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11:notes"/>
          <p:cNvSpPr>
            <a:spLocks noGrp="1" noRot="1" noChangeAspect="1"/>
          </p:cNvSpPr>
          <p:nvPr>
            <p:ph type="sldImg" idx="2"/>
          </p:nvPr>
        </p:nvSpPr>
        <p:spPr>
          <a:xfrm>
            <a:off x="279400" y="685800"/>
            <a:ext cx="6299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12:notes"/>
          <p:cNvSpPr>
            <a:spLocks noGrp="1" noRot="1" noChangeAspect="1"/>
          </p:cNvSpPr>
          <p:nvPr>
            <p:ph type="sldImg" idx="2"/>
          </p:nvPr>
        </p:nvSpPr>
        <p:spPr>
          <a:xfrm>
            <a:off x="279400" y="685800"/>
            <a:ext cx="6299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13:notes"/>
          <p:cNvSpPr>
            <a:spLocks noGrp="1" noRot="1" noChangeAspect="1"/>
          </p:cNvSpPr>
          <p:nvPr>
            <p:ph type="sldImg" idx="2"/>
          </p:nvPr>
        </p:nvSpPr>
        <p:spPr>
          <a:xfrm>
            <a:off x="279400" y="685800"/>
            <a:ext cx="6299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4:notes"/>
          <p:cNvSpPr>
            <a:spLocks noGrp="1" noRot="1" noChangeAspect="1"/>
          </p:cNvSpPr>
          <p:nvPr>
            <p:ph type="sldImg" idx="2"/>
          </p:nvPr>
        </p:nvSpPr>
        <p:spPr>
          <a:xfrm>
            <a:off x="279400" y="685800"/>
            <a:ext cx="62992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6" name="Google Shape;306;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07" name="Google Shape;307;p14: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pPr marL="0" marR="0" lvl="0" indent="0" algn="r" rtl="0">
                <a:spcBef>
                  <a:spcPts val="0"/>
                </a:spcBef>
                <a:spcAft>
                  <a:spcPts val="0"/>
                </a:spcAft>
                <a:buNone/>
              </a:pPr>
              <a:t>17</a:t>
            </a:fld>
            <a:endParaRPr sz="1200">
              <a:solidFill>
                <a:schemeClr val="dk1"/>
              </a:solidFill>
              <a:latin typeface="Arial"/>
              <a:ea typeface="Arial"/>
              <a:cs typeface="Arial"/>
              <a:sym typeface="Arial"/>
            </a:endParaRPr>
          </a:p>
        </p:txBody>
      </p:sp>
      <p:sp>
        <p:nvSpPr>
          <p:cNvPr id="317" name="Google Shape;317;p15:notes"/>
          <p:cNvSpPr>
            <a:spLocks noGrp="1" noRot="1" noChangeAspect="1"/>
          </p:cNvSpPr>
          <p:nvPr>
            <p:ph type="sldImg" idx="2"/>
          </p:nvPr>
        </p:nvSpPr>
        <p:spPr>
          <a:xfrm>
            <a:off x="279400" y="685800"/>
            <a:ext cx="62992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8" name="Google Shape;318;p15:notes"/>
          <p:cNvSpPr txBox="1">
            <a:spLocks noGrp="1"/>
          </p:cNvSpPr>
          <p:nvPr>
            <p:ph type="body" idx="1"/>
          </p:nvPr>
        </p:nvSpPr>
        <p:spPr>
          <a:xfrm>
            <a:off x="913991" y="4342939"/>
            <a:ext cx="5030018" cy="41145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pPr marL="0" marR="0" lvl="0" indent="0" algn="r" rtl="0">
                <a:spcBef>
                  <a:spcPts val="0"/>
                </a:spcBef>
                <a:spcAft>
                  <a:spcPts val="0"/>
                </a:spcAft>
                <a:buNone/>
              </a:pPr>
              <a:t>18</a:t>
            </a:fld>
            <a:endParaRPr sz="1200">
              <a:solidFill>
                <a:schemeClr val="dk1"/>
              </a:solidFill>
              <a:latin typeface="Arial"/>
              <a:ea typeface="Arial"/>
              <a:cs typeface="Arial"/>
              <a:sym typeface="Arial"/>
            </a:endParaRPr>
          </a:p>
        </p:txBody>
      </p:sp>
      <p:sp>
        <p:nvSpPr>
          <p:cNvPr id="335" name="Google Shape;335;p16:notes"/>
          <p:cNvSpPr>
            <a:spLocks noGrp="1" noRot="1" noChangeAspect="1"/>
          </p:cNvSpPr>
          <p:nvPr>
            <p:ph type="sldImg" idx="2"/>
          </p:nvPr>
        </p:nvSpPr>
        <p:spPr>
          <a:xfrm>
            <a:off x="279400" y="685800"/>
            <a:ext cx="62992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6" name="Google Shape;336;p16:notes"/>
          <p:cNvSpPr txBox="1">
            <a:spLocks noGrp="1"/>
          </p:cNvSpPr>
          <p:nvPr>
            <p:ph type="body" idx="1"/>
          </p:nvPr>
        </p:nvSpPr>
        <p:spPr>
          <a:xfrm>
            <a:off x="913991" y="4342939"/>
            <a:ext cx="5030018" cy="41145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pPr marL="0" marR="0" lvl="0" indent="0" algn="r" rtl="0">
                <a:spcBef>
                  <a:spcPts val="0"/>
                </a:spcBef>
                <a:spcAft>
                  <a:spcPts val="0"/>
                </a:spcAft>
                <a:buNone/>
              </a:pPr>
              <a:t>19</a:t>
            </a:fld>
            <a:endParaRPr sz="1200">
              <a:solidFill>
                <a:schemeClr val="dk1"/>
              </a:solidFill>
              <a:latin typeface="Arial"/>
              <a:ea typeface="Arial"/>
              <a:cs typeface="Arial"/>
              <a:sym typeface="Arial"/>
            </a:endParaRPr>
          </a:p>
        </p:txBody>
      </p:sp>
      <p:sp>
        <p:nvSpPr>
          <p:cNvPr id="354" name="Google Shape;354;p17:notes"/>
          <p:cNvSpPr>
            <a:spLocks noGrp="1" noRot="1" noChangeAspect="1"/>
          </p:cNvSpPr>
          <p:nvPr>
            <p:ph type="sldImg" idx="2"/>
          </p:nvPr>
        </p:nvSpPr>
        <p:spPr>
          <a:xfrm>
            <a:off x="279400" y="685800"/>
            <a:ext cx="62992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5" name="Google Shape;355;p17:notes"/>
          <p:cNvSpPr txBox="1">
            <a:spLocks noGrp="1"/>
          </p:cNvSpPr>
          <p:nvPr>
            <p:ph type="body" idx="1"/>
          </p:nvPr>
        </p:nvSpPr>
        <p:spPr>
          <a:xfrm>
            <a:off x="913991" y="4342939"/>
            <a:ext cx="5030018" cy="41145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64fb4b1835_1_9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g264fb4b1835_1_93:notes"/>
          <p:cNvSpPr>
            <a:spLocks noGrp="1" noRot="1" noChangeAspect="1"/>
          </p:cNvSpPr>
          <p:nvPr>
            <p:ph type="sldImg" idx="2"/>
          </p:nvPr>
        </p:nvSpPr>
        <p:spPr>
          <a:xfrm>
            <a:off x="279400" y="685800"/>
            <a:ext cx="6299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pPr marL="0" marR="0" lvl="0" indent="0" algn="r" rtl="0">
                <a:spcBef>
                  <a:spcPts val="0"/>
                </a:spcBef>
                <a:spcAft>
                  <a:spcPts val="0"/>
                </a:spcAft>
                <a:buNone/>
              </a:pPr>
              <a:t>20</a:t>
            </a:fld>
            <a:endParaRPr sz="1200">
              <a:solidFill>
                <a:schemeClr val="dk1"/>
              </a:solidFill>
              <a:latin typeface="Arial"/>
              <a:ea typeface="Arial"/>
              <a:cs typeface="Arial"/>
              <a:sym typeface="Arial"/>
            </a:endParaRPr>
          </a:p>
        </p:txBody>
      </p:sp>
      <p:sp>
        <p:nvSpPr>
          <p:cNvPr id="374" name="Google Shape;374;p18:notes"/>
          <p:cNvSpPr>
            <a:spLocks noGrp="1" noRot="1" noChangeAspect="1"/>
          </p:cNvSpPr>
          <p:nvPr>
            <p:ph type="sldImg" idx="2"/>
          </p:nvPr>
        </p:nvSpPr>
        <p:spPr>
          <a:xfrm>
            <a:off x="279400" y="685800"/>
            <a:ext cx="62992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5" name="Google Shape;375;p18:notes"/>
          <p:cNvSpPr txBox="1">
            <a:spLocks noGrp="1"/>
          </p:cNvSpPr>
          <p:nvPr>
            <p:ph type="body" idx="1"/>
          </p:nvPr>
        </p:nvSpPr>
        <p:spPr>
          <a:xfrm>
            <a:off x="913991" y="4342939"/>
            <a:ext cx="5030018" cy="41145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pPr marL="0" marR="0" lvl="0" indent="0" algn="r" rtl="0">
                <a:spcBef>
                  <a:spcPts val="0"/>
                </a:spcBef>
                <a:spcAft>
                  <a:spcPts val="0"/>
                </a:spcAft>
                <a:buNone/>
              </a:pPr>
              <a:t>21</a:t>
            </a:fld>
            <a:endParaRPr sz="1200">
              <a:solidFill>
                <a:schemeClr val="dk1"/>
              </a:solidFill>
              <a:latin typeface="Arial"/>
              <a:ea typeface="Arial"/>
              <a:cs typeface="Arial"/>
              <a:sym typeface="Arial"/>
            </a:endParaRPr>
          </a:p>
        </p:txBody>
      </p:sp>
      <p:sp>
        <p:nvSpPr>
          <p:cNvPr id="388" name="Google Shape;388;p19:notes"/>
          <p:cNvSpPr>
            <a:spLocks noGrp="1" noRot="1" noChangeAspect="1"/>
          </p:cNvSpPr>
          <p:nvPr>
            <p:ph type="sldImg" idx="2"/>
          </p:nvPr>
        </p:nvSpPr>
        <p:spPr>
          <a:xfrm>
            <a:off x="279400" y="685800"/>
            <a:ext cx="62992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9" name="Google Shape;389;p19:notes"/>
          <p:cNvSpPr txBox="1">
            <a:spLocks noGrp="1"/>
          </p:cNvSpPr>
          <p:nvPr>
            <p:ph type="body" idx="1"/>
          </p:nvPr>
        </p:nvSpPr>
        <p:spPr>
          <a:xfrm>
            <a:off x="913991" y="4342939"/>
            <a:ext cx="5030018" cy="41145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pPr marL="0" marR="0" lvl="0" indent="0" algn="r" rtl="0">
                <a:spcBef>
                  <a:spcPts val="0"/>
                </a:spcBef>
                <a:spcAft>
                  <a:spcPts val="0"/>
                </a:spcAft>
                <a:buNone/>
              </a:pPr>
              <a:t>22</a:t>
            </a:fld>
            <a:endParaRPr sz="1200">
              <a:solidFill>
                <a:schemeClr val="dk1"/>
              </a:solidFill>
              <a:latin typeface="Arial"/>
              <a:ea typeface="Arial"/>
              <a:cs typeface="Arial"/>
              <a:sym typeface="Arial"/>
            </a:endParaRPr>
          </a:p>
        </p:txBody>
      </p:sp>
      <p:sp>
        <p:nvSpPr>
          <p:cNvPr id="408" name="Google Shape;408;p20:notes"/>
          <p:cNvSpPr>
            <a:spLocks noGrp="1" noRot="1" noChangeAspect="1"/>
          </p:cNvSpPr>
          <p:nvPr>
            <p:ph type="sldImg" idx="2"/>
          </p:nvPr>
        </p:nvSpPr>
        <p:spPr>
          <a:xfrm>
            <a:off x="279400" y="685800"/>
            <a:ext cx="62992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9" name="Google Shape;409;p20:notes"/>
          <p:cNvSpPr txBox="1">
            <a:spLocks noGrp="1"/>
          </p:cNvSpPr>
          <p:nvPr>
            <p:ph type="body" idx="1"/>
          </p:nvPr>
        </p:nvSpPr>
        <p:spPr>
          <a:xfrm>
            <a:off x="913991" y="4342939"/>
            <a:ext cx="5030018" cy="41145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pPr marL="0" marR="0" lvl="0" indent="0" algn="r" rtl="0">
                <a:spcBef>
                  <a:spcPts val="0"/>
                </a:spcBef>
                <a:spcAft>
                  <a:spcPts val="0"/>
                </a:spcAft>
                <a:buNone/>
              </a:pPr>
              <a:t>23</a:t>
            </a:fld>
            <a:endParaRPr sz="1200">
              <a:solidFill>
                <a:schemeClr val="dk1"/>
              </a:solidFill>
              <a:latin typeface="Arial"/>
              <a:ea typeface="Arial"/>
              <a:cs typeface="Arial"/>
              <a:sym typeface="Arial"/>
            </a:endParaRPr>
          </a:p>
        </p:txBody>
      </p:sp>
      <p:sp>
        <p:nvSpPr>
          <p:cNvPr id="419" name="Google Shape;419;p21:notes"/>
          <p:cNvSpPr>
            <a:spLocks noGrp="1" noRot="1" noChangeAspect="1"/>
          </p:cNvSpPr>
          <p:nvPr>
            <p:ph type="sldImg" idx="2"/>
          </p:nvPr>
        </p:nvSpPr>
        <p:spPr>
          <a:xfrm>
            <a:off x="279400" y="685800"/>
            <a:ext cx="62992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0" name="Google Shape;420;p21:notes"/>
          <p:cNvSpPr txBox="1">
            <a:spLocks noGrp="1"/>
          </p:cNvSpPr>
          <p:nvPr>
            <p:ph type="body" idx="1"/>
          </p:nvPr>
        </p:nvSpPr>
        <p:spPr>
          <a:xfrm>
            <a:off x="913991" y="4342939"/>
            <a:ext cx="5030018" cy="41145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0" name="Google Shape;430;p22:notes"/>
          <p:cNvSpPr>
            <a:spLocks noGrp="1" noRot="1" noChangeAspect="1"/>
          </p:cNvSpPr>
          <p:nvPr>
            <p:ph type="sldImg" idx="2"/>
          </p:nvPr>
        </p:nvSpPr>
        <p:spPr>
          <a:xfrm>
            <a:off x="279400" y="685800"/>
            <a:ext cx="6299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p23:notes"/>
          <p:cNvSpPr>
            <a:spLocks noGrp="1" noRot="1" noChangeAspect="1"/>
          </p:cNvSpPr>
          <p:nvPr>
            <p:ph type="sldImg" idx="2"/>
          </p:nvPr>
        </p:nvSpPr>
        <p:spPr>
          <a:xfrm>
            <a:off x="279400" y="685800"/>
            <a:ext cx="6299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7" name="Google Shape;447;p24:notes"/>
          <p:cNvSpPr>
            <a:spLocks noGrp="1" noRot="1" noChangeAspect="1"/>
          </p:cNvSpPr>
          <p:nvPr>
            <p:ph type="sldImg" idx="2"/>
          </p:nvPr>
        </p:nvSpPr>
        <p:spPr>
          <a:xfrm>
            <a:off x="279400" y="685800"/>
            <a:ext cx="6299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3" name="Google Shape;463;p26:notes"/>
          <p:cNvSpPr>
            <a:spLocks noGrp="1" noRot="1" noChangeAspect="1"/>
          </p:cNvSpPr>
          <p:nvPr>
            <p:ph type="sldImg" idx="2"/>
          </p:nvPr>
        </p:nvSpPr>
        <p:spPr>
          <a:xfrm>
            <a:off x="279400" y="685800"/>
            <a:ext cx="6299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5" name="Google Shape;455;p25:notes"/>
          <p:cNvSpPr>
            <a:spLocks noGrp="1" noRot="1" noChangeAspect="1"/>
          </p:cNvSpPr>
          <p:nvPr>
            <p:ph type="sldImg" idx="2"/>
          </p:nvPr>
        </p:nvSpPr>
        <p:spPr>
          <a:xfrm>
            <a:off x="279400" y="685800"/>
            <a:ext cx="6299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1" name="Google Shape;471;p27:notes"/>
          <p:cNvSpPr>
            <a:spLocks noGrp="1" noRot="1" noChangeAspect="1"/>
          </p:cNvSpPr>
          <p:nvPr>
            <p:ph type="sldImg" idx="2"/>
          </p:nvPr>
        </p:nvSpPr>
        <p:spPr>
          <a:xfrm>
            <a:off x="279400" y="685800"/>
            <a:ext cx="6299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64fb4b1835_1_2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g264fb4b1835_1_265:notes"/>
          <p:cNvSpPr>
            <a:spLocks noGrp="1" noRot="1" noChangeAspect="1"/>
          </p:cNvSpPr>
          <p:nvPr>
            <p:ph type="sldImg" idx="2"/>
          </p:nvPr>
        </p:nvSpPr>
        <p:spPr>
          <a:xfrm>
            <a:off x="279400" y="685800"/>
            <a:ext cx="6299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2:notes"/>
          <p:cNvSpPr>
            <a:spLocks noGrp="1" noRot="1" noChangeAspect="1"/>
          </p:cNvSpPr>
          <p:nvPr>
            <p:ph type="sldImg" idx="2"/>
          </p:nvPr>
        </p:nvSpPr>
        <p:spPr>
          <a:xfrm>
            <a:off x="279400" y="685800"/>
            <a:ext cx="6299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3:notes"/>
          <p:cNvSpPr>
            <a:spLocks noGrp="1" noRot="1" noChangeAspect="1"/>
          </p:cNvSpPr>
          <p:nvPr>
            <p:ph type="sldImg" idx="2"/>
          </p:nvPr>
        </p:nvSpPr>
        <p:spPr>
          <a:xfrm>
            <a:off x="279400" y="685800"/>
            <a:ext cx="6299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4:notes"/>
          <p:cNvSpPr>
            <a:spLocks noGrp="1" noRot="1" noChangeAspect="1"/>
          </p:cNvSpPr>
          <p:nvPr>
            <p:ph type="sldImg" idx="2"/>
          </p:nvPr>
        </p:nvSpPr>
        <p:spPr>
          <a:xfrm>
            <a:off x="279400" y="685800"/>
            <a:ext cx="6299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64fb4b1835_1_3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g264fb4b1835_1_348:notes"/>
          <p:cNvSpPr>
            <a:spLocks noGrp="1" noRot="1" noChangeAspect="1"/>
          </p:cNvSpPr>
          <p:nvPr>
            <p:ph type="sldImg" idx="2"/>
          </p:nvPr>
        </p:nvSpPr>
        <p:spPr>
          <a:xfrm>
            <a:off x="279400" y="685800"/>
            <a:ext cx="6299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6:notes"/>
          <p:cNvSpPr>
            <a:spLocks noGrp="1" noRot="1" noChangeAspect="1"/>
          </p:cNvSpPr>
          <p:nvPr>
            <p:ph type="sldImg" idx="2"/>
          </p:nvPr>
        </p:nvSpPr>
        <p:spPr>
          <a:xfrm>
            <a:off x="279400" y="685800"/>
            <a:ext cx="6299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7:notes"/>
          <p:cNvSpPr>
            <a:spLocks noGrp="1" noRot="1" noChangeAspect="1"/>
          </p:cNvSpPr>
          <p:nvPr>
            <p:ph type="sldImg" idx="2"/>
          </p:nvPr>
        </p:nvSpPr>
        <p:spPr>
          <a:xfrm>
            <a:off x="279400" y="685800"/>
            <a:ext cx="6299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9"/>
          <p:cNvSpPr txBox="1">
            <a:spLocks noGrp="1"/>
          </p:cNvSpPr>
          <p:nvPr>
            <p:ph type="title"/>
          </p:nvPr>
        </p:nvSpPr>
        <p:spPr>
          <a:xfrm>
            <a:off x="630080" y="274706"/>
            <a:ext cx="11341418" cy="1143265"/>
          </a:xfrm>
          <a:prstGeom prst="rect">
            <a:avLst/>
          </a:prstGeom>
          <a:noFill/>
          <a:ln>
            <a:noFill/>
          </a:ln>
        </p:spPr>
        <p:txBody>
          <a:bodyPr spcFirstLastPara="1" wrap="square" lIns="100897" tIns="50435" rIns="100897" bIns="5043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9"/>
          <p:cNvSpPr txBox="1">
            <a:spLocks noGrp="1"/>
          </p:cNvSpPr>
          <p:nvPr>
            <p:ph type="body" idx="1"/>
          </p:nvPr>
        </p:nvSpPr>
        <p:spPr>
          <a:xfrm>
            <a:off x="630080" y="1600571"/>
            <a:ext cx="11341418" cy="4527011"/>
          </a:xfrm>
          <a:prstGeom prst="rect">
            <a:avLst/>
          </a:prstGeom>
          <a:noFill/>
          <a:ln>
            <a:noFill/>
          </a:ln>
        </p:spPr>
        <p:txBody>
          <a:bodyPr spcFirstLastPara="1" wrap="square" lIns="100897" tIns="50435" rIns="100897" bIns="50435" anchor="t" anchorCtr="0">
            <a:normAutofit/>
          </a:bodyPr>
          <a:lstStyle>
            <a:lvl1pPr marL="504566" lvl="0" indent="-378424" algn="l">
              <a:spcBef>
                <a:spcPts val="397"/>
              </a:spcBef>
              <a:spcAft>
                <a:spcPts val="0"/>
              </a:spcAft>
              <a:buClr>
                <a:schemeClr val="dk1"/>
              </a:buClr>
              <a:buSzPts val="1800"/>
              <a:buChar char="•"/>
              <a:defRPr/>
            </a:lvl1pPr>
            <a:lvl2pPr marL="1009132" lvl="1" indent="-378424" algn="l">
              <a:spcBef>
                <a:spcPts val="397"/>
              </a:spcBef>
              <a:spcAft>
                <a:spcPts val="0"/>
              </a:spcAft>
              <a:buClr>
                <a:schemeClr val="dk1"/>
              </a:buClr>
              <a:buSzPts val="1800"/>
              <a:buChar char="–"/>
              <a:defRPr/>
            </a:lvl2pPr>
            <a:lvl3pPr marL="1513698" lvl="2" indent="-378424" algn="l">
              <a:spcBef>
                <a:spcPts val="397"/>
              </a:spcBef>
              <a:spcAft>
                <a:spcPts val="0"/>
              </a:spcAft>
              <a:buClr>
                <a:schemeClr val="dk1"/>
              </a:buClr>
              <a:buSzPts val="1800"/>
              <a:buChar char="•"/>
              <a:defRPr/>
            </a:lvl3pPr>
            <a:lvl4pPr marL="2018264" lvl="3" indent="-378424" algn="l">
              <a:spcBef>
                <a:spcPts val="397"/>
              </a:spcBef>
              <a:spcAft>
                <a:spcPts val="0"/>
              </a:spcAft>
              <a:buClr>
                <a:schemeClr val="dk1"/>
              </a:buClr>
              <a:buSzPts val="1800"/>
              <a:buChar char="–"/>
              <a:defRPr/>
            </a:lvl4pPr>
            <a:lvl5pPr marL="2522830" lvl="4" indent="-378424" algn="l">
              <a:spcBef>
                <a:spcPts val="397"/>
              </a:spcBef>
              <a:spcAft>
                <a:spcPts val="0"/>
              </a:spcAft>
              <a:buClr>
                <a:schemeClr val="dk1"/>
              </a:buClr>
              <a:buSzPts val="1800"/>
              <a:buChar char="»"/>
              <a:defRPr/>
            </a:lvl5pPr>
            <a:lvl6pPr marL="3027396" lvl="5" indent="-378424" algn="l">
              <a:spcBef>
                <a:spcPts val="397"/>
              </a:spcBef>
              <a:spcAft>
                <a:spcPts val="0"/>
              </a:spcAft>
              <a:buClr>
                <a:schemeClr val="dk1"/>
              </a:buClr>
              <a:buSzPts val="1800"/>
              <a:buChar char="•"/>
              <a:defRPr/>
            </a:lvl6pPr>
            <a:lvl7pPr marL="3531961" lvl="6" indent="-378424" algn="l">
              <a:spcBef>
                <a:spcPts val="397"/>
              </a:spcBef>
              <a:spcAft>
                <a:spcPts val="0"/>
              </a:spcAft>
              <a:buClr>
                <a:schemeClr val="dk1"/>
              </a:buClr>
              <a:buSzPts val="1800"/>
              <a:buChar char="•"/>
              <a:defRPr/>
            </a:lvl7pPr>
            <a:lvl8pPr marL="4036527" lvl="7" indent="-378424" algn="l">
              <a:spcBef>
                <a:spcPts val="397"/>
              </a:spcBef>
              <a:spcAft>
                <a:spcPts val="0"/>
              </a:spcAft>
              <a:buClr>
                <a:schemeClr val="dk1"/>
              </a:buClr>
              <a:buSzPts val="1800"/>
              <a:buChar char="•"/>
              <a:defRPr/>
            </a:lvl8pPr>
            <a:lvl9pPr marL="4541093" lvl="8" indent="-378424" algn="l">
              <a:spcBef>
                <a:spcPts val="397"/>
              </a:spcBef>
              <a:spcAft>
                <a:spcPts val="0"/>
              </a:spcAft>
              <a:buClr>
                <a:schemeClr val="dk1"/>
              </a:buClr>
              <a:buSzPts val="1800"/>
              <a:buChar char="•"/>
              <a:defRPr/>
            </a:lvl9pPr>
          </a:lstStyle>
          <a:p>
            <a:endParaRPr/>
          </a:p>
        </p:txBody>
      </p:sp>
      <p:sp>
        <p:nvSpPr>
          <p:cNvPr id="18" name="Google Shape;18;p29"/>
          <p:cNvSpPr txBox="1">
            <a:spLocks noGrp="1"/>
          </p:cNvSpPr>
          <p:nvPr>
            <p:ph type="dt" idx="10"/>
          </p:nvPr>
        </p:nvSpPr>
        <p:spPr>
          <a:xfrm>
            <a:off x="630080" y="6357822"/>
            <a:ext cx="2940367" cy="365210"/>
          </a:xfrm>
          <a:prstGeom prst="rect">
            <a:avLst/>
          </a:prstGeom>
          <a:noFill/>
          <a:ln>
            <a:noFill/>
          </a:ln>
        </p:spPr>
        <p:txBody>
          <a:bodyPr spcFirstLastPara="1" wrap="square" lIns="100897" tIns="50435" rIns="100897" bIns="5043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9"/>
          <p:cNvSpPr txBox="1">
            <a:spLocks noGrp="1"/>
          </p:cNvSpPr>
          <p:nvPr>
            <p:ph type="ftr" idx="11"/>
          </p:nvPr>
        </p:nvSpPr>
        <p:spPr>
          <a:xfrm>
            <a:off x="4305539" y="6357822"/>
            <a:ext cx="3990500" cy="365210"/>
          </a:xfrm>
          <a:prstGeom prst="rect">
            <a:avLst/>
          </a:prstGeom>
          <a:noFill/>
          <a:ln>
            <a:noFill/>
          </a:ln>
        </p:spPr>
        <p:txBody>
          <a:bodyPr spcFirstLastPara="1" wrap="square" lIns="100897" tIns="50435" rIns="100897" bIns="5043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9"/>
          <p:cNvSpPr txBox="1">
            <a:spLocks noGrp="1"/>
          </p:cNvSpPr>
          <p:nvPr>
            <p:ph type="sldNum" idx="12"/>
          </p:nvPr>
        </p:nvSpPr>
        <p:spPr>
          <a:xfrm>
            <a:off x="9031131" y="6357822"/>
            <a:ext cx="2940367" cy="365210"/>
          </a:xfrm>
          <a:prstGeom prst="rect">
            <a:avLst/>
          </a:prstGeom>
          <a:noFill/>
          <a:ln>
            <a:noFill/>
          </a:ln>
        </p:spPr>
        <p:txBody>
          <a:bodyPr spcFirstLastPara="1" wrap="square" lIns="100897" tIns="50435" rIns="100897" bIns="5043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8"/>
          <p:cNvSpPr txBox="1">
            <a:spLocks noGrp="1"/>
          </p:cNvSpPr>
          <p:nvPr>
            <p:ph type="title"/>
          </p:nvPr>
        </p:nvSpPr>
        <p:spPr>
          <a:xfrm>
            <a:off x="630080" y="274706"/>
            <a:ext cx="11341418" cy="1143265"/>
          </a:xfrm>
          <a:prstGeom prst="rect">
            <a:avLst/>
          </a:prstGeom>
          <a:noFill/>
          <a:ln>
            <a:noFill/>
          </a:ln>
        </p:spPr>
        <p:txBody>
          <a:bodyPr spcFirstLastPara="1" wrap="square" lIns="100897" tIns="50435" rIns="100897" bIns="5043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8"/>
          <p:cNvSpPr txBox="1">
            <a:spLocks noGrp="1"/>
          </p:cNvSpPr>
          <p:nvPr>
            <p:ph type="body" idx="1"/>
          </p:nvPr>
        </p:nvSpPr>
        <p:spPr>
          <a:xfrm rot="5400000">
            <a:off x="4037287" y="-1806632"/>
            <a:ext cx="4527011" cy="11341418"/>
          </a:xfrm>
          <a:prstGeom prst="rect">
            <a:avLst/>
          </a:prstGeom>
          <a:noFill/>
          <a:ln>
            <a:noFill/>
          </a:ln>
        </p:spPr>
        <p:txBody>
          <a:bodyPr spcFirstLastPara="1" wrap="square" lIns="100897" tIns="50435" rIns="100897" bIns="50435" anchor="t" anchorCtr="0">
            <a:normAutofit/>
          </a:bodyPr>
          <a:lstStyle>
            <a:lvl1pPr marL="504566" lvl="0" indent="-378424" algn="l">
              <a:spcBef>
                <a:spcPts val="397"/>
              </a:spcBef>
              <a:spcAft>
                <a:spcPts val="0"/>
              </a:spcAft>
              <a:buClr>
                <a:schemeClr val="dk1"/>
              </a:buClr>
              <a:buSzPts val="1800"/>
              <a:buChar char="•"/>
              <a:defRPr/>
            </a:lvl1pPr>
            <a:lvl2pPr marL="1009132" lvl="1" indent="-378424" algn="l">
              <a:spcBef>
                <a:spcPts val="397"/>
              </a:spcBef>
              <a:spcAft>
                <a:spcPts val="0"/>
              </a:spcAft>
              <a:buClr>
                <a:schemeClr val="dk1"/>
              </a:buClr>
              <a:buSzPts val="1800"/>
              <a:buChar char="–"/>
              <a:defRPr/>
            </a:lvl2pPr>
            <a:lvl3pPr marL="1513698" lvl="2" indent="-378424" algn="l">
              <a:spcBef>
                <a:spcPts val="397"/>
              </a:spcBef>
              <a:spcAft>
                <a:spcPts val="0"/>
              </a:spcAft>
              <a:buClr>
                <a:schemeClr val="dk1"/>
              </a:buClr>
              <a:buSzPts val="1800"/>
              <a:buChar char="•"/>
              <a:defRPr/>
            </a:lvl3pPr>
            <a:lvl4pPr marL="2018264" lvl="3" indent="-378424" algn="l">
              <a:spcBef>
                <a:spcPts val="397"/>
              </a:spcBef>
              <a:spcAft>
                <a:spcPts val="0"/>
              </a:spcAft>
              <a:buClr>
                <a:schemeClr val="dk1"/>
              </a:buClr>
              <a:buSzPts val="1800"/>
              <a:buChar char="–"/>
              <a:defRPr/>
            </a:lvl4pPr>
            <a:lvl5pPr marL="2522830" lvl="4" indent="-378424" algn="l">
              <a:spcBef>
                <a:spcPts val="397"/>
              </a:spcBef>
              <a:spcAft>
                <a:spcPts val="0"/>
              </a:spcAft>
              <a:buClr>
                <a:schemeClr val="dk1"/>
              </a:buClr>
              <a:buSzPts val="1800"/>
              <a:buChar char="»"/>
              <a:defRPr/>
            </a:lvl5pPr>
            <a:lvl6pPr marL="3027396" lvl="5" indent="-378424" algn="l">
              <a:spcBef>
                <a:spcPts val="397"/>
              </a:spcBef>
              <a:spcAft>
                <a:spcPts val="0"/>
              </a:spcAft>
              <a:buClr>
                <a:schemeClr val="dk1"/>
              </a:buClr>
              <a:buSzPts val="1800"/>
              <a:buChar char="•"/>
              <a:defRPr/>
            </a:lvl6pPr>
            <a:lvl7pPr marL="3531961" lvl="6" indent="-378424" algn="l">
              <a:spcBef>
                <a:spcPts val="397"/>
              </a:spcBef>
              <a:spcAft>
                <a:spcPts val="0"/>
              </a:spcAft>
              <a:buClr>
                <a:schemeClr val="dk1"/>
              </a:buClr>
              <a:buSzPts val="1800"/>
              <a:buChar char="•"/>
              <a:defRPr/>
            </a:lvl7pPr>
            <a:lvl8pPr marL="4036527" lvl="7" indent="-378424" algn="l">
              <a:spcBef>
                <a:spcPts val="397"/>
              </a:spcBef>
              <a:spcAft>
                <a:spcPts val="0"/>
              </a:spcAft>
              <a:buClr>
                <a:schemeClr val="dk1"/>
              </a:buClr>
              <a:buSzPts val="1800"/>
              <a:buChar char="•"/>
              <a:defRPr/>
            </a:lvl8pPr>
            <a:lvl9pPr marL="4541093" lvl="8" indent="-378424" algn="l">
              <a:spcBef>
                <a:spcPts val="397"/>
              </a:spcBef>
              <a:spcAft>
                <a:spcPts val="0"/>
              </a:spcAft>
              <a:buClr>
                <a:schemeClr val="dk1"/>
              </a:buClr>
              <a:buSzPts val="1800"/>
              <a:buChar char="•"/>
              <a:defRPr/>
            </a:lvl9pPr>
          </a:lstStyle>
          <a:p>
            <a:endParaRPr/>
          </a:p>
        </p:txBody>
      </p:sp>
      <p:sp>
        <p:nvSpPr>
          <p:cNvPr id="75" name="Google Shape;75;p38"/>
          <p:cNvSpPr txBox="1">
            <a:spLocks noGrp="1"/>
          </p:cNvSpPr>
          <p:nvPr>
            <p:ph type="dt" idx="10"/>
          </p:nvPr>
        </p:nvSpPr>
        <p:spPr>
          <a:xfrm>
            <a:off x="630080" y="6357822"/>
            <a:ext cx="2940367" cy="365210"/>
          </a:xfrm>
          <a:prstGeom prst="rect">
            <a:avLst/>
          </a:prstGeom>
          <a:noFill/>
          <a:ln>
            <a:noFill/>
          </a:ln>
        </p:spPr>
        <p:txBody>
          <a:bodyPr spcFirstLastPara="1" wrap="square" lIns="100897" tIns="50435" rIns="100897" bIns="5043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8"/>
          <p:cNvSpPr txBox="1">
            <a:spLocks noGrp="1"/>
          </p:cNvSpPr>
          <p:nvPr>
            <p:ph type="ftr" idx="11"/>
          </p:nvPr>
        </p:nvSpPr>
        <p:spPr>
          <a:xfrm>
            <a:off x="4305539" y="6357822"/>
            <a:ext cx="3990500" cy="365210"/>
          </a:xfrm>
          <a:prstGeom prst="rect">
            <a:avLst/>
          </a:prstGeom>
          <a:noFill/>
          <a:ln>
            <a:noFill/>
          </a:ln>
        </p:spPr>
        <p:txBody>
          <a:bodyPr spcFirstLastPara="1" wrap="square" lIns="100897" tIns="50435" rIns="100897" bIns="5043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8"/>
          <p:cNvSpPr txBox="1">
            <a:spLocks noGrp="1"/>
          </p:cNvSpPr>
          <p:nvPr>
            <p:ph type="sldNum" idx="12"/>
          </p:nvPr>
        </p:nvSpPr>
        <p:spPr>
          <a:xfrm>
            <a:off x="9031131" y="6357822"/>
            <a:ext cx="2940367" cy="365210"/>
          </a:xfrm>
          <a:prstGeom prst="rect">
            <a:avLst/>
          </a:prstGeom>
          <a:noFill/>
          <a:ln>
            <a:noFill/>
          </a:ln>
        </p:spPr>
        <p:txBody>
          <a:bodyPr spcFirstLastPara="1" wrap="square" lIns="100897" tIns="50435" rIns="100897" bIns="5043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9"/>
          <p:cNvSpPr txBox="1">
            <a:spLocks noGrp="1"/>
          </p:cNvSpPr>
          <p:nvPr>
            <p:ph type="title"/>
          </p:nvPr>
        </p:nvSpPr>
        <p:spPr>
          <a:xfrm rot="5400000">
            <a:off x="7627380" y="1783467"/>
            <a:ext cx="5852880" cy="2835354"/>
          </a:xfrm>
          <a:prstGeom prst="rect">
            <a:avLst/>
          </a:prstGeom>
          <a:noFill/>
          <a:ln>
            <a:noFill/>
          </a:ln>
        </p:spPr>
        <p:txBody>
          <a:bodyPr spcFirstLastPara="1" wrap="square" lIns="100897" tIns="50435" rIns="100897" bIns="5043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9"/>
          <p:cNvSpPr txBox="1">
            <a:spLocks noGrp="1"/>
          </p:cNvSpPr>
          <p:nvPr>
            <p:ph type="body" idx="1"/>
          </p:nvPr>
        </p:nvSpPr>
        <p:spPr>
          <a:xfrm rot="5400000">
            <a:off x="1851658" y="-946877"/>
            <a:ext cx="5852880" cy="8296037"/>
          </a:xfrm>
          <a:prstGeom prst="rect">
            <a:avLst/>
          </a:prstGeom>
          <a:noFill/>
          <a:ln>
            <a:noFill/>
          </a:ln>
        </p:spPr>
        <p:txBody>
          <a:bodyPr spcFirstLastPara="1" wrap="square" lIns="100897" tIns="50435" rIns="100897" bIns="50435" anchor="t" anchorCtr="0">
            <a:normAutofit/>
          </a:bodyPr>
          <a:lstStyle>
            <a:lvl1pPr marL="504566" lvl="0" indent="-378424" algn="l">
              <a:spcBef>
                <a:spcPts val="397"/>
              </a:spcBef>
              <a:spcAft>
                <a:spcPts val="0"/>
              </a:spcAft>
              <a:buClr>
                <a:schemeClr val="dk1"/>
              </a:buClr>
              <a:buSzPts val="1800"/>
              <a:buChar char="•"/>
              <a:defRPr/>
            </a:lvl1pPr>
            <a:lvl2pPr marL="1009132" lvl="1" indent="-378424" algn="l">
              <a:spcBef>
                <a:spcPts val="397"/>
              </a:spcBef>
              <a:spcAft>
                <a:spcPts val="0"/>
              </a:spcAft>
              <a:buClr>
                <a:schemeClr val="dk1"/>
              </a:buClr>
              <a:buSzPts val="1800"/>
              <a:buChar char="–"/>
              <a:defRPr/>
            </a:lvl2pPr>
            <a:lvl3pPr marL="1513698" lvl="2" indent="-378424" algn="l">
              <a:spcBef>
                <a:spcPts val="397"/>
              </a:spcBef>
              <a:spcAft>
                <a:spcPts val="0"/>
              </a:spcAft>
              <a:buClr>
                <a:schemeClr val="dk1"/>
              </a:buClr>
              <a:buSzPts val="1800"/>
              <a:buChar char="•"/>
              <a:defRPr/>
            </a:lvl3pPr>
            <a:lvl4pPr marL="2018264" lvl="3" indent="-378424" algn="l">
              <a:spcBef>
                <a:spcPts val="397"/>
              </a:spcBef>
              <a:spcAft>
                <a:spcPts val="0"/>
              </a:spcAft>
              <a:buClr>
                <a:schemeClr val="dk1"/>
              </a:buClr>
              <a:buSzPts val="1800"/>
              <a:buChar char="–"/>
              <a:defRPr/>
            </a:lvl4pPr>
            <a:lvl5pPr marL="2522830" lvl="4" indent="-378424" algn="l">
              <a:spcBef>
                <a:spcPts val="397"/>
              </a:spcBef>
              <a:spcAft>
                <a:spcPts val="0"/>
              </a:spcAft>
              <a:buClr>
                <a:schemeClr val="dk1"/>
              </a:buClr>
              <a:buSzPts val="1800"/>
              <a:buChar char="»"/>
              <a:defRPr/>
            </a:lvl5pPr>
            <a:lvl6pPr marL="3027396" lvl="5" indent="-378424" algn="l">
              <a:spcBef>
                <a:spcPts val="397"/>
              </a:spcBef>
              <a:spcAft>
                <a:spcPts val="0"/>
              </a:spcAft>
              <a:buClr>
                <a:schemeClr val="dk1"/>
              </a:buClr>
              <a:buSzPts val="1800"/>
              <a:buChar char="•"/>
              <a:defRPr/>
            </a:lvl6pPr>
            <a:lvl7pPr marL="3531961" lvl="6" indent="-378424" algn="l">
              <a:spcBef>
                <a:spcPts val="397"/>
              </a:spcBef>
              <a:spcAft>
                <a:spcPts val="0"/>
              </a:spcAft>
              <a:buClr>
                <a:schemeClr val="dk1"/>
              </a:buClr>
              <a:buSzPts val="1800"/>
              <a:buChar char="•"/>
              <a:defRPr/>
            </a:lvl7pPr>
            <a:lvl8pPr marL="4036527" lvl="7" indent="-378424" algn="l">
              <a:spcBef>
                <a:spcPts val="397"/>
              </a:spcBef>
              <a:spcAft>
                <a:spcPts val="0"/>
              </a:spcAft>
              <a:buClr>
                <a:schemeClr val="dk1"/>
              </a:buClr>
              <a:buSzPts val="1800"/>
              <a:buChar char="•"/>
              <a:defRPr/>
            </a:lvl8pPr>
            <a:lvl9pPr marL="4541093" lvl="8" indent="-378424" algn="l">
              <a:spcBef>
                <a:spcPts val="397"/>
              </a:spcBef>
              <a:spcAft>
                <a:spcPts val="0"/>
              </a:spcAft>
              <a:buClr>
                <a:schemeClr val="dk1"/>
              </a:buClr>
              <a:buSzPts val="1800"/>
              <a:buChar char="•"/>
              <a:defRPr/>
            </a:lvl9pPr>
          </a:lstStyle>
          <a:p>
            <a:endParaRPr/>
          </a:p>
        </p:txBody>
      </p:sp>
      <p:sp>
        <p:nvSpPr>
          <p:cNvPr id="81" name="Google Shape;81;p39"/>
          <p:cNvSpPr txBox="1">
            <a:spLocks noGrp="1"/>
          </p:cNvSpPr>
          <p:nvPr>
            <p:ph type="dt" idx="10"/>
          </p:nvPr>
        </p:nvSpPr>
        <p:spPr>
          <a:xfrm>
            <a:off x="630080" y="6357822"/>
            <a:ext cx="2940367" cy="365210"/>
          </a:xfrm>
          <a:prstGeom prst="rect">
            <a:avLst/>
          </a:prstGeom>
          <a:noFill/>
          <a:ln>
            <a:noFill/>
          </a:ln>
        </p:spPr>
        <p:txBody>
          <a:bodyPr spcFirstLastPara="1" wrap="square" lIns="100897" tIns="50435" rIns="100897" bIns="5043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9"/>
          <p:cNvSpPr txBox="1">
            <a:spLocks noGrp="1"/>
          </p:cNvSpPr>
          <p:nvPr>
            <p:ph type="ftr" idx="11"/>
          </p:nvPr>
        </p:nvSpPr>
        <p:spPr>
          <a:xfrm>
            <a:off x="4305539" y="6357822"/>
            <a:ext cx="3990500" cy="365210"/>
          </a:xfrm>
          <a:prstGeom prst="rect">
            <a:avLst/>
          </a:prstGeom>
          <a:noFill/>
          <a:ln>
            <a:noFill/>
          </a:ln>
        </p:spPr>
        <p:txBody>
          <a:bodyPr spcFirstLastPara="1" wrap="square" lIns="100897" tIns="50435" rIns="100897" bIns="5043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9"/>
          <p:cNvSpPr txBox="1">
            <a:spLocks noGrp="1"/>
          </p:cNvSpPr>
          <p:nvPr>
            <p:ph type="sldNum" idx="12"/>
          </p:nvPr>
        </p:nvSpPr>
        <p:spPr>
          <a:xfrm>
            <a:off x="9031131" y="6357822"/>
            <a:ext cx="2940367" cy="365210"/>
          </a:xfrm>
          <a:prstGeom prst="rect">
            <a:avLst/>
          </a:prstGeom>
          <a:noFill/>
          <a:ln>
            <a:noFill/>
          </a:ln>
        </p:spPr>
        <p:txBody>
          <a:bodyPr spcFirstLastPara="1" wrap="square" lIns="100897" tIns="50435" rIns="100897" bIns="5043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0"/>
        <p:cNvGrpSpPr/>
        <p:nvPr/>
      </p:nvGrpSpPr>
      <p:grpSpPr>
        <a:xfrm>
          <a:off x="0" y="0"/>
          <a:ext cx="0" cy="0"/>
          <a:chOff x="0" y="0"/>
          <a:chExt cx="0" cy="0"/>
        </a:xfrm>
      </p:grpSpPr>
      <p:sp>
        <p:nvSpPr>
          <p:cNvPr id="91" name="Google Shape;91;g264fb4b1835_1_278"/>
          <p:cNvSpPr txBox="1">
            <a:spLocks noGrp="1"/>
          </p:cNvSpPr>
          <p:nvPr>
            <p:ph type="title"/>
          </p:nvPr>
        </p:nvSpPr>
        <p:spPr>
          <a:xfrm>
            <a:off x="630081" y="274709"/>
            <a:ext cx="11341418" cy="1143265"/>
          </a:xfrm>
          <a:prstGeom prst="rect">
            <a:avLst/>
          </a:prstGeom>
          <a:noFill/>
          <a:ln>
            <a:noFill/>
          </a:ln>
        </p:spPr>
        <p:txBody>
          <a:bodyPr spcFirstLastPara="1" wrap="square" lIns="111243" tIns="55621" rIns="111243" bIns="55621" anchor="ctr" anchorCtr="0">
            <a:normAutofit/>
          </a:bodyPr>
          <a:lstStyle>
            <a:lvl1pPr lvl="0" algn="ctr" rtl="0">
              <a:spcBef>
                <a:spcPts val="0"/>
              </a:spcBef>
              <a:spcAft>
                <a:spcPts val="0"/>
              </a:spcAft>
              <a:buClr>
                <a:schemeClr val="dk1"/>
              </a:buClr>
              <a:buSzPts val="15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92" name="Google Shape;92;g264fb4b1835_1_278"/>
          <p:cNvSpPr txBox="1">
            <a:spLocks noGrp="1"/>
          </p:cNvSpPr>
          <p:nvPr>
            <p:ph type="body" idx="1"/>
          </p:nvPr>
        </p:nvSpPr>
        <p:spPr>
          <a:xfrm>
            <a:off x="630081" y="1600575"/>
            <a:ext cx="11341418" cy="4527148"/>
          </a:xfrm>
          <a:prstGeom prst="rect">
            <a:avLst/>
          </a:prstGeom>
          <a:noFill/>
          <a:ln>
            <a:noFill/>
          </a:ln>
        </p:spPr>
        <p:txBody>
          <a:bodyPr spcFirstLastPara="1" wrap="square" lIns="111243" tIns="55621" rIns="111243" bIns="55621" anchor="t" anchorCtr="0">
            <a:normAutofit/>
          </a:bodyPr>
          <a:lstStyle>
            <a:lvl1pPr marL="504566" lvl="0" indent="-357401" algn="l" rtl="0">
              <a:spcBef>
                <a:spcPts val="331"/>
              </a:spcBef>
              <a:spcAft>
                <a:spcPts val="0"/>
              </a:spcAft>
              <a:buClr>
                <a:schemeClr val="dk1"/>
              </a:buClr>
              <a:buSzPts val="1500"/>
              <a:buChar char="•"/>
              <a:defRPr/>
            </a:lvl1pPr>
            <a:lvl2pPr marL="1009132" lvl="1" indent="-357401" algn="l" rtl="0">
              <a:spcBef>
                <a:spcPts val="331"/>
              </a:spcBef>
              <a:spcAft>
                <a:spcPts val="0"/>
              </a:spcAft>
              <a:buClr>
                <a:schemeClr val="dk1"/>
              </a:buClr>
              <a:buSzPts val="1500"/>
              <a:buChar char="–"/>
              <a:defRPr/>
            </a:lvl2pPr>
            <a:lvl3pPr marL="1513698" lvl="2" indent="-357401" algn="l" rtl="0">
              <a:spcBef>
                <a:spcPts val="331"/>
              </a:spcBef>
              <a:spcAft>
                <a:spcPts val="0"/>
              </a:spcAft>
              <a:buClr>
                <a:schemeClr val="dk1"/>
              </a:buClr>
              <a:buSzPts val="1500"/>
              <a:buChar char="•"/>
              <a:defRPr/>
            </a:lvl3pPr>
            <a:lvl4pPr marL="2018264" lvl="3" indent="-357401" algn="l" rtl="0">
              <a:spcBef>
                <a:spcPts val="331"/>
              </a:spcBef>
              <a:spcAft>
                <a:spcPts val="0"/>
              </a:spcAft>
              <a:buClr>
                <a:schemeClr val="dk1"/>
              </a:buClr>
              <a:buSzPts val="1500"/>
              <a:buChar char="–"/>
              <a:defRPr/>
            </a:lvl4pPr>
            <a:lvl5pPr marL="2522830" lvl="4" indent="-357401" algn="l" rtl="0">
              <a:spcBef>
                <a:spcPts val="331"/>
              </a:spcBef>
              <a:spcAft>
                <a:spcPts val="0"/>
              </a:spcAft>
              <a:buClr>
                <a:schemeClr val="dk1"/>
              </a:buClr>
              <a:buSzPts val="1500"/>
              <a:buChar char="»"/>
              <a:defRPr/>
            </a:lvl5pPr>
            <a:lvl6pPr marL="3027396" lvl="5" indent="-357401" algn="l" rtl="0">
              <a:spcBef>
                <a:spcPts val="331"/>
              </a:spcBef>
              <a:spcAft>
                <a:spcPts val="0"/>
              </a:spcAft>
              <a:buClr>
                <a:schemeClr val="dk1"/>
              </a:buClr>
              <a:buSzPts val="1500"/>
              <a:buChar char="•"/>
              <a:defRPr/>
            </a:lvl6pPr>
            <a:lvl7pPr marL="3531961" lvl="6" indent="-357401" algn="l" rtl="0">
              <a:spcBef>
                <a:spcPts val="331"/>
              </a:spcBef>
              <a:spcAft>
                <a:spcPts val="0"/>
              </a:spcAft>
              <a:buClr>
                <a:schemeClr val="dk1"/>
              </a:buClr>
              <a:buSzPts val="1500"/>
              <a:buChar char="•"/>
              <a:defRPr/>
            </a:lvl7pPr>
            <a:lvl8pPr marL="4036527" lvl="7" indent="-357401" algn="l" rtl="0">
              <a:spcBef>
                <a:spcPts val="331"/>
              </a:spcBef>
              <a:spcAft>
                <a:spcPts val="0"/>
              </a:spcAft>
              <a:buClr>
                <a:schemeClr val="dk1"/>
              </a:buClr>
              <a:buSzPts val="1500"/>
              <a:buChar char="•"/>
              <a:defRPr/>
            </a:lvl8pPr>
            <a:lvl9pPr marL="4541093" lvl="8" indent="-357401" algn="l" rtl="0">
              <a:spcBef>
                <a:spcPts val="331"/>
              </a:spcBef>
              <a:spcAft>
                <a:spcPts val="0"/>
              </a:spcAft>
              <a:buClr>
                <a:schemeClr val="dk1"/>
              </a:buClr>
              <a:buSzPts val="1500"/>
              <a:buChar char="•"/>
              <a:defRPr/>
            </a:lvl9pPr>
          </a:lstStyle>
          <a:p>
            <a:endParaRPr/>
          </a:p>
        </p:txBody>
      </p:sp>
      <p:sp>
        <p:nvSpPr>
          <p:cNvPr id="93" name="Google Shape;93;g264fb4b1835_1_278"/>
          <p:cNvSpPr txBox="1">
            <a:spLocks noGrp="1"/>
          </p:cNvSpPr>
          <p:nvPr>
            <p:ph type="dt" idx="10"/>
          </p:nvPr>
        </p:nvSpPr>
        <p:spPr>
          <a:xfrm>
            <a:off x="630081" y="6357840"/>
            <a:ext cx="2940367" cy="365185"/>
          </a:xfrm>
          <a:prstGeom prst="rect">
            <a:avLst/>
          </a:prstGeom>
          <a:noFill/>
          <a:ln>
            <a:noFill/>
          </a:ln>
        </p:spPr>
        <p:txBody>
          <a:bodyPr spcFirstLastPara="1" wrap="square" lIns="111243" tIns="55621" rIns="111243" bIns="55621" anchor="ctr" anchorCtr="0">
            <a:noAutofit/>
          </a:bodyPr>
          <a:lstStyle>
            <a:lvl1pPr lvl="0" algn="l" rtl="0">
              <a:spcBef>
                <a:spcPts val="0"/>
              </a:spcBef>
              <a:spcAft>
                <a:spcPts val="0"/>
              </a:spcAft>
              <a:buSzPts val="1200"/>
              <a:buNone/>
              <a:defRPr/>
            </a:lvl1pPr>
            <a:lvl2pPr lvl="1" algn="l" rtl="0">
              <a:spcBef>
                <a:spcPts val="0"/>
              </a:spcBef>
              <a:spcAft>
                <a:spcPts val="0"/>
              </a:spcAft>
              <a:buSzPts val="1200"/>
              <a:buNone/>
              <a:defRPr/>
            </a:lvl2pPr>
            <a:lvl3pPr lvl="2" algn="l" rtl="0">
              <a:spcBef>
                <a:spcPts val="0"/>
              </a:spcBef>
              <a:spcAft>
                <a:spcPts val="0"/>
              </a:spcAft>
              <a:buSzPts val="1200"/>
              <a:buNone/>
              <a:defRPr/>
            </a:lvl3pPr>
            <a:lvl4pPr lvl="3" algn="l" rtl="0">
              <a:spcBef>
                <a:spcPts val="0"/>
              </a:spcBef>
              <a:spcAft>
                <a:spcPts val="0"/>
              </a:spcAft>
              <a:buSzPts val="1200"/>
              <a:buNone/>
              <a:defRPr/>
            </a:lvl4pPr>
            <a:lvl5pPr lvl="4" algn="l" rtl="0">
              <a:spcBef>
                <a:spcPts val="0"/>
              </a:spcBef>
              <a:spcAft>
                <a:spcPts val="0"/>
              </a:spcAft>
              <a:buSzPts val="1200"/>
              <a:buNone/>
              <a:defRPr/>
            </a:lvl5pPr>
            <a:lvl6pPr lvl="5" algn="l" rtl="0">
              <a:spcBef>
                <a:spcPts val="0"/>
              </a:spcBef>
              <a:spcAft>
                <a:spcPts val="0"/>
              </a:spcAft>
              <a:buSzPts val="1200"/>
              <a:buNone/>
              <a:defRPr/>
            </a:lvl6pPr>
            <a:lvl7pPr lvl="6" algn="l" rtl="0">
              <a:spcBef>
                <a:spcPts val="0"/>
              </a:spcBef>
              <a:spcAft>
                <a:spcPts val="0"/>
              </a:spcAft>
              <a:buSzPts val="1200"/>
              <a:buNone/>
              <a:defRPr/>
            </a:lvl7pPr>
            <a:lvl8pPr lvl="7" algn="l" rtl="0">
              <a:spcBef>
                <a:spcPts val="0"/>
              </a:spcBef>
              <a:spcAft>
                <a:spcPts val="0"/>
              </a:spcAft>
              <a:buSzPts val="1200"/>
              <a:buNone/>
              <a:defRPr/>
            </a:lvl8pPr>
            <a:lvl9pPr lvl="8" algn="l" rtl="0">
              <a:spcBef>
                <a:spcPts val="0"/>
              </a:spcBef>
              <a:spcAft>
                <a:spcPts val="0"/>
              </a:spcAft>
              <a:buSzPts val="1200"/>
              <a:buNone/>
              <a:defRPr/>
            </a:lvl9pPr>
          </a:lstStyle>
          <a:p>
            <a:endParaRPr/>
          </a:p>
        </p:txBody>
      </p:sp>
      <p:sp>
        <p:nvSpPr>
          <p:cNvPr id="94" name="Google Shape;94;g264fb4b1835_1_278"/>
          <p:cNvSpPr txBox="1">
            <a:spLocks noGrp="1"/>
          </p:cNvSpPr>
          <p:nvPr>
            <p:ph type="ftr" idx="11"/>
          </p:nvPr>
        </p:nvSpPr>
        <p:spPr>
          <a:xfrm>
            <a:off x="4305544" y="6357840"/>
            <a:ext cx="3990500" cy="365185"/>
          </a:xfrm>
          <a:prstGeom prst="rect">
            <a:avLst/>
          </a:prstGeom>
          <a:noFill/>
          <a:ln>
            <a:noFill/>
          </a:ln>
        </p:spPr>
        <p:txBody>
          <a:bodyPr spcFirstLastPara="1" wrap="square" lIns="111243" tIns="55621" rIns="111243" bIns="55621" anchor="ctr" anchorCtr="0">
            <a:noAutofit/>
          </a:bodyPr>
          <a:lstStyle>
            <a:lvl1pPr lvl="0" algn="ctr" rtl="0">
              <a:spcBef>
                <a:spcPts val="0"/>
              </a:spcBef>
              <a:spcAft>
                <a:spcPts val="0"/>
              </a:spcAft>
              <a:buSzPts val="1200"/>
              <a:buNone/>
              <a:defRPr/>
            </a:lvl1pPr>
            <a:lvl2pPr lvl="1" algn="l" rtl="0">
              <a:spcBef>
                <a:spcPts val="0"/>
              </a:spcBef>
              <a:spcAft>
                <a:spcPts val="0"/>
              </a:spcAft>
              <a:buSzPts val="1200"/>
              <a:buNone/>
              <a:defRPr/>
            </a:lvl2pPr>
            <a:lvl3pPr lvl="2" algn="l" rtl="0">
              <a:spcBef>
                <a:spcPts val="0"/>
              </a:spcBef>
              <a:spcAft>
                <a:spcPts val="0"/>
              </a:spcAft>
              <a:buSzPts val="1200"/>
              <a:buNone/>
              <a:defRPr/>
            </a:lvl3pPr>
            <a:lvl4pPr lvl="3" algn="l" rtl="0">
              <a:spcBef>
                <a:spcPts val="0"/>
              </a:spcBef>
              <a:spcAft>
                <a:spcPts val="0"/>
              </a:spcAft>
              <a:buSzPts val="1200"/>
              <a:buNone/>
              <a:defRPr/>
            </a:lvl4pPr>
            <a:lvl5pPr lvl="4" algn="l" rtl="0">
              <a:spcBef>
                <a:spcPts val="0"/>
              </a:spcBef>
              <a:spcAft>
                <a:spcPts val="0"/>
              </a:spcAft>
              <a:buSzPts val="1200"/>
              <a:buNone/>
              <a:defRPr/>
            </a:lvl5pPr>
            <a:lvl6pPr lvl="5" algn="l" rtl="0">
              <a:spcBef>
                <a:spcPts val="0"/>
              </a:spcBef>
              <a:spcAft>
                <a:spcPts val="0"/>
              </a:spcAft>
              <a:buSzPts val="1200"/>
              <a:buNone/>
              <a:defRPr/>
            </a:lvl6pPr>
            <a:lvl7pPr lvl="6" algn="l" rtl="0">
              <a:spcBef>
                <a:spcPts val="0"/>
              </a:spcBef>
              <a:spcAft>
                <a:spcPts val="0"/>
              </a:spcAft>
              <a:buSzPts val="1200"/>
              <a:buNone/>
              <a:defRPr/>
            </a:lvl7pPr>
            <a:lvl8pPr lvl="7" algn="l" rtl="0">
              <a:spcBef>
                <a:spcPts val="0"/>
              </a:spcBef>
              <a:spcAft>
                <a:spcPts val="0"/>
              </a:spcAft>
              <a:buSzPts val="1200"/>
              <a:buNone/>
              <a:defRPr/>
            </a:lvl8pPr>
            <a:lvl9pPr lvl="8" algn="l" rtl="0">
              <a:spcBef>
                <a:spcPts val="0"/>
              </a:spcBef>
              <a:spcAft>
                <a:spcPts val="0"/>
              </a:spcAft>
              <a:buSzPts val="1200"/>
              <a:buNone/>
              <a:defRPr/>
            </a:lvl9pPr>
          </a:lstStyle>
          <a:p>
            <a:endParaRPr/>
          </a:p>
        </p:txBody>
      </p:sp>
      <p:sp>
        <p:nvSpPr>
          <p:cNvPr id="95" name="Google Shape;95;g264fb4b1835_1_278"/>
          <p:cNvSpPr txBox="1">
            <a:spLocks noGrp="1"/>
          </p:cNvSpPr>
          <p:nvPr>
            <p:ph type="sldNum" idx="12"/>
          </p:nvPr>
        </p:nvSpPr>
        <p:spPr>
          <a:xfrm>
            <a:off x="9031140" y="6357840"/>
            <a:ext cx="2940367" cy="365185"/>
          </a:xfrm>
          <a:prstGeom prst="rect">
            <a:avLst/>
          </a:prstGeom>
          <a:noFill/>
          <a:ln>
            <a:noFill/>
          </a:ln>
        </p:spPr>
        <p:txBody>
          <a:bodyPr spcFirstLastPara="1" wrap="square" lIns="111243" tIns="55621" rIns="111243" bIns="5562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6"/>
        <p:cNvGrpSpPr/>
        <p:nvPr/>
      </p:nvGrpSpPr>
      <p:grpSpPr>
        <a:xfrm>
          <a:off x="0" y="0"/>
          <a:ext cx="0" cy="0"/>
          <a:chOff x="0" y="0"/>
          <a:chExt cx="0" cy="0"/>
        </a:xfrm>
      </p:grpSpPr>
      <p:sp>
        <p:nvSpPr>
          <p:cNvPr id="97" name="Google Shape;97;g264fb4b1835_1_284"/>
          <p:cNvSpPr txBox="1">
            <a:spLocks noGrp="1"/>
          </p:cNvSpPr>
          <p:nvPr>
            <p:ph type="ctrTitle"/>
          </p:nvPr>
        </p:nvSpPr>
        <p:spPr>
          <a:xfrm>
            <a:off x="945119" y="2130924"/>
            <a:ext cx="10711340" cy="1470340"/>
          </a:xfrm>
          <a:prstGeom prst="rect">
            <a:avLst/>
          </a:prstGeom>
          <a:noFill/>
          <a:ln>
            <a:noFill/>
          </a:ln>
        </p:spPr>
        <p:txBody>
          <a:bodyPr spcFirstLastPara="1" wrap="square" lIns="111243" tIns="55621" rIns="111243" bIns="55621" anchor="ctr" anchorCtr="0">
            <a:normAutofit/>
          </a:bodyPr>
          <a:lstStyle>
            <a:lvl1pPr lvl="0" algn="ctr" rtl="0">
              <a:spcBef>
                <a:spcPts val="0"/>
              </a:spcBef>
              <a:spcAft>
                <a:spcPts val="0"/>
              </a:spcAft>
              <a:buClr>
                <a:schemeClr val="dk1"/>
              </a:buClr>
              <a:buSzPts val="15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98" name="Google Shape;98;g264fb4b1835_1_284"/>
          <p:cNvSpPr txBox="1">
            <a:spLocks noGrp="1"/>
          </p:cNvSpPr>
          <p:nvPr>
            <p:ph type="subTitle" idx="1"/>
          </p:nvPr>
        </p:nvSpPr>
        <p:spPr>
          <a:xfrm>
            <a:off x="1890241" y="3887107"/>
            <a:ext cx="8821103" cy="1753006"/>
          </a:xfrm>
          <a:prstGeom prst="rect">
            <a:avLst/>
          </a:prstGeom>
          <a:noFill/>
          <a:ln>
            <a:noFill/>
          </a:ln>
        </p:spPr>
        <p:txBody>
          <a:bodyPr spcFirstLastPara="1" wrap="square" lIns="111243" tIns="55621" rIns="111243" bIns="55621" anchor="t" anchorCtr="0">
            <a:normAutofit/>
          </a:bodyPr>
          <a:lstStyle>
            <a:lvl1pPr lvl="0" algn="ctr" rtl="0">
              <a:spcBef>
                <a:spcPts val="773"/>
              </a:spcBef>
              <a:spcAft>
                <a:spcPts val="0"/>
              </a:spcAft>
              <a:buClr>
                <a:srgbClr val="888888"/>
              </a:buClr>
              <a:buSzPts val="3500"/>
              <a:buNone/>
              <a:defRPr>
                <a:solidFill>
                  <a:srgbClr val="888888"/>
                </a:solidFill>
              </a:defRPr>
            </a:lvl1pPr>
            <a:lvl2pPr lvl="1" algn="ctr" rtl="0">
              <a:spcBef>
                <a:spcPts val="662"/>
              </a:spcBef>
              <a:spcAft>
                <a:spcPts val="0"/>
              </a:spcAft>
              <a:buClr>
                <a:srgbClr val="888888"/>
              </a:buClr>
              <a:buSzPts val="3100"/>
              <a:buNone/>
              <a:defRPr>
                <a:solidFill>
                  <a:srgbClr val="888888"/>
                </a:solidFill>
              </a:defRPr>
            </a:lvl2pPr>
            <a:lvl3pPr lvl="2" algn="ctr" rtl="0">
              <a:spcBef>
                <a:spcPts val="552"/>
              </a:spcBef>
              <a:spcAft>
                <a:spcPts val="0"/>
              </a:spcAft>
              <a:buClr>
                <a:srgbClr val="888888"/>
              </a:buClr>
              <a:buSzPts val="2700"/>
              <a:buNone/>
              <a:defRPr>
                <a:solidFill>
                  <a:srgbClr val="888888"/>
                </a:solidFill>
              </a:defRPr>
            </a:lvl3pPr>
            <a:lvl4pPr lvl="3" algn="ctr" rtl="0">
              <a:spcBef>
                <a:spcPts val="441"/>
              </a:spcBef>
              <a:spcAft>
                <a:spcPts val="0"/>
              </a:spcAft>
              <a:buClr>
                <a:srgbClr val="888888"/>
              </a:buClr>
              <a:buSzPts val="2200"/>
              <a:buNone/>
              <a:defRPr>
                <a:solidFill>
                  <a:srgbClr val="888888"/>
                </a:solidFill>
              </a:defRPr>
            </a:lvl4pPr>
            <a:lvl5pPr lvl="4" algn="ctr" rtl="0">
              <a:spcBef>
                <a:spcPts val="441"/>
              </a:spcBef>
              <a:spcAft>
                <a:spcPts val="0"/>
              </a:spcAft>
              <a:buClr>
                <a:srgbClr val="888888"/>
              </a:buClr>
              <a:buSzPts val="2200"/>
              <a:buNone/>
              <a:defRPr>
                <a:solidFill>
                  <a:srgbClr val="888888"/>
                </a:solidFill>
              </a:defRPr>
            </a:lvl5pPr>
            <a:lvl6pPr lvl="5" algn="ctr" rtl="0">
              <a:spcBef>
                <a:spcPts val="441"/>
              </a:spcBef>
              <a:spcAft>
                <a:spcPts val="0"/>
              </a:spcAft>
              <a:buClr>
                <a:srgbClr val="888888"/>
              </a:buClr>
              <a:buSzPts val="2200"/>
              <a:buNone/>
              <a:defRPr>
                <a:solidFill>
                  <a:srgbClr val="888888"/>
                </a:solidFill>
              </a:defRPr>
            </a:lvl6pPr>
            <a:lvl7pPr lvl="6" algn="ctr" rtl="0">
              <a:spcBef>
                <a:spcPts val="441"/>
              </a:spcBef>
              <a:spcAft>
                <a:spcPts val="0"/>
              </a:spcAft>
              <a:buClr>
                <a:srgbClr val="888888"/>
              </a:buClr>
              <a:buSzPts val="2200"/>
              <a:buNone/>
              <a:defRPr>
                <a:solidFill>
                  <a:srgbClr val="888888"/>
                </a:solidFill>
              </a:defRPr>
            </a:lvl7pPr>
            <a:lvl8pPr lvl="7" algn="ctr" rtl="0">
              <a:spcBef>
                <a:spcPts val="441"/>
              </a:spcBef>
              <a:spcAft>
                <a:spcPts val="0"/>
              </a:spcAft>
              <a:buClr>
                <a:srgbClr val="888888"/>
              </a:buClr>
              <a:buSzPts val="2200"/>
              <a:buNone/>
              <a:defRPr>
                <a:solidFill>
                  <a:srgbClr val="888888"/>
                </a:solidFill>
              </a:defRPr>
            </a:lvl8pPr>
            <a:lvl9pPr lvl="8" algn="ctr" rtl="0">
              <a:spcBef>
                <a:spcPts val="441"/>
              </a:spcBef>
              <a:spcAft>
                <a:spcPts val="0"/>
              </a:spcAft>
              <a:buClr>
                <a:srgbClr val="888888"/>
              </a:buClr>
              <a:buSzPts val="2200"/>
              <a:buNone/>
              <a:defRPr>
                <a:solidFill>
                  <a:srgbClr val="888888"/>
                </a:solidFill>
              </a:defRPr>
            </a:lvl9pPr>
          </a:lstStyle>
          <a:p>
            <a:endParaRPr/>
          </a:p>
        </p:txBody>
      </p:sp>
      <p:sp>
        <p:nvSpPr>
          <p:cNvPr id="99" name="Google Shape;99;g264fb4b1835_1_284"/>
          <p:cNvSpPr txBox="1">
            <a:spLocks noGrp="1"/>
          </p:cNvSpPr>
          <p:nvPr>
            <p:ph type="dt" idx="10"/>
          </p:nvPr>
        </p:nvSpPr>
        <p:spPr>
          <a:xfrm>
            <a:off x="630081" y="6357840"/>
            <a:ext cx="2940367" cy="365185"/>
          </a:xfrm>
          <a:prstGeom prst="rect">
            <a:avLst/>
          </a:prstGeom>
          <a:noFill/>
          <a:ln>
            <a:noFill/>
          </a:ln>
        </p:spPr>
        <p:txBody>
          <a:bodyPr spcFirstLastPara="1" wrap="square" lIns="111243" tIns="55621" rIns="111243" bIns="55621" anchor="ctr" anchorCtr="0">
            <a:noAutofit/>
          </a:bodyPr>
          <a:lstStyle>
            <a:lvl1pPr lvl="0" algn="l" rtl="0">
              <a:spcBef>
                <a:spcPts val="0"/>
              </a:spcBef>
              <a:spcAft>
                <a:spcPts val="0"/>
              </a:spcAft>
              <a:buSzPts val="1200"/>
              <a:buNone/>
              <a:defRPr/>
            </a:lvl1pPr>
            <a:lvl2pPr lvl="1" algn="l" rtl="0">
              <a:spcBef>
                <a:spcPts val="0"/>
              </a:spcBef>
              <a:spcAft>
                <a:spcPts val="0"/>
              </a:spcAft>
              <a:buSzPts val="1200"/>
              <a:buNone/>
              <a:defRPr/>
            </a:lvl2pPr>
            <a:lvl3pPr lvl="2" algn="l" rtl="0">
              <a:spcBef>
                <a:spcPts val="0"/>
              </a:spcBef>
              <a:spcAft>
                <a:spcPts val="0"/>
              </a:spcAft>
              <a:buSzPts val="1200"/>
              <a:buNone/>
              <a:defRPr/>
            </a:lvl3pPr>
            <a:lvl4pPr lvl="3" algn="l" rtl="0">
              <a:spcBef>
                <a:spcPts val="0"/>
              </a:spcBef>
              <a:spcAft>
                <a:spcPts val="0"/>
              </a:spcAft>
              <a:buSzPts val="1200"/>
              <a:buNone/>
              <a:defRPr/>
            </a:lvl4pPr>
            <a:lvl5pPr lvl="4" algn="l" rtl="0">
              <a:spcBef>
                <a:spcPts val="0"/>
              </a:spcBef>
              <a:spcAft>
                <a:spcPts val="0"/>
              </a:spcAft>
              <a:buSzPts val="1200"/>
              <a:buNone/>
              <a:defRPr/>
            </a:lvl5pPr>
            <a:lvl6pPr lvl="5" algn="l" rtl="0">
              <a:spcBef>
                <a:spcPts val="0"/>
              </a:spcBef>
              <a:spcAft>
                <a:spcPts val="0"/>
              </a:spcAft>
              <a:buSzPts val="1200"/>
              <a:buNone/>
              <a:defRPr/>
            </a:lvl6pPr>
            <a:lvl7pPr lvl="6" algn="l" rtl="0">
              <a:spcBef>
                <a:spcPts val="0"/>
              </a:spcBef>
              <a:spcAft>
                <a:spcPts val="0"/>
              </a:spcAft>
              <a:buSzPts val="1200"/>
              <a:buNone/>
              <a:defRPr/>
            </a:lvl7pPr>
            <a:lvl8pPr lvl="7" algn="l" rtl="0">
              <a:spcBef>
                <a:spcPts val="0"/>
              </a:spcBef>
              <a:spcAft>
                <a:spcPts val="0"/>
              </a:spcAft>
              <a:buSzPts val="1200"/>
              <a:buNone/>
              <a:defRPr/>
            </a:lvl8pPr>
            <a:lvl9pPr lvl="8" algn="l" rtl="0">
              <a:spcBef>
                <a:spcPts val="0"/>
              </a:spcBef>
              <a:spcAft>
                <a:spcPts val="0"/>
              </a:spcAft>
              <a:buSzPts val="1200"/>
              <a:buNone/>
              <a:defRPr/>
            </a:lvl9pPr>
          </a:lstStyle>
          <a:p>
            <a:endParaRPr/>
          </a:p>
        </p:txBody>
      </p:sp>
      <p:sp>
        <p:nvSpPr>
          <p:cNvPr id="100" name="Google Shape;100;g264fb4b1835_1_284"/>
          <p:cNvSpPr txBox="1">
            <a:spLocks noGrp="1"/>
          </p:cNvSpPr>
          <p:nvPr>
            <p:ph type="ftr" idx="11"/>
          </p:nvPr>
        </p:nvSpPr>
        <p:spPr>
          <a:xfrm>
            <a:off x="4305544" y="6357840"/>
            <a:ext cx="3990500" cy="365185"/>
          </a:xfrm>
          <a:prstGeom prst="rect">
            <a:avLst/>
          </a:prstGeom>
          <a:noFill/>
          <a:ln>
            <a:noFill/>
          </a:ln>
        </p:spPr>
        <p:txBody>
          <a:bodyPr spcFirstLastPara="1" wrap="square" lIns="111243" tIns="55621" rIns="111243" bIns="55621" anchor="ctr" anchorCtr="0">
            <a:noAutofit/>
          </a:bodyPr>
          <a:lstStyle>
            <a:lvl1pPr lvl="0" algn="ctr" rtl="0">
              <a:spcBef>
                <a:spcPts val="0"/>
              </a:spcBef>
              <a:spcAft>
                <a:spcPts val="0"/>
              </a:spcAft>
              <a:buSzPts val="1200"/>
              <a:buNone/>
              <a:defRPr/>
            </a:lvl1pPr>
            <a:lvl2pPr lvl="1" algn="l" rtl="0">
              <a:spcBef>
                <a:spcPts val="0"/>
              </a:spcBef>
              <a:spcAft>
                <a:spcPts val="0"/>
              </a:spcAft>
              <a:buSzPts val="1200"/>
              <a:buNone/>
              <a:defRPr/>
            </a:lvl2pPr>
            <a:lvl3pPr lvl="2" algn="l" rtl="0">
              <a:spcBef>
                <a:spcPts val="0"/>
              </a:spcBef>
              <a:spcAft>
                <a:spcPts val="0"/>
              </a:spcAft>
              <a:buSzPts val="1200"/>
              <a:buNone/>
              <a:defRPr/>
            </a:lvl3pPr>
            <a:lvl4pPr lvl="3" algn="l" rtl="0">
              <a:spcBef>
                <a:spcPts val="0"/>
              </a:spcBef>
              <a:spcAft>
                <a:spcPts val="0"/>
              </a:spcAft>
              <a:buSzPts val="1200"/>
              <a:buNone/>
              <a:defRPr/>
            </a:lvl4pPr>
            <a:lvl5pPr lvl="4" algn="l" rtl="0">
              <a:spcBef>
                <a:spcPts val="0"/>
              </a:spcBef>
              <a:spcAft>
                <a:spcPts val="0"/>
              </a:spcAft>
              <a:buSzPts val="1200"/>
              <a:buNone/>
              <a:defRPr/>
            </a:lvl5pPr>
            <a:lvl6pPr lvl="5" algn="l" rtl="0">
              <a:spcBef>
                <a:spcPts val="0"/>
              </a:spcBef>
              <a:spcAft>
                <a:spcPts val="0"/>
              </a:spcAft>
              <a:buSzPts val="1200"/>
              <a:buNone/>
              <a:defRPr/>
            </a:lvl6pPr>
            <a:lvl7pPr lvl="6" algn="l" rtl="0">
              <a:spcBef>
                <a:spcPts val="0"/>
              </a:spcBef>
              <a:spcAft>
                <a:spcPts val="0"/>
              </a:spcAft>
              <a:buSzPts val="1200"/>
              <a:buNone/>
              <a:defRPr/>
            </a:lvl7pPr>
            <a:lvl8pPr lvl="7" algn="l" rtl="0">
              <a:spcBef>
                <a:spcPts val="0"/>
              </a:spcBef>
              <a:spcAft>
                <a:spcPts val="0"/>
              </a:spcAft>
              <a:buSzPts val="1200"/>
              <a:buNone/>
              <a:defRPr/>
            </a:lvl8pPr>
            <a:lvl9pPr lvl="8" algn="l" rtl="0">
              <a:spcBef>
                <a:spcPts val="0"/>
              </a:spcBef>
              <a:spcAft>
                <a:spcPts val="0"/>
              </a:spcAft>
              <a:buSzPts val="1200"/>
              <a:buNone/>
              <a:defRPr/>
            </a:lvl9pPr>
          </a:lstStyle>
          <a:p>
            <a:endParaRPr/>
          </a:p>
        </p:txBody>
      </p:sp>
      <p:sp>
        <p:nvSpPr>
          <p:cNvPr id="101" name="Google Shape;101;g264fb4b1835_1_284"/>
          <p:cNvSpPr txBox="1">
            <a:spLocks noGrp="1"/>
          </p:cNvSpPr>
          <p:nvPr>
            <p:ph type="sldNum" idx="12"/>
          </p:nvPr>
        </p:nvSpPr>
        <p:spPr>
          <a:xfrm>
            <a:off x="9031140" y="6357840"/>
            <a:ext cx="2940367" cy="365185"/>
          </a:xfrm>
          <a:prstGeom prst="rect">
            <a:avLst/>
          </a:prstGeom>
          <a:noFill/>
          <a:ln>
            <a:noFill/>
          </a:ln>
        </p:spPr>
        <p:txBody>
          <a:bodyPr spcFirstLastPara="1" wrap="square" lIns="111243" tIns="55621" rIns="111243" bIns="5562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US" smtClean="0"/>
              <a:pPr/>
              <a:t>‹#›</a:t>
            </a:fld>
            <a:endParaRPr lang="en-US" dirty="0"/>
          </a:p>
        </p:txBody>
      </p:sp>
      <p:pic>
        <p:nvPicPr>
          <p:cNvPr id="102" name="Google Shape;102;g264fb4b1835_1_284"/>
          <p:cNvPicPr preferRelativeResize="0"/>
          <p:nvPr/>
        </p:nvPicPr>
        <p:blipFill rotWithShape="1">
          <a:blip r:embed="rId2">
            <a:alphaModFix/>
          </a:blip>
          <a:srcRect/>
          <a:stretch/>
        </p:blipFill>
        <p:spPr>
          <a:xfrm>
            <a:off x="11944952" y="27883"/>
            <a:ext cx="551625" cy="713261"/>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3"/>
        <p:cNvGrpSpPr/>
        <p:nvPr/>
      </p:nvGrpSpPr>
      <p:grpSpPr>
        <a:xfrm>
          <a:off x="0" y="0"/>
          <a:ext cx="0" cy="0"/>
          <a:chOff x="0" y="0"/>
          <a:chExt cx="0" cy="0"/>
        </a:xfrm>
      </p:grpSpPr>
      <p:sp>
        <p:nvSpPr>
          <p:cNvPr id="104" name="Google Shape;104;g264fb4b1835_1_291"/>
          <p:cNvSpPr txBox="1">
            <a:spLocks noGrp="1"/>
          </p:cNvSpPr>
          <p:nvPr>
            <p:ph type="title"/>
          </p:nvPr>
        </p:nvSpPr>
        <p:spPr>
          <a:xfrm>
            <a:off x="630081" y="274709"/>
            <a:ext cx="11341418" cy="1143265"/>
          </a:xfrm>
          <a:prstGeom prst="rect">
            <a:avLst/>
          </a:prstGeom>
          <a:noFill/>
          <a:ln>
            <a:noFill/>
          </a:ln>
        </p:spPr>
        <p:txBody>
          <a:bodyPr spcFirstLastPara="1" wrap="square" lIns="111243" tIns="55621" rIns="111243" bIns="55621" anchor="ctr" anchorCtr="0">
            <a:normAutofit/>
          </a:bodyPr>
          <a:lstStyle>
            <a:lvl1pPr lvl="0" algn="ctr" rtl="0">
              <a:spcBef>
                <a:spcPts val="0"/>
              </a:spcBef>
              <a:spcAft>
                <a:spcPts val="0"/>
              </a:spcAft>
              <a:buClr>
                <a:schemeClr val="dk1"/>
              </a:buClr>
              <a:buSzPts val="15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05" name="Google Shape;105;g264fb4b1835_1_291"/>
          <p:cNvSpPr txBox="1">
            <a:spLocks noGrp="1"/>
          </p:cNvSpPr>
          <p:nvPr>
            <p:ph type="dt" idx="10"/>
          </p:nvPr>
        </p:nvSpPr>
        <p:spPr>
          <a:xfrm>
            <a:off x="630081" y="6357840"/>
            <a:ext cx="2940367" cy="365185"/>
          </a:xfrm>
          <a:prstGeom prst="rect">
            <a:avLst/>
          </a:prstGeom>
          <a:noFill/>
          <a:ln>
            <a:noFill/>
          </a:ln>
        </p:spPr>
        <p:txBody>
          <a:bodyPr spcFirstLastPara="1" wrap="square" lIns="111243" tIns="55621" rIns="111243" bIns="55621" anchor="ctr" anchorCtr="0">
            <a:noAutofit/>
          </a:bodyPr>
          <a:lstStyle>
            <a:lvl1pPr lvl="0" algn="l" rtl="0">
              <a:spcBef>
                <a:spcPts val="0"/>
              </a:spcBef>
              <a:spcAft>
                <a:spcPts val="0"/>
              </a:spcAft>
              <a:buSzPts val="1200"/>
              <a:buNone/>
              <a:defRPr/>
            </a:lvl1pPr>
            <a:lvl2pPr lvl="1" algn="l" rtl="0">
              <a:spcBef>
                <a:spcPts val="0"/>
              </a:spcBef>
              <a:spcAft>
                <a:spcPts val="0"/>
              </a:spcAft>
              <a:buSzPts val="1200"/>
              <a:buNone/>
              <a:defRPr/>
            </a:lvl2pPr>
            <a:lvl3pPr lvl="2" algn="l" rtl="0">
              <a:spcBef>
                <a:spcPts val="0"/>
              </a:spcBef>
              <a:spcAft>
                <a:spcPts val="0"/>
              </a:spcAft>
              <a:buSzPts val="1200"/>
              <a:buNone/>
              <a:defRPr/>
            </a:lvl3pPr>
            <a:lvl4pPr lvl="3" algn="l" rtl="0">
              <a:spcBef>
                <a:spcPts val="0"/>
              </a:spcBef>
              <a:spcAft>
                <a:spcPts val="0"/>
              </a:spcAft>
              <a:buSzPts val="1200"/>
              <a:buNone/>
              <a:defRPr/>
            </a:lvl4pPr>
            <a:lvl5pPr lvl="4" algn="l" rtl="0">
              <a:spcBef>
                <a:spcPts val="0"/>
              </a:spcBef>
              <a:spcAft>
                <a:spcPts val="0"/>
              </a:spcAft>
              <a:buSzPts val="1200"/>
              <a:buNone/>
              <a:defRPr/>
            </a:lvl5pPr>
            <a:lvl6pPr lvl="5" algn="l" rtl="0">
              <a:spcBef>
                <a:spcPts val="0"/>
              </a:spcBef>
              <a:spcAft>
                <a:spcPts val="0"/>
              </a:spcAft>
              <a:buSzPts val="1200"/>
              <a:buNone/>
              <a:defRPr/>
            </a:lvl6pPr>
            <a:lvl7pPr lvl="6" algn="l" rtl="0">
              <a:spcBef>
                <a:spcPts val="0"/>
              </a:spcBef>
              <a:spcAft>
                <a:spcPts val="0"/>
              </a:spcAft>
              <a:buSzPts val="1200"/>
              <a:buNone/>
              <a:defRPr/>
            </a:lvl7pPr>
            <a:lvl8pPr lvl="7" algn="l" rtl="0">
              <a:spcBef>
                <a:spcPts val="0"/>
              </a:spcBef>
              <a:spcAft>
                <a:spcPts val="0"/>
              </a:spcAft>
              <a:buSzPts val="1200"/>
              <a:buNone/>
              <a:defRPr/>
            </a:lvl8pPr>
            <a:lvl9pPr lvl="8" algn="l" rtl="0">
              <a:spcBef>
                <a:spcPts val="0"/>
              </a:spcBef>
              <a:spcAft>
                <a:spcPts val="0"/>
              </a:spcAft>
              <a:buSzPts val="1200"/>
              <a:buNone/>
              <a:defRPr/>
            </a:lvl9pPr>
          </a:lstStyle>
          <a:p>
            <a:endParaRPr/>
          </a:p>
        </p:txBody>
      </p:sp>
      <p:sp>
        <p:nvSpPr>
          <p:cNvPr id="106" name="Google Shape;106;g264fb4b1835_1_291"/>
          <p:cNvSpPr txBox="1">
            <a:spLocks noGrp="1"/>
          </p:cNvSpPr>
          <p:nvPr>
            <p:ph type="ftr" idx="11"/>
          </p:nvPr>
        </p:nvSpPr>
        <p:spPr>
          <a:xfrm>
            <a:off x="4305544" y="6357840"/>
            <a:ext cx="3990500" cy="365185"/>
          </a:xfrm>
          <a:prstGeom prst="rect">
            <a:avLst/>
          </a:prstGeom>
          <a:noFill/>
          <a:ln>
            <a:noFill/>
          </a:ln>
        </p:spPr>
        <p:txBody>
          <a:bodyPr spcFirstLastPara="1" wrap="square" lIns="111243" tIns="55621" rIns="111243" bIns="55621" anchor="ctr" anchorCtr="0">
            <a:noAutofit/>
          </a:bodyPr>
          <a:lstStyle>
            <a:lvl1pPr lvl="0" algn="ctr" rtl="0">
              <a:spcBef>
                <a:spcPts val="0"/>
              </a:spcBef>
              <a:spcAft>
                <a:spcPts val="0"/>
              </a:spcAft>
              <a:buSzPts val="1200"/>
              <a:buNone/>
              <a:defRPr/>
            </a:lvl1pPr>
            <a:lvl2pPr lvl="1" algn="l" rtl="0">
              <a:spcBef>
                <a:spcPts val="0"/>
              </a:spcBef>
              <a:spcAft>
                <a:spcPts val="0"/>
              </a:spcAft>
              <a:buSzPts val="1200"/>
              <a:buNone/>
              <a:defRPr/>
            </a:lvl2pPr>
            <a:lvl3pPr lvl="2" algn="l" rtl="0">
              <a:spcBef>
                <a:spcPts val="0"/>
              </a:spcBef>
              <a:spcAft>
                <a:spcPts val="0"/>
              </a:spcAft>
              <a:buSzPts val="1200"/>
              <a:buNone/>
              <a:defRPr/>
            </a:lvl3pPr>
            <a:lvl4pPr lvl="3" algn="l" rtl="0">
              <a:spcBef>
                <a:spcPts val="0"/>
              </a:spcBef>
              <a:spcAft>
                <a:spcPts val="0"/>
              </a:spcAft>
              <a:buSzPts val="1200"/>
              <a:buNone/>
              <a:defRPr/>
            </a:lvl4pPr>
            <a:lvl5pPr lvl="4" algn="l" rtl="0">
              <a:spcBef>
                <a:spcPts val="0"/>
              </a:spcBef>
              <a:spcAft>
                <a:spcPts val="0"/>
              </a:spcAft>
              <a:buSzPts val="1200"/>
              <a:buNone/>
              <a:defRPr/>
            </a:lvl5pPr>
            <a:lvl6pPr lvl="5" algn="l" rtl="0">
              <a:spcBef>
                <a:spcPts val="0"/>
              </a:spcBef>
              <a:spcAft>
                <a:spcPts val="0"/>
              </a:spcAft>
              <a:buSzPts val="1200"/>
              <a:buNone/>
              <a:defRPr/>
            </a:lvl6pPr>
            <a:lvl7pPr lvl="6" algn="l" rtl="0">
              <a:spcBef>
                <a:spcPts val="0"/>
              </a:spcBef>
              <a:spcAft>
                <a:spcPts val="0"/>
              </a:spcAft>
              <a:buSzPts val="1200"/>
              <a:buNone/>
              <a:defRPr/>
            </a:lvl7pPr>
            <a:lvl8pPr lvl="7" algn="l" rtl="0">
              <a:spcBef>
                <a:spcPts val="0"/>
              </a:spcBef>
              <a:spcAft>
                <a:spcPts val="0"/>
              </a:spcAft>
              <a:buSzPts val="1200"/>
              <a:buNone/>
              <a:defRPr/>
            </a:lvl8pPr>
            <a:lvl9pPr lvl="8" algn="l" rtl="0">
              <a:spcBef>
                <a:spcPts val="0"/>
              </a:spcBef>
              <a:spcAft>
                <a:spcPts val="0"/>
              </a:spcAft>
              <a:buSzPts val="1200"/>
              <a:buNone/>
              <a:defRPr/>
            </a:lvl9pPr>
          </a:lstStyle>
          <a:p>
            <a:endParaRPr/>
          </a:p>
        </p:txBody>
      </p:sp>
      <p:sp>
        <p:nvSpPr>
          <p:cNvPr id="107" name="Google Shape;107;g264fb4b1835_1_291"/>
          <p:cNvSpPr txBox="1">
            <a:spLocks noGrp="1"/>
          </p:cNvSpPr>
          <p:nvPr>
            <p:ph type="sldNum" idx="12"/>
          </p:nvPr>
        </p:nvSpPr>
        <p:spPr>
          <a:xfrm>
            <a:off x="9031140" y="6357840"/>
            <a:ext cx="2940367" cy="365185"/>
          </a:xfrm>
          <a:prstGeom prst="rect">
            <a:avLst/>
          </a:prstGeom>
          <a:noFill/>
          <a:ln>
            <a:noFill/>
          </a:ln>
        </p:spPr>
        <p:txBody>
          <a:bodyPr spcFirstLastPara="1" wrap="square" lIns="111243" tIns="55621" rIns="111243" bIns="5562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
        <p:cNvGrpSpPr/>
        <p:nvPr/>
      </p:nvGrpSpPr>
      <p:grpSpPr>
        <a:xfrm>
          <a:off x="0" y="0"/>
          <a:ext cx="0" cy="0"/>
          <a:chOff x="0" y="0"/>
          <a:chExt cx="0" cy="0"/>
        </a:xfrm>
      </p:grpSpPr>
      <p:sp>
        <p:nvSpPr>
          <p:cNvPr id="109" name="Google Shape;109;g264fb4b1835_1_296"/>
          <p:cNvSpPr txBox="1">
            <a:spLocks noGrp="1"/>
          </p:cNvSpPr>
          <p:nvPr>
            <p:ph type="dt" idx="10"/>
          </p:nvPr>
        </p:nvSpPr>
        <p:spPr>
          <a:xfrm>
            <a:off x="630081" y="6357840"/>
            <a:ext cx="2940367" cy="365185"/>
          </a:xfrm>
          <a:prstGeom prst="rect">
            <a:avLst/>
          </a:prstGeom>
          <a:noFill/>
          <a:ln>
            <a:noFill/>
          </a:ln>
        </p:spPr>
        <p:txBody>
          <a:bodyPr spcFirstLastPara="1" wrap="square" lIns="111243" tIns="55621" rIns="111243" bIns="55621" anchor="ctr" anchorCtr="0">
            <a:noAutofit/>
          </a:bodyPr>
          <a:lstStyle>
            <a:lvl1pPr lvl="0" algn="l" rtl="0">
              <a:spcBef>
                <a:spcPts val="0"/>
              </a:spcBef>
              <a:spcAft>
                <a:spcPts val="0"/>
              </a:spcAft>
              <a:buSzPts val="1200"/>
              <a:buNone/>
              <a:defRPr/>
            </a:lvl1pPr>
            <a:lvl2pPr lvl="1" algn="l" rtl="0">
              <a:spcBef>
                <a:spcPts val="0"/>
              </a:spcBef>
              <a:spcAft>
                <a:spcPts val="0"/>
              </a:spcAft>
              <a:buSzPts val="1200"/>
              <a:buNone/>
              <a:defRPr/>
            </a:lvl2pPr>
            <a:lvl3pPr lvl="2" algn="l" rtl="0">
              <a:spcBef>
                <a:spcPts val="0"/>
              </a:spcBef>
              <a:spcAft>
                <a:spcPts val="0"/>
              </a:spcAft>
              <a:buSzPts val="1200"/>
              <a:buNone/>
              <a:defRPr/>
            </a:lvl3pPr>
            <a:lvl4pPr lvl="3" algn="l" rtl="0">
              <a:spcBef>
                <a:spcPts val="0"/>
              </a:spcBef>
              <a:spcAft>
                <a:spcPts val="0"/>
              </a:spcAft>
              <a:buSzPts val="1200"/>
              <a:buNone/>
              <a:defRPr/>
            </a:lvl4pPr>
            <a:lvl5pPr lvl="4" algn="l" rtl="0">
              <a:spcBef>
                <a:spcPts val="0"/>
              </a:spcBef>
              <a:spcAft>
                <a:spcPts val="0"/>
              </a:spcAft>
              <a:buSzPts val="1200"/>
              <a:buNone/>
              <a:defRPr/>
            </a:lvl5pPr>
            <a:lvl6pPr lvl="5" algn="l" rtl="0">
              <a:spcBef>
                <a:spcPts val="0"/>
              </a:spcBef>
              <a:spcAft>
                <a:spcPts val="0"/>
              </a:spcAft>
              <a:buSzPts val="1200"/>
              <a:buNone/>
              <a:defRPr/>
            </a:lvl6pPr>
            <a:lvl7pPr lvl="6" algn="l" rtl="0">
              <a:spcBef>
                <a:spcPts val="0"/>
              </a:spcBef>
              <a:spcAft>
                <a:spcPts val="0"/>
              </a:spcAft>
              <a:buSzPts val="1200"/>
              <a:buNone/>
              <a:defRPr/>
            </a:lvl7pPr>
            <a:lvl8pPr lvl="7" algn="l" rtl="0">
              <a:spcBef>
                <a:spcPts val="0"/>
              </a:spcBef>
              <a:spcAft>
                <a:spcPts val="0"/>
              </a:spcAft>
              <a:buSzPts val="1200"/>
              <a:buNone/>
              <a:defRPr/>
            </a:lvl8pPr>
            <a:lvl9pPr lvl="8" algn="l" rtl="0">
              <a:spcBef>
                <a:spcPts val="0"/>
              </a:spcBef>
              <a:spcAft>
                <a:spcPts val="0"/>
              </a:spcAft>
              <a:buSzPts val="1200"/>
              <a:buNone/>
              <a:defRPr/>
            </a:lvl9pPr>
          </a:lstStyle>
          <a:p>
            <a:endParaRPr/>
          </a:p>
        </p:txBody>
      </p:sp>
      <p:sp>
        <p:nvSpPr>
          <p:cNvPr id="110" name="Google Shape;110;g264fb4b1835_1_296"/>
          <p:cNvSpPr txBox="1">
            <a:spLocks noGrp="1"/>
          </p:cNvSpPr>
          <p:nvPr>
            <p:ph type="ftr" idx="11"/>
          </p:nvPr>
        </p:nvSpPr>
        <p:spPr>
          <a:xfrm>
            <a:off x="4305544" y="6357840"/>
            <a:ext cx="3990500" cy="365185"/>
          </a:xfrm>
          <a:prstGeom prst="rect">
            <a:avLst/>
          </a:prstGeom>
          <a:noFill/>
          <a:ln>
            <a:noFill/>
          </a:ln>
        </p:spPr>
        <p:txBody>
          <a:bodyPr spcFirstLastPara="1" wrap="square" lIns="111243" tIns="55621" rIns="111243" bIns="55621" anchor="ctr" anchorCtr="0">
            <a:noAutofit/>
          </a:bodyPr>
          <a:lstStyle>
            <a:lvl1pPr lvl="0" algn="ctr" rtl="0">
              <a:spcBef>
                <a:spcPts val="0"/>
              </a:spcBef>
              <a:spcAft>
                <a:spcPts val="0"/>
              </a:spcAft>
              <a:buSzPts val="1200"/>
              <a:buNone/>
              <a:defRPr/>
            </a:lvl1pPr>
            <a:lvl2pPr lvl="1" algn="l" rtl="0">
              <a:spcBef>
                <a:spcPts val="0"/>
              </a:spcBef>
              <a:spcAft>
                <a:spcPts val="0"/>
              </a:spcAft>
              <a:buSzPts val="1200"/>
              <a:buNone/>
              <a:defRPr/>
            </a:lvl2pPr>
            <a:lvl3pPr lvl="2" algn="l" rtl="0">
              <a:spcBef>
                <a:spcPts val="0"/>
              </a:spcBef>
              <a:spcAft>
                <a:spcPts val="0"/>
              </a:spcAft>
              <a:buSzPts val="1200"/>
              <a:buNone/>
              <a:defRPr/>
            </a:lvl3pPr>
            <a:lvl4pPr lvl="3" algn="l" rtl="0">
              <a:spcBef>
                <a:spcPts val="0"/>
              </a:spcBef>
              <a:spcAft>
                <a:spcPts val="0"/>
              </a:spcAft>
              <a:buSzPts val="1200"/>
              <a:buNone/>
              <a:defRPr/>
            </a:lvl4pPr>
            <a:lvl5pPr lvl="4" algn="l" rtl="0">
              <a:spcBef>
                <a:spcPts val="0"/>
              </a:spcBef>
              <a:spcAft>
                <a:spcPts val="0"/>
              </a:spcAft>
              <a:buSzPts val="1200"/>
              <a:buNone/>
              <a:defRPr/>
            </a:lvl5pPr>
            <a:lvl6pPr lvl="5" algn="l" rtl="0">
              <a:spcBef>
                <a:spcPts val="0"/>
              </a:spcBef>
              <a:spcAft>
                <a:spcPts val="0"/>
              </a:spcAft>
              <a:buSzPts val="1200"/>
              <a:buNone/>
              <a:defRPr/>
            </a:lvl6pPr>
            <a:lvl7pPr lvl="6" algn="l" rtl="0">
              <a:spcBef>
                <a:spcPts val="0"/>
              </a:spcBef>
              <a:spcAft>
                <a:spcPts val="0"/>
              </a:spcAft>
              <a:buSzPts val="1200"/>
              <a:buNone/>
              <a:defRPr/>
            </a:lvl7pPr>
            <a:lvl8pPr lvl="7" algn="l" rtl="0">
              <a:spcBef>
                <a:spcPts val="0"/>
              </a:spcBef>
              <a:spcAft>
                <a:spcPts val="0"/>
              </a:spcAft>
              <a:buSzPts val="1200"/>
              <a:buNone/>
              <a:defRPr/>
            </a:lvl8pPr>
            <a:lvl9pPr lvl="8" algn="l" rtl="0">
              <a:spcBef>
                <a:spcPts val="0"/>
              </a:spcBef>
              <a:spcAft>
                <a:spcPts val="0"/>
              </a:spcAft>
              <a:buSzPts val="1200"/>
              <a:buNone/>
              <a:defRPr/>
            </a:lvl9pPr>
          </a:lstStyle>
          <a:p>
            <a:endParaRPr/>
          </a:p>
        </p:txBody>
      </p:sp>
      <p:sp>
        <p:nvSpPr>
          <p:cNvPr id="111" name="Google Shape;111;g264fb4b1835_1_296"/>
          <p:cNvSpPr txBox="1">
            <a:spLocks noGrp="1"/>
          </p:cNvSpPr>
          <p:nvPr>
            <p:ph type="sldNum" idx="12"/>
          </p:nvPr>
        </p:nvSpPr>
        <p:spPr>
          <a:xfrm>
            <a:off x="9031140" y="6357840"/>
            <a:ext cx="2940367" cy="365185"/>
          </a:xfrm>
          <a:prstGeom prst="rect">
            <a:avLst/>
          </a:prstGeom>
          <a:noFill/>
          <a:ln>
            <a:noFill/>
          </a:ln>
        </p:spPr>
        <p:txBody>
          <a:bodyPr spcFirstLastPara="1" wrap="square" lIns="111243" tIns="55621" rIns="111243" bIns="5562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2"/>
        <p:cNvGrpSpPr/>
        <p:nvPr/>
      </p:nvGrpSpPr>
      <p:grpSpPr>
        <a:xfrm>
          <a:off x="0" y="0"/>
          <a:ext cx="0" cy="0"/>
          <a:chOff x="0" y="0"/>
          <a:chExt cx="0" cy="0"/>
        </a:xfrm>
      </p:grpSpPr>
      <p:sp>
        <p:nvSpPr>
          <p:cNvPr id="113" name="Google Shape;113;g264fb4b1835_1_300"/>
          <p:cNvSpPr txBox="1">
            <a:spLocks noGrp="1"/>
          </p:cNvSpPr>
          <p:nvPr>
            <p:ph type="title"/>
          </p:nvPr>
        </p:nvSpPr>
        <p:spPr>
          <a:xfrm>
            <a:off x="630081" y="274709"/>
            <a:ext cx="11341418" cy="1143265"/>
          </a:xfrm>
          <a:prstGeom prst="rect">
            <a:avLst/>
          </a:prstGeom>
          <a:noFill/>
          <a:ln>
            <a:noFill/>
          </a:ln>
        </p:spPr>
        <p:txBody>
          <a:bodyPr spcFirstLastPara="1" wrap="square" lIns="111243" tIns="55621" rIns="111243" bIns="55621" anchor="ctr" anchorCtr="0">
            <a:normAutofit/>
          </a:bodyPr>
          <a:lstStyle>
            <a:lvl1pPr lvl="0" algn="ctr" rtl="0">
              <a:spcBef>
                <a:spcPts val="0"/>
              </a:spcBef>
              <a:spcAft>
                <a:spcPts val="0"/>
              </a:spcAft>
              <a:buClr>
                <a:schemeClr val="dk1"/>
              </a:buClr>
              <a:buSzPts val="15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14" name="Google Shape;114;g264fb4b1835_1_300"/>
          <p:cNvSpPr txBox="1">
            <a:spLocks noGrp="1"/>
          </p:cNvSpPr>
          <p:nvPr>
            <p:ph type="body" idx="1"/>
          </p:nvPr>
        </p:nvSpPr>
        <p:spPr>
          <a:xfrm>
            <a:off x="630080" y="1600575"/>
            <a:ext cx="5565696" cy="4527148"/>
          </a:xfrm>
          <a:prstGeom prst="rect">
            <a:avLst/>
          </a:prstGeom>
          <a:noFill/>
          <a:ln>
            <a:noFill/>
          </a:ln>
        </p:spPr>
        <p:txBody>
          <a:bodyPr spcFirstLastPara="1" wrap="square" lIns="111243" tIns="55621" rIns="111243" bIns="55621" anchor="t" anchorCtr="0">
            <a:normAutofit/>
          </a:bodyPr>
          <a:lstStyle>
            <a:lvl1pPr marL="504566" lvl="0" indent="-469527" algn="l" rtl="0">
              <a:spcBef>
                <a:spcPts val="662"/>
              </a:spcBef>
              <a:spcAft>
                <a:spcPts val="0"/>
              </a:spcAft>
              <a:buClr>
                <a:schemeClr val="dk1"/>
              </a:buClr>
              <a:buSzPts val="3100"/>
              <a:buChar char="•"/>
              <a:defRPr sz="3400"/>
            </a:lvl1pPr>
            <a:lvl2pPr marL="1009132" lvl="1" indent="-441495" algn="l" rtl="0">
              <a:spcBef>
                <a:spcPts val="552"/>
              </a:spcBef>
              <a:spcAft>
                <a:spcPts val="0"/>
              </a:spcAft>
              <a:buClr>
                <a:schemeClr val="dk1"/>
              </a:buClr>
              <a:buSzPts val="2700"/>
              <a:buChar char="–"/>
              <a:defRPr sz="3000"/>
            </a:lvl2pPr>
            <a:lvl3pPr marL="1513698" lvl="2" indent="-406456" algn="l" rtl="0">
              <a:spcBef>
                <a:spcPts val="441"/>
              </a:spcBef>
              <a:spcAft>
                <a:spcPts val="0"/>
              </a:spcAft>
              <a:buClr>
                <a:schemeClr val="dk1"/>
              </a:buClr>
              <a:buSzPts val="2200"/>
              <a:buChar char="•"/>
              <a:defRPr sz="2400"/>
            </a:lvl3pPr>
            <a:lvl4pPr marL="2018264" lvl="3" indent="-392440" algn="l" rtl="0">
              <a:spcBef>
                <a:spcPts val="441"/>
              </a:spcBef>
              <a:spcAft>
                <a:spcPts val="0"/>
              </a:spcAft>
              <a:buClr>
                <a:schemeClr val="dk1"/>
              </a:buClr>
              <a:buSzPts val="2000"/>
              <a:buChar char="–"/>
              <a:defRPr sz="2200"/>
            </a:lvl4pPr>
            <a:lvl5pPr marL="2522830" lvl="4" indent="-392440" algn="l" rtl="0">
              <a:spcBef>
                <a:spcPts val="441"/>
              </a:spcBef>
              <a:spcAft>
                <a:spcPts val="0"/>
              </a:spcAft>
              <a:buClr>
                <a:schemeClr val="dk1"/>
              </a:buClr>
              <a:buSzPts val="2000"/>
              <a:buChar char="»"/>
              <a:defRPr sz="2200"/>
            </a:lvl5pPr>
            <a:lvl6pPr marL="3027396" lvl="5" indent="-392440" algn="l" rtl="0">
              <a:spcBef>
                <a:spcPts val="441"/>
              </a:spcBef>
              <a:spcAft>
                <a:spcPts val="0"/>
              </a:spcAft>
              <a:buClr>
                <a:schemeClr val="dk1"/>
              </a:buClr>
              <a:buSzPts val="2000"/>
              <a:buChar char="•"/>
              <a:defRPr sz="2200"/>
            </a:lvl6pPr>
            <a:lvl7pPr marL="3531961" lvl="6" indent="-392440" algn="l" rtl="0">
              <a:spcBef>
                <a:spcPts val="441"/>
              </a:spcBef>
              <a:spcAft>
                <a:spcPts val="0"/>
              </a:spcAft>
              <a:buClr>
                <a:schemeClr val="dk1"/>
              </a:buClr>
              <a:buSzPts val="2000"/>
              <a:buChar char="•"/>
              <a:defRPr sz="2200"/>
            </a:lvl7pPr>
            <a:lvl8pPr marL="4036527" lvl="7" indent="-392440" algn="l" rtl="0">
              <a:spcBef>
                <a:spcPts val="441"/>
              </a:spcBef>
              <a:spcAft>
                <a:spcPts val="0"/>
              </a:spcAft>
              <a:buClr>
                <a:schemeClr val="dk1"/>
              </a:buClr>
              <a:buSzPts val="2000"/>
              <a:buChar char="•"/>
              <a:defRPr sz="2200"/>
            </a:lvl8pPr>
            <a:lvl9pPr marL="4541093" lvl="8" indent="-392440" algn="l" rtl="0">
              <a:spcBef>
                <a:spcPts val="441"/>
              </a:spcBef>
              <a:spcAft>
                <a:spcPts val="0"/>
              </a:spcAft>
              <a:buClr>
                <a:schemeClr val="dk1"/>
              </a:buClr>
              <a:buSzPts val="2000"/>
              <a:buChar char="•"/>
              <a:defRPr sz="2200"/>
            </a:lvl9pPr>
          </a:lstStyle>
          <a:p>
            <a:endParaRPr/>
          </a:p>
        </p:txBody>
      </p:sp>
      <p:sp>
        <p:nvSpPr>
          <p:cNvPr id="115" name="Google Shape;115;g264fb4b1835_1_300"/>
          <p:cNvSpPr txBox="1">
            <a:spLocks noGrp="1"/>
          </p:cNvSpPr>
          <p:nvPr>
            <p:ph type="body" idx="2"/>
          </p:nvPr>
        </p:nvSpPr>
        <p:spPr>
          <a:xfrm>
            <a:off x="6405807" y="1600575"/>
            <a:ext cx="5565696" cy="4527148"/>
          </a:xfrm>
          <a:prstGeom prst="rect">
            <a:avLst/>
          </a:prstGeom>
          <a:noFill/>
          <a:ln>
            <a:noFill/>
          </a:ln>
        </p:spPr>
        <p:txBody>
          <a:bodyPr spcFirstLastPara="1" wrap="square" lIns="111243" tIns="55621" rIns="111243" bIns="55621" anchor="t" anchorCtr="0">
            <a:normAutofit/>
          </a:bodyPr>
          <a:lstStyle>
            <a:lvl1pPr marL="504566" lvl="0" indent="-469527" algn="l" rtl="0">
              <a:spcBef>
                <a:spcPts val="662"/>
              </a:spcBef>
              <a:spcAft>
                <a:spcPts val="0"/>
              </a:spcAft>
              <a:buClr>
                <a:schemeClr val="dk1"/>
              </a:buClr>
              <a:buSzPts val="3100"/>
              <a:buChar char="•"/>
              <a:defRPr sz="3400"/>
            </a:lvl1pPr>
            <a:lvl2pPr marL="1009132" lvl="1" indent="-441495" algn="l" rtl="0">
              <a:spcBef>
                <a:spcPts val="552"/>
              </a:spcBef>
              <a:spcAft>
                <a:spcPts val="0"/>
              </a:spcAft>
              <a:buClr>
                <a:schemeClr val="dk1"/>
              </a:buClr>
              <a:buSzPts val="2700"/>
              <a:buChar char="–"/>
              <a:defRPr sz="3000"/>
            </a:lvl2pPr>
            <a:lvl3pPr marL="1513698" lvl="2" indent="-406456" algn="l" rtl="0">
              <a:spcBef>
                <a:spcPts val="441"/>
              </a:spcBef>
              <a:spcAft>
                <a:spcPts val="0"/>
              </a:spcAft>
              <a:buClr>
                <a:schemeClr val="dk1"/>
              </a:buClr>
              <a:buSzPts val="2200"/>
              <a:buChar char="•"/>
              <a:defRPr sz="2400"/>
            </a:lvl3pPr>
            <a:lvl4pPr marL="2018264" lvl="3" indent="-392440" algn="l" rtl="0">
              <a:spcBef>
                <a:spcPts val="441"/>
              </a:spcBef>
              <a:spcAft>
                <a:spcPts val="0"/>
              </a:spcAft>
              <a:buClr>
                <a:schemeClr val="dk1"/>
              </a:buClr>
              <a:buSzPts val="2000"/>
              <a:buChar char="–"/>
              <a:defRPr sz="2200"/>
            </a:lvl4pPr>
            <a:lvl5pPr marL="2522830" lvl="4" indent="-392440" algn="l" rtl="0">
              <a:spcBef>
                <a:spcPts val="441"/>
              </a:spcBef>
              <a:spcAft>
                <a:spcPts val="0"/>
              </a:spcAft>
              <a:buClr>
                <a:schemeClr val="dk1"/>
              </a:buClr>
              <a:buSzPts val="2000"/>
              <a:buChar char="»"/>
              <a:defRPr sz="2200"/>
            </a:lvl5pPr>
            <a:lvl6pPr marL="3027396" lvl="5" indent="-392440" algn="l" rtl="0">
              <a:spcBef>
                <a:spcPts val="441"/>
              </a:spcBef>
              <a:spcAft>
                <a:spcPts val="0"/>
              </a:spcAft>
              <a:buClr>
                <a:schemeClr val="dk1"/>
              </a:buClr>
              <a:buSzPts val="2000"/>
              <a:buChar char="•"/>
              <a:defRPr sz="2200"/>
            </a:lvl6pPr>
            <a:lvl7pPr marL="3531961" lvl="6" indent="-392440" algn="l" rtl="0">
              <a:spcBef>
                <a:spcPts val="441"/>
              </a:spcBef>
              <a:spcAft>
                <a:spcPts val="0"/>
              </a:spcAft>
              <a:buClr>
                <a:schemeClr val="dk1"/>
              </a:buClr>
              <a:buSzPts val="2000"/>
              <a:buChar char="•"/>
              <a:defRPr sz="2200"/>
            </a:lvl7pPr>
            <a:lvl8pPr marL="4036527" lvl="7" indent="-392440" algn="l" rtl="0">
              <a:spcBef>
                <a:spcPts val="441"/>
              </a:spcBef>
              <a:spcAft>
                <a:spcPts val="0"/>
              </a:spcAft>
              <a:buClr>
                <a:schemeClr val="dk1"/>
              </a:buClr>
              <a:buSzPts val="2000"/>
              <a:buChar char="•"/>
              <a:defRPr sz="2200"/>
            </a:lvl8pPr>
            <a:lvl9pPr marL="4541093" lvl="8" indent="-392440" algn="l" rtl="0">
              <a:spcBef>
                <a:spcPts val="441"/>
              </a:spcBef>
              <a:spcAft>
                <a:spcPts val="0"/>
              </a:spcAft>
              <a:buClr>
                <a:schemeClr val="dk1"/>
              </a:buClr>
              <a:buSzPts val="2000"/>
              <a:buChar char="•"/>
              <a:defRPr sz="2200"/>
            </a:lvl9pPr>
          </a:lstStyle>
          <a:p>
            <a:endParaRPr/>
          </a:p>
        </p:txBody>
      </p:sp>
      <p:sp>
        <p:nvSpPr>
          <p:cNvPr id="116" name="Google Shape;116;g264fb4b1835_1_300"/>
          <p:cNvSpPr txBox="1">
            <a:spLocks noGrp="1"/>
          </p:cNvSpPr>
          <p:nvPr>
            <p:ph type="dt" idx="10"/>
          </p:nvPr>
        </p:nvSpPr>
        <p:spPr>
          <a:xfrm>
            <a:off x="630081" y="6357840"/>
            <a:ext cx="2940367" cy="365185"/>
          </a:xfrm>
          <a:prstGeom prst="rect">
            <a:avLst/>
          </a:prstGeom>
          <a:noFill/>
          <a:ln>
            <a:noFill/>
          </a:ln>
        </p:spPr>
        <p:txBody>
          <a:bodyPr spcFirstLastPara="1" wrap="square" lIns="111243" tIns="55621" rIns="111243" bIns="55621" anchor="ctr" anchorCtr="0">
            <a:noAutofit/>
          </a:bodyPr>
          <a:lstStyle>
            <a:lvl1pPr lvl="0" algn="l" rtl="0">
              <a:spcBef>
                <a:spcPts val="0"/>
              </a:spcBef>
              <a:spcAft>
                <a:spcPts val="0"/>
              </a:spcAft>
              <a:buSzPts val="1200"/>
              <a:buNone/>
              <a:defRPr/>
            </a:lvl1pPr>
            <a:lvl2pPr lvl="1" algn="l" rtl="0">
              <a:spcBef>
                <a:spcPts val="0"/>
              </a:spcBef>
              <a:spcAft>
                <a:spcPts val="0"/>
              </a:spcAft>
              <a:buSzPts val="1200"/>
              <a:buNone/>
              <a:defRPr/>
            </a:lvl2pPr>
            <a:lvl3pPr lvl="2" algn="l" rtl="0">
              <a:spcBef>
                <a:spcPts val="0"/>
              </a:spcBef>
              <a:spcAft>
                <a:spcPts val="0"/>
              </a:spcAft>
              <a:buSzPts val="1200"/>
              <a:buNone/>
              <a:defRPr/>
            </a:lvl3pPr>
            <a:lvl4pPr lvl="3" algn="l" rtl="0">
              <a:spcBef>
                <a:spcPts val="0"/>
              </a:spcBef>
              <a:spcAft>
                <a:spcPts val="0"/>
              </a:spcAft>
              <a:buSzPts val="1200"/>
              <a:buNone/>
              <a:defRPr/>
            </a:lvl4pPr>
            <a:lvl5pPr lvl="4" algn="l" rtl="0">
              <a:spcBef>
                <a:spcPts val="0"/>
              </a:spcBef>
              <a:spcAft>
                <a:spcPts val="0"/>
              </a:spcAft>
              <a:buSzPts val="1200"/>
              <a:buNone/>
              <a:defRPr/>
            </a:lvl5pPr>
            <a:lvl6pPr lvl="5" algn="l" rtl="0">
              <a:spcBef>
                <a:spcPts val="0"/>
              </a:spcBef>
              <a:spcAft>
                <a:spcPts val="0"/>
              </a:spcAft>
              <a:buSzPts val="1200"/>
              <a:buNone/>
              <a:defRPr/>
            </a:lvl6pPr>
            <a:lvl7pPr lvl="6" algn="l" rtl="0">
              <a:spcBef>
                <a:spcPts val="0"/>
              </a:spcBef>
              <a:spcAft>
                <a:spcPts val="0"/>
              </a:spcAft>
              <a:buSzPts val="1200"/>
              <a:buNone/>
              <a:defRPr/>
            </a:lvl7pPr>
            <a:lvl8pPr lvl="7" algn="l" rtl="0">
              <a:spcBef>
                <a:spcPts val="0"/>
              </a:spcBef>
              <a:spcAft>
                <a:spcPts val="0"/>
              </a:spcAft>
              <a:buSzPts val="1200"/>
              <a:buNone/>
              <a:defRPr/>
            </a:lvl8pPr>
            <a:lvl9pPr lvl="8" algn="l" rtl="0">
              <a:spcBef>
                <a:spcPts val="0"/>
              </a:spcBef>
              <a:spcAft>
                <a:spcPts val="0"/>
              </a:spcAft>
              <a:buSzPts val="1200"/>
              <a:buNone/>
              <a:defRPr/>
            </a:lvl9pPr>
          </a:lstStyle>
          <a:p>
            <a:endParaRPr/>
          </a:p>
        </p:txBody>
      </p:sp>
      <p:sp>
        <p:nvSpPr>
          <p:cNvPr id="117" name="Google Shape;117;g264fb4b1835_1_300"/>
          <p:cNvSpPr txBox="1">
            <a:spLocks noGrp="1"/>
          </p:cNvSpPr>
          <p:nvPr>
            <p:ph type="ftr" idx="11"/>
          </p:nvPr>
        </p:nvSpPr>
        <p:spPr>
          <a:xfrm>
            <a:off x="4305544" y="6357840"/>
            <a:ext cx="3990500" cy="365185"/>
          </a:xfrm>
          <a:prstGeom prst="rect">
            <a:avLst/>
          </a:prstGeom>
          <a:noFill/>
          <a:ln>
            <a:noFill/>
          </a:ln>
        </p:spPr>
        <p:txBody>
          <a:bodyPr spcFirstLastPara="1" wrap="square" lIns="111243" tIns="55621" rIns="111243" bIns="55621" anchor="ctr" anchorCtr="0">
            <a:noAutofit/>
          </a:bodyPr>
          <a:lstStyle>
            <a:lvl1pPr lvl="0" algn="ctr" rtl="0">
              <a:spcBef>
                <a:spcPts val="0"/>
              </a:spcBef>
              <a:spcAft>
                <a:spcPts val="0"/>
              </a:spcAft>
              <a:buSzPts val="1200"/>
              <a:buNone/>
              <a:defRPr/>
            </a:lvl1pPr>
            <a:lvl2pPr lvl="1" algn="l" rtl="0">
              <a:spcBef>
                <a:spcPts val="0"/>
              </a:spcBef>
              <a:spcAft>
                <a:spcPts val="0"/>
              </a:spcAft>
              <a:buSzPts val="1200"/>
              <a:buNone/>
              <a:defRPr/>
            </a:lvl2pPr>
            <a:lvl3pPr lvl="2" algn="l" rtl="0">
              <a:spcBef>
                <a:spcPts val="0"/>
              </a:spcBef>
              <a:spcAft>
                <a:spcPts val="0"/>
              </a:spcAft>
              <a:buSzPts val="1200"/>
              <a:buNone/>
              <a:defRPr/>
            </a:lvl3pPr>
            <a:lvl4pPr lvl="3" algn="l" rtl="0">
              <a:spcBef>
                <a:spcPts val="0"/>
              </a:spcBef>
              <a:spcAft>
                <a:spcPts val="0"/>
              </a:spcAft>
              <a:buSzPts val="1200"/>
              <a:buNone/>
              <a:defRPr/>
            </a:lvl4pPr>
            <a:lvl5pPr lvl="4" algn="l" rtl="0">
              <a:spcBef>
                <a:spcPts val="0"/>
              </a:spcBef>
              <a:spcAft>
                <a:spcPts val="0"/>
              </a:spcAft>
              <a:buSzPts val="1200"/>
              <a:buNone/>
              <a:defRPr/>
            </a:lvl5pPr>
            <a:lvl6pPr lvl="5" algn="l" rtl="0">
              <a:spcBef>
                <a:spcPts val="0"/>
              </a:spcBef>
              <a:spcAft>
                <a:spcPts val="0"/>
              </a:spcAft>
              <a:buSzPts val="1200"/>
              <a:buNone/>
              <a:defRPr/>
            </a:lvl6pPr>
            <a:lvl7pPr lvl="6" algn="l" rtl="0">
              <a:spcBef>
                <a:spcPts val="0"/>
              </a:spcBef>
              <a:spcAft>
                <a:spcPts val="0"/>
              </a:spcAft>
              <a:buSzPts val="1200"/>
              <a:buNone/>
              <a:defRPr/>
            </a:lvl7pPr>
            <a:lvl8pPr lvl="7" algn="l" rtl="0">
              <a:spcBef>
                <a:spcPts val="0"/>
              </a:spcBef>
              <a:spcAft>
                <a:spcPts val="0"/>
              </a:spcAft>
              <a:buSzPts val="1200"/>
              <a:buNone/>
              <a:defRPr/>
            </a:lvl8pPr>
            <a:lvl9pPr lvl="8" algn="l" rtl="0">
              <a:spcBef>
                <a:spcPts val="0"/>
              </a:spcBef>
              <a:spcAft>
                <a:spcPts val="0"/>
              </a:spcAft>
              <a:buSzPts val="1200"/>
              <a:buNone/>
              <a:defRPr/>
            </a:lvl9pPr>
          </a:lstStyle>
          <a:p>
            <a:endParaRPr/>
          </a:p>
        </p:txBody>
      </p:sp>
      <p:sp>
        <p:nvSpPr>
          <p:cNvPr id="118" name="Google Shape;118;g264fb4b1835_1_300"/>
          <p:cNvSpPr txBox="1">
            <a:spLocks noGrp="1"/>
          </p:cNvSpPr>
          <p:nvPr>
            <p:ph type="sldNum" idx="12"/>
          </p:nvPr>
        </p:nvSpPr>
        <p:spPr>
          <a:xfrm>
            <a:off x="9031140" y="6357840"/>
            <a:ext cx="2940367" cy="365185"/>
          </a:xfrm>
          <a:prstGeom prst="rect">
            <a:avLst/>
          </a:prstGeom>
          <a:noFill/>
          <a:ln>
            <a:noFill/>
          </a:ln>
        </p:spPr>
        <p:txBody>
          <a:bodyPr spcFirstLastPara="1" wrap="square" lIns="111243" tIns="55621" rIns="111243" bIns="5562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9"/>
        <p:cNvGrpSpPr/>
        <p:nvPr/>
      </p:nvGrpSpPr>
      <p:grpSpPr>
        <a:xfrm>
          <a:off x="0" y="0"/>
          <a:ext cx="0" cy="0"/>
          <a:chOff x="0" y="0"/>
          <a:chExt cx="0" cy="0"/>
        </a:xfrm>
      </p:grpSpPr>
      <p:sp>
        <p:nvSpPr>
          <p:cNvPr id="120" name="Google Shape;120;g264fb4b1835_1_307"/>
          <p:cNvSpPr txBox="1">
            <a:spLocks noGrp="1"/>
          </p:cNvSpPr>
          <p:nvPr>
            <p:ph type="title"/>
          </p:nvPr>
        </p:nvSpPr>
        <p:spPr>
          <a:xfrm>
            <a:off x="995438" y="4407936"/>
            <a:ext cx="10711340" cy="1362315"/>
          </a:xfrm>
          <a:prstGeom prst="rect">
            <a:avLst/>
          </a:prstGeom>
          <a:noFill/>
          <a:ln>
            <a:noFill/>
          </a:ln>
        </p:spPr>
        <p:txBody>
          <a:bodyPr spcFirstLastPara="1" wrap="square" lIns="111243" tIns="55621" rIns="111243" bIns="55621" anchor="t" anchorCtr="0">
            <a:normAutofit/>
          </a:bodyPr>
          <a:lstStyle>
            <a:lvl1pPr lvl="0" algn="l" rtl="0">
              <a:spcBef>
                <a:spcPts val="0"/>
              </a:spcBef>
              <a:spcAft>
                <a:spcPts val="0"/>
              </a:spcAft>
              <a:buClr>
                <a:schemeClr val="dk1"/>
              </a:buClr>
              <a:buSzPts val="4400"/>
              <a:buFont typeface="Calibri"/>
              <a:buNone/>
              <a:defRPr sz="4900" b="1" cap="none"/>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21" name="Google Shape;121;g264fb4b1835_1_307"/>
          <p:cNvSpPr txBox="1">
            <a:spLocks noGrp="1"/>
          </p:cNvSpPr>
          <p:nvPr>
            <p:ph type="body" idx="1"/>
          </p:nvPr>
        </p:nvSpPr>
        <p:spPr>
          <a:xfrm>
            <a:off x="995438" y="2907395"/>
            <a:ext cx="10711340" cy="1500647"/>
          </a:xfrm>
          <a:prstGeom prst="rect">
            <a:avLst/>
          </a:prstGeom>
          <a:noFill/>
          <a:ln>
            <a:noFill/>
          </a:ln>
        </p:spPr>
        <p:txBody>
          <a:bodyPr spcFirstLastPara="1" wrap="square" lIns="111243" tIns="55621" rIns="111243" bIns="55621" anchor="b" anchorCtr="0">
            <a:normAutofit/>
          </a:bodyPr>
          <a:lstStyle>
            <a:lvl1pPr marL="504566" lvl="0" indent="-252283" algn="l" rtl="0">
              <a:spcBef>
                <a:spcPts val="441"/>
              </a:spcBef>
              <a:spcAft>
                <a:spcPts val="0"/>
              </a:spcAft>
              <a:buClr>
                <a:srgbClr val="888888"/>
              </a:buClr>
              <a:buSzPts val="2200"/>
              <a:buNone/>
              <a:defRPr sz="2400">
                <a:solidFill>
                  <a:srgbClr val="888888"/>
                </a:solidFill>
              </a:defRPr>
            </a:lvl1pPr>
            <a:lvl2pPr marL="1009132" lvl="1" indent="-252283" algn="l" rtl="0">
              <a:spcBef>
                <a:spcPts val="441"/>
              </a:spcBef>
              <a:spcAft>
                <a:spcPts val="0"/>
              </a:spcAft>
              <a:buClr>
                <a:srgbClr val="888888"/>
              </a:buClr>
              <a:buSzPts val="2000"/>
              <a:buNone/>
              <a:defRPr sz="2200">
                <a:solidFill>
                  <a:srgbClr val="888888"/>
                </a:solidFill>
              </a:defRPr>
            </a:lvl2pPr>
            <a:lvl3pPr marL="1513698" lvl="2" indent="-252283" algn="l" rtl="0">
              <a:spcBef>
                <a:spcPts val="331"/>
              </a:spcBef>
              <a:spcAft>
                <a:spcPts val="0"/>
              </a:spcAft>
              <a:buClr>
                <a:srgbClr val="888888"/>
              </a:buClr>
              <a:buSzPts val="1700"/>
              <a:buNone/>
              <a:defRPr sz="1900">
                <a:solidFill>
                  <a:srgbClr val="888888"/>
                </a:solidFill>
              </a:defRPr>
            </a:lvl3pPr>
            <a:lvl4pPr marL="2018264" lvl="3" indent="-252283" algn="l" rtl="0">
              <a:spcBef>
                <a:spcPts val="331"/>
              </a:spcBef>
              <a:spcAft>
                <a:spcPts val="0"/>
              </a:spcAft>
              <a:buClr>
                <a:srgbClr val="888888"/>
              </a:buClr>
              <a:buSzPts val="1600"/>
              <a:buNone/>
              <a:defRPr sz="1800">
                <a:solidFill>
                  <a:srgbClr val="888888"/>
                </a:solidFill>
              </a:defRPr>
            </a:lvl4pPr>
            <a:lvl5pPr marL="2522830" lvl="4" indent="-252283" algn="l" rtl="0">
              <a:spcBef>
                <a:spcPts val="331"/>
              </a:spcBef>
              <a:spcAft>
                <a:spcPts val="0"/>
              </a:spcAft>
              <a:buClr>
                <a:srgbClr val="888888"/>
              </a:buClr>
              <a:buSzPts val="1600"/>
              <a:buNone/>
              <a:defRPr sz="1800">
                <a:solidFill>
                  <a:srgbClr val="888888"/>
                </a:solidFill>
              </a:defRPr>
            </a:lvl5pPr>
            <a:lvl6pPr marL="3027396" lvl="5" indent="-252283" algn="l" rtl="0">
              <a:spcBef>
                <a:spcPts val="331"/>
              </a:spcBef>
              <a:spcAft>
                <a:spcPts val="0"/>
              </a:spcAft>
              <a:buClr>
                <a:srgbClr val="888888"/>
              </a:buClr>
              <a:buSzPts val="1600"/>
              <a:buNone/>
              <a:defRPr sz="1800">
                <a:solidFill>
                  <a:srgbClr val="888888"/>
                </a:solidFill>
              </a:defRPr>
            </a:lvl6pPr>
            <a:lvl7pPr marL="3531961" lvl="6" indent="-252283" algn="l" rtl="0">
              <a:spcBef>
                <a:spcPts val="331"/>
              </a:spcBef>
              <a:spcAft>
                <a:spcPts val="0"/>
              </a:spcAft>
              <a:buClr>
                <a:srgbClr val="888888"/>
              </a:buClr>
              <a:buSzPts val="1600"/>
              <a:buNone/>
              <a:defRPr sz="1800">
                <a:solidFill>
                  <a:srgbClr val="888888"/>
                </a:solidFill>
              </a:defRPr>
            </a:lvl7pPr>
            <a:lvl8pPr marL="4036527" lvl="7" indent="-252283" algn="l" rtl="0">
              <a:spcBef>
                <a:spcPts val="331"/>
              </a:spcBef>
              <a:spcAft>
                <a:spcPts val="0"/>
              </a:spcAft>
              <a:buClr>
                <a:srgbClr val="888888"/>
              </a:buClr>
              <a:buSzPts val="1600"/>
              <a:buNone/>
              <a:defRPr sz="1800">
                <a:solidFill>
                  <a:srgbClr val="888888"/>
                </a:solidFill>
              </a:defRPr>
            </a:lvl8pPr>
            <a:lvl9pPr marL="4541093" lvl="8" indent="-252283" algn="l" rtl="0">
              <a:spcBef>
                <a:spcPts val="331"/>
              </a:spcBef>
              <a:spcAft>
                <a:spcPts val="0"/>
              </a:spcAft>
              <a:buClr>
                <a:srgbClr val="888888"/>
              </a:buClr>
              <a:buSzPts val="1600"/>
              <a:buNone/>
              <a:defRPr sz="1800">
                <a:solidFill>
                  <a:srgbClr val="888888"/>
                </a:solidFill>
              </a:defRPr>
            </a:lvl9pPr>
          </a:lstStyle>
          <a:p>
            <a:endParaRPr/>
          </a:p>
        </p:txBody>
      </p:sp>
      <p:sp>
        <p:nvSpPr>
          <p:cNvPr id="122" name="Google Shape;122;g264fb4b1835_1_307"/>
          <p:cNvSpPr txBox="1">
            <a:spLocks noGrp="1"/>
          </p:cNvSpPr>
          <p:nvPr>
            <p:ph type="dt" idx="10"/>
          </p:nvPr>
        </p:nvSpPr>
        <p:spPr>
          <a:xfrm>
            <a:off x="630081" y="6357840"/>
            <a:ext cx="2940367" cy="365185"/>
          </a:xfrm>
          <a:prstGeom prst="rect">
            <a:avLst/>
          </a:prstGeom>
          <a:noFill/>
          <a:ln>
            <a:noFill/>
          </a:ln>
        </p:spPr>
        <p:txBody>
          <a:bodyPr spcFirstLastPara="1" wrap="square" lIns="111243" tIns="55621" rIns="111243" bIns="55621" anchor="ctr" anchorCtr="0">
            <a:noAutofit/>
          </a:bodyPr>
          <a:lstStyle>
            <a:lvl1pPr lvl="0" algn="l" rtl="0">
              <a:spcBef>
                <a:spcPts val="0"/>
              </a:spcBef>
              <a:spcAft>
                <a:spcPts val="0"/>
              </a:spcAft>
              <a:buSzPts val="1200"/>
              <a:buNone/>
              <a:defRPr/>
            </a:lvl1pPr>
            <a:lvl2pPr lvl="1" algn="l" rtl="0">
              <a:spcBef>
                <a:spcPts val="0"/>
              </a:spcBef>
              <a:spcAft>
                <a:spcPts val="0"/>
              </a:spcAft>
              <a:buSzPts val="1200"/>
              <a:buNone/>
              <a:defRPr/>
            </a:lvl2pPr>
            <a:lvl3pPr lvl="2" algn="l" rtl="0">
              <a:spcBef>
                <a:spcPts val="0"/>
              </a:spcBef>
              <a:spcAft>
                <a:spcPts val="0"/>
              </a:spcAft>
              <a:buSzPts val="1200"/>
              <a:buNone/>
              <a:defRPr/>
            </a:lvl3pPr>
            <a:lvl4pPr lvl="3" algn="l" rtl="0">
              <a:spcBef>
                <a:spcPts val="0"/>
              </a:spcBef>
              <a:spcAft>
                <a:spcPts val="0"/>
              </a:spcAft>
              <a:buSzPts val="1200"/>
              <a:buNone/>
              <a:defRPr/>
            </a:lvl4pPr>
            <a:lvl5pPr lvl="4" algn="l" rtl="0">
              <a:spcBef>
                <a:spcPts val="0"/>
              </a:spcBef>
              <a:spcAft>
                <a:spcPts val="0"/>
              </a:spcAft>
              <a:buSzPts val="1200"/>
              <a:buNone/>
              <a:defRPr/>
            </a:lvl5pPr>
            <a:lvl6pPr lvl="5" algn="l" rtl="0">
              <a:spcBef>
                <a:spcPts val="0"/>
              </a:spcBef>
              <a:spcAft>
                <a:spcPts val="0"/>
              </a:spcAft>
              <a:buSzPts val="1200"/>
              <a:buNone/>
              <a:defRPr/>
            </a:lvl6pPr>
            <a:lvl7pPr lvl="6" algn="l" rtl="0">
              <a:spcBef>
                <a:spcPts val="0"/>
              </a:spcBef>
              <a:spcAft>
                <a:spcPts val="0"/>
              </a:spcAft>
              <a:buSzPts val="1200"/>
              <a:buNone/>
              <a:defRPr/>
            </a:lvl7pPr>
            <a:lvl8pPr lvl="7" algn="l" rtl="0">
              <a:spcBef>
                <a:spcPts val="0"/>
              </a:spcBef>
              <a:spcAft>
                <a:spcPts val="0"/>
              </a:spcAft>
              <a:buSzPts val="1200"/>
              <a:buNone/>
              <a:defRPr/>
            </a:lvl8pPr>
            <a:lvl9pPr lvl="8" algn="l" rtl="0">
              <a:spcBef>
                <a:spcPts val="0"/>
              </a:spcBef>
              <a:spcAft>
                <a:spcPts val="0"/>
              </a:spcAft>
              <a:buSzPts val="1200"/>
              <a:buNone/>
              <a:defRPr/>
            </a:lvl9pPr>
          </a:lstStyle>
          <a:p>
            <a:endParaRPr/>
          </a:p>
        </p:txBody>
      </p:sp>
      <p:sp>
        <p:nvSpPr>
          <p:cNvPr id="123" name="Google Shape;123;g264fb4b1835_1_307"/>
          <p:cNvSpPr txBox="1">
            <a:spLocks noGrp="1"/>
          </p:cNvSpPr>
          <p:nvPr>
            <p:ph type="ftr" idx="11"/>
          </p:nvPr>
        </p:nvSpPr>
        <p:spPr>
          <a:xfrm>
            <a:off x="4305544" y="6357840"/>
            <a:ext cx="3990500" cy="365185"/>
          </a:xfrm>
          <a:prstGeom prst="rect">
            <a:avLst/>
          </a:prstGeom>
          <a:noFill/>
          <a:ln>
            <a:noFill/>
          </a:ln>
        </p:spPr>
        <p:txBody>
          <a:bodyPr spcFirstLastPara="1" wrap="square" lIns="111243" tIns="55621" rIns="111243" bIns="55621" anchor="ctr" anchorCtr="0">
            <a:noAutofit/>
          </a:bodyPr>
          <a:lstStyle>
            <a:lvl1pPr lvl="0" algn="ctr" rtl="0">
              <a:spcBef>
                <a:spcPts val="0"/>
              </a:spcBef>
              <a:spcAft>
                <a:spcPts val="0"/>
              </a:spcAft>
              <a:buSzPts val="1200"/>
              <a:buNone/>
              <a:defRPr/>
            </a:lvl1pPr>
            <a:lvl2pPr lvl="1" algn="l" rtl="0">
              <a:spcBef>
                <a:spcPts val="0"/>
              </a:spcBef>
              <a:spcAft>
                <a:spcPts val="0"/>
              </a:spcAft>
              <a:buSzPts val="1200"/>
              <a:buNone/>
              <a:defRPr/>
            </a:lvl2pPr>
            <a:lvl3pPr lvl="2" algn="l" rtl="0">
              <a:spcBef>
                <a:spcPts val="0"/>
              </a:spcBef>
              <a:spcAft>
                <a:spcPts val="0"/>
              </a:spcAft>
              <a:buSzPts val="1200"/>
              <a:buNone/>
              <a:defRPr/>
            </a:lvl3pPr>
            <a:lvl4pPr lvl="3" algn="l" rtl="0">
              <a:spcBef>
                <a:spcPts val="0"/>
              </a:spcBef>
              <a:spcAft>
                <a:spcPts val="0"/>
              </a:spcAft>
              <a:buSzPts val="1200"/>
              <a:buNone/>
              <a:defRPr/>
            </a:lvl4pPr>
            <a:lvl5pPr lvl="4" algn="l" rtl="0">
              <a:spcBef>
                <a:spcPts val="0"/>
              </a:spcBef>
              <a:spcAft>
                <a:spcPts val="0"/>
              </a:spcAft>
              <a:buSzPts val="1200"/>
              <a:buNone/>
              <a:defRPr/>
            </a:lvl5pPr>
            <a:lvl6pPr lvl="5" algn="l" rtl="0">
              <a:spcBef>
                <a:spcPts val="0"/>
              </a:spcBef>
              <a:spcAft>
                <a:spcPts val="0"/>
              </a:spcAft>
              <a:buSzPts val="1200"/>
              <a:buNone/>
              <a:defRPr/>
            </a:lvl6pPr>
            <a:lvl7pPr lvl="6" algn="l" rtl="0">
              <a:spcBef>
                <a:spcPts val="0"/>
              </a:spcBef>
              <a:spcAft>
                <a:spcPts val="0"/>
              </a:spcAft>
              <a:buSzPts val="1200"/>
              <a:buNone/>
              <a:defRPr/>
            </a:lvl7pPr>
            <a:lvl8pPr lvl="7" algn="l" rtl="0">
              <a:spcBef>
                <a:spcPts val="0"/>
              </a:spcBef>
              <a:spcAft>
                <a:spcPts val="0"/>
              </a:spcAft>
              <a:buSzPts val="1200"/>
              <a:buNone/>
              <a:defRPr/>
            </a:lvl8pPr>
            <a:lvl9pPr lvl="8" algn="l" rtl="0">
              <a:spcBef>
                <a:spcPts val="0"/>
              </a:spcBef>
              <a:spcAft>
                <a:spcPts val="0"/>
              </a:spcAft>
              <a:buSzPts val="1200"/>
              <a:buNone/>
              <a:defRPr/>
            </a:lvl9pPr>
          </a:lstStyle>
          <a:p>
            <a:endParaRPr/>
          </a:p>
        </p:txBody>
      </p:sp>
      <p:sp>
        <p:nvSpPr>
          <p:cNvPr id="124" name="Google Shape;124;g264fb4b1835_1_307"/>
          <p:cNvSpPr txBox="1">
            <a:spLocks noGrp="1"/>
          </p:cNvSpPr>
          <p:nvPr>
            <p:ph type="sldNum" idx="12"/>
          </p:nvPr>
        </p:nvSpPr>
        <p:spPr>
          <a:xfrm>
            <a:off x="9031140" y="6357840"/>
            <a:ext cx="2940367" cy="365185"/>
          </a:xfrm>
          <a:prstGeom prst="rect">
            <a:avLst/>
          </a:prstGeom>
          <a:noFill/>
          <a:ln>
            <a:noFill/>
          </a:ln>
        </p:spPr>
        <p:txBody>
          <a:bodyPr spcFirstLastPara="1" wrap="square" lIns="111243" tIns="55621" rIns="111243" bIns="5562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5"/>
        <p:cNvGrpSpPr/>
        <p:nvPr/>
      </p:nvGrpSpPr>
      <p:grpSpPr>
        <a:xfrm>
          <a:off x="0" y="0"/>
          <a:ext cx="0" cy="0"/>
          <a:chOff x="0" y="0"/>
          <a:chExt cx="0" cy="0"/>
        </a:xfrm>
      </p:grpSpPr>
      <p:sp>
        <p:nvSpPr>
          <p:cNvPr id="126" name="Google Shape;126;g264fb4b1835_1_313"/>
          <p:cNvSpPr txBox="1">
            <a:spLocks noGrp="1"/>
          </p:cNvSpPr>
          <p:nvPr>
            <p:ph type="title"/>
          </p:nvPr>
        </p:nvSpPr>
        <p:spPr>
          <a:xfrm>
            <a:off x="630081" y="274709"/>
            <a:ext cx="11341418" cy="1143265"/>
          </a:xfrm>
          <a:prstGeom prst="rect">
            <a:avLst/>
          </a:prstGeom>
          <a:noFill/>
          <a:ln>
            <a:noFill/>
          </a:ln>
        </p:spPr>
        <p:txBody>
          <a:bodyPr spcFirstLastPara="1" wrap="square" lIns="111243" tIns="55621" rIns="111243" bIns="55621" anchor="ctr" anchorCtr="0">
            <a:normAutofit/>
          </a:bodyPr>
          <a:lstStyle>
            <a:lvl1pPr lvl="0" algn="ctr" rtl="0">
              <a:spcBef>
                <a:spcPts val="0"/>
              </a:spcBef>
              <a:spcAft>
                <a:spcPts val="0"/>
              </a:spcAft>
              <a:buClr>
                <a:schemeClr val="dk1"/>
              </a:buClr>
              <a:buSzPts val="4800"/>
              <a:buFont typeface="Calibri"/>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27" name="Google Shape;127;g264fb4b1835_1_313"/>
          <p:cNvSpPr txBox="1">
            <a:spLocks noGrp="1"/>
          </p:cNvSpPr>
          <p:nvPr>
            <p:ph type="body" idx="1"/>
          </p:nvPr>
        </p:nvSpPr>
        <p:spPr>
          <a:xfrm>
            <a:off x="630081" y="1535471"/>
            <a:ext cx="5567762" cy="640048"/>
          </a:xfrm>
          <a:prstGeom prst="rect">
            <a:avLst/>
          </a:prstGeom>
          <a:noFill/>
          <a:ln>
            <a:noFill/>
          </a:ln>
        </p:spPr>
        <p:txBody>
          <a:bodyPr spcFirstLastPara="1" wrap="square" lIns="111243" tIns="55621" rIns="111243" bIns="55621" anchor="b" anchorCtr="0">
            <a:normAutofit/>
          </a:bodyPr>
          <a:lstStyle>
            <a:lvl1pPr marL="504566" lvl="0" indent="-252283" algn="l" rtl="0">
              <a:spcBef>
                <a:spcPts val="552"/>
              </a:spcBef>
              <a:spcAft>
                <a:spcPts val="0"/>
              </a:spcAft>
              <a:buClr>
                <a:schemeClr val="dk1"/>
              </a:buClr>
              <a:buSzPts val="2700"/>
              <a:buNone/>
              <a:defRPr sz="3000" b="1"/>
            </a:lvl1pPr>
            <a:lvl2pPr marL="1009132" lvl="1" indent="-252283" algn="l" rtl="0">
              <a:spcBef>
                <a:spcPts val="441"/>
              </a:spcBef>
              <a:spcAft>
                <a:spcPts val="0"/>
              </a:spcAft>
              <a:buClr>
                <a:schemeClr val="dk1"/>
              </a:buClr>
              <a:buSzPts val="2200"/>
              <a:buNone/>
              <a:defRPr sz="2400" b="1"/>
            </a:lvl2pPr>
            <a:lvl3pPr marL="1513698" lvl="2" indent="-252283" algn="l" rtl="0">
              <a:spcBef>
                <a:spcPts val="441"/>
              </a:spcBef>
              <a:spcAft>
                <a:spcPts val="0"/>
              </a:spcAft>
              <a:buClr>
                <a:schemeClr val="dk1"/>
              </a:buClr>
              <a:buSzPts val="2000"/>
              <a:buNone/>
              <a:defRPr sz="2200" b="1"/>
            </a:lvl3pPr>
            <a:lvl4pPr marL="2018264" lvl="3" indent="-252283" algn="l" rtl="0">
              <a:spcBef>
                <a:spcPts val="331"/>
              </a:spcBef>
              <a:spcAft>
                <a:spcPts val="0"/>
              </a:spcAft>
              <a:buClr>
                <a:schemeClr val="dk1"/>
              </a:buClr>
              <a:buSzPts val="1700"/>
              <a:buNone/>
              <a:defRPr sz="1900" b="1"/>
            </a:lvl4pPr>
            <a:lvl5pPr marL="2522830" lvl="4" indent="-252283" algn="l" rtl="0">
              <a:spcBef>
                <a:spcPts val="331"/>
              </a:spcBef>
              <a:spcAft>
                <a:spcPts val="0"/>
              </a:spcAft>
              <a:buClr>
                <a:schemeClr val="dk1"/>
              </a:buClr>
              <a:buSzPts val="1700"/>
              <a:buNone/>
              <a:defRPr sz="1900" b="1"/>
            </a:lvl5pPr>
            <a:lvl6pPr marL="3027396" lvl="5" indent="-252283" algn="l" rtl="0">
              <a:spcBef>
                <a:spcPts val="331"/>
              </a:spcBef>
              <a:spcAft>
                <a:spcPts val="0"/>
              </a:spcAft>
              <a:buClr>
                <a:schemeClr val="dk1"/>
              </a:buClr>
              <a:buSzPts val="1700"/>
              <a:buNone/>
              <a:defRPr sz="1900" b="1"/>
            </a:lvl6pPr>
            <a:lvl7pPr marL="3531961" lvl="6" indent="-252283" algn="l" rtl="0">
              <a:spcBef>
                <a:spcPts val="331"/>
              </a:spcBef>
              <a:spcAft>
                <a:spcPts val="0"/>
              </a:spcAft>
              <a:buClr>
                <a:schemeClr val="dk1"/>
              </a:buClr>
              <a:buSzPts val="1700"/>
              <a:buNone/>
              <a:defRPr sz="1900" b="1"/>
            </a:lvl7pPr>
            <a:lvl8pPr marL="4036527" lvl="7" indent="-252283" algn="l" rtl="0">
              <a:spcBef>
                <a:spcPts val="331"/>
              </a:spcBef>
              <a:spcAft>
                <a:spcPts val="0"/>
              </a:spcAft>
              <a:buClr>
                <a:schemeClr val="dk1"/>
              </a:buClr>
              <a:buSzPts val="1700"/>
              <a:buNone/>
              <a:defRPr sz="1900" b="1"/>
            </a:lvl8pPr>
            <a:lvl9pPr marL="4541093" lvl="8" indent="-252283" algn="l" rtl="0">
              <a:spcBef>
                <a:spcPts val="331"/>
              </a:spcBef>
              <a:spcAft>
                <a:spcPts val="0"/>
              </a:spcAft>
              <a:buClr>
                <a:schemeClr val="dk1"/>
              </a:buClr>
              <a:buSzPts val="1700"/>
              <a:buNone/>
              <a:defRPr sz="1900" b="1"/>
            </a:lvl9pPr>
          </a:lstStyle>
          <a:p>
            <a:endParaRPr/>
          </a:p>
        </p:txBody>
      </p:sp>
      <p:sp>
        <p:nvSpPr>
          <p:cNvPr id="128" name="Google Shape;128;g264fb4b1835_1_313"/>
          <p:cNvSpPr txBox="1">
            <a:spLocks noGrp="1"/>
          </p:cNvSpPr>
          <p:nvPr>
            <p:ph type="body" idx="2"/>
          </p:nvPr>
        </p:nvSpPr>
        <p:spPr>
          <a:xfrm>
            <a:off x="630081" y="2175383"/>
            <a:ext cx="5567762" cy="3952215"/>
          </a:xfrm>
          <a:prstGeom prst="rect">
            <a:avLst/>
          </a:prstGeom>
          <a:noFill/>
          <a:ln>
            <a:noFill/>
          </a:ln>
        </p:spPr>
        <p:txBody>
          <a:bodyPr spcFirstLastPara="1" wrap="square" lIns="111243" tIns="55621" rIns="111243" bIns="55621" anchor="t" anchorCtr="0">
            <a:normAutofit/>
          </a:bodyPr>
          <a:lstStyle>
            <a:lvl1pPr marL="504566" lvl="0" indent="-441495" algn="l" rtl="0">
              <a:spcBef>
                <a:spcPts val="552"/>
              </a:spcBef>
              <a:spcAft>
                <a:spcPts val="0"/>
              </a:spcAft>
              <a:buClr>
                <a:schemeClr val="dk1"/>
              </a:buClr>
              <a:buSzPts val="2700"/>
              <a:buChar char="•"/>
              <a:defRPr sz="3000"/>
            </a:lvl1pPr>
            <a:lvl2pPr marL="1009132" lvl="1" indent="-406456" algn="l" rtl="0">
              <a:spcBef>
                <a:spcPts val="441"/>
              </a:spcBef>
              <a:spcAft>
                <a:spcPts val="0"/>
              </a:spcAft>
              <a:buClr>
                <a:schemeClr val="dk1"/>
              </a:buClr>
              <a:buSzPts val="2200"/>
              <a:buChar char="–"/>
              <a:defRPr sz="2400"/>
            </a:lvl2pPr>
            <a:lvl3pPr marL="1513698" lvl="2" indent="-392440" algn="l" rtl="0">
              <a:spcBef>
                <a:spcPts val="441"/>
              </a:spcBef>
              <a:spcAft>
                <a:spcPts val="0"/>
              </a:spcAft>
              <a:buClr>
                <a:schemeClr val="dk1"/>
              </a:buClr>
              <a:buSzPts val="2000"/>
              <a:buChar char="•"/>
              <a:defRPr sz="2200"/>
            </a:lvl3pPr>
            <a:lvl4pPr marL="2018264" lvl="3" indent="-371417" algn="l" rtl="0">
              <a:spcBef>
                <a:spcPts val="331"/>
              </a:spcBef>
              <a:spcAft>
                <a:spcPts val="0"/>
              </a:spcAft>
              <a:buClr>
                <a:schemeClr val="dk1"/>
              </a:buClr>
              <a:buSzPts val="1700"/>
              <a:buChar char="–"/>
              <a:defRPr sz="1900"/>
            </a:lvl4pPr>
            <a:lvl5pPr marL="2522830" lvl="4" indent="-371417" algn="l" rtl="0">
              <a:spcBef>
                <a:spcPts val="331"/>
              </a:spcBef>
              <a:spcAft>
                <a:spcPts val="0"/>
              </a:spcAft>
              <a:buClr>
                <a:schemeClr val="dk1"/>
              </a:buClr>
              <a:buSzPts val="1700"/>
              <a:buChar char="»"/>
              <a:defRPr sz="1900"/>
            </a:lvl5pPr>
            <a:lvl6pPr marL="3027396" lvl="5" indent="-371417" algn="l" rtl="0">
              <a:spcBef>
                <a:spcPts val="331"/>
              </a:spcBef>
              <a:spcAft>
                <a:spcPts val="0"/>
              </a:spcAft>
              <a:buClr>
                <a:schemeClr val="dk1"/>
              </a:buClr>
              <a:buSzPts val="1700"/>
              <a:buChar char="•"/>
              <a:defRPr sz="1900"/>
            </a:lvl6pPr>
            <a:lvl7pPr marL="3531961" lvl="6" indent="-371417" algn="l" rtl="0">
              <a:spcBef>
                <a:spcPts val="331"/>
              </a:spcBef>
              <a:spcAft>
                <a:spcPts val="0"/>
              </a:spcAft>
              <a:buClr>
                <a:schemeClr val="dk1"/>
              </a:buClr>
              <a:buSzPts val="1700"/>
              <a:buChar char="•"/>
              <a:defRPr sz="1900"/>
            </a:lvl7pPr>
            <a:lvl8pPr marL="4036527" lvl="7" indent="-371417" algn="l" rtl="0">
              <a:spcBef>
                <a:spcPts val="331"/>
              </a:spcBef>
              <a:spcAft>
                <a:spcPts val="0"/>
              </a:spcAft>
              <a:buClr>
                <a:schemeClr val="dk1"/>
              </a:buClr>
              <a:buSzPts val="1700"/>
              <a:buChar char="•"/>
              <a:defRPr sz="1900"/>
            </a:lvl8pPr>
            <a:lvl9pPr marL="4541093" lvl="8" indent="-371417" algn="l" rtl="0">
              <a:spcBef>
                <a:spcPts val="331"/>
              </a:spcBef>
              <a:spcAft>
                <a:spcPts val="0"/>
              </a:spcAft>
              <a:buClr>
                <a:schemeClr val="dk1"/>
              </a:buClr>
              <a:buSzPts val="1700"/>
              <a:buChar char="•"/>
              <a:defRPr sz="1900"/>
            </a:lvl9pPr>
          </a:lstStyle>
          <a:p>
            <a:endParaRPr/>
          </a:p>
        </p:txBody>
      </p:sp>
      <p:sp>
        <p:nvSpPr>
          <p:cNvPr id="129" name="Google Shape;129;g264fb4b1835_1_313"/>
          <p:cNvSpPr txBox="1">
            <a:spLocks noGrp="1"/>
          </p:cNvSpPr>
          <p:nvPr>
            <p:ph type="body" idx="3"/>
          </p:nvPr>
        </p:nvSpPr>
        <p:spPr>
          <a:xfrm>
            <a:off x="6401435" y="1535471"/>
            <a:ext cx="5570243" cy="640048"/>
          </a:xfrm>
          <a:prstGeom prst="rect">
            <a:avLst/>
          </a:prstGeom>
          <a:noFill/>
          <a:ln>
            <a:noFill/>
          </a:ln>
        </p:spPr>
        <p:txBody>
          <a:bodyPr spcFirstLastPara="1" wrap="square" lIns="111243" tIns="55621" rIns="111243" bIns="55621" anchor="b" anchorCtr="0">
            <a:normAutofit/>
          </a:bodyPr>
          <a:lstStyle>
            <a:lvl1pPr marL="504566" lvl="0" indent="-252283" algn="l" rtl="0">
              <a:spcBef>
                <a:spcPts val="552"/>
              </a:spcBef>
              <a:spcAft>
                <a:spcPts val="0"/>
              </a:spcAft>
              <a:buClr>
                <a:schemeClr val="dk1"/>
              </a:buClr>
              <a:buSzPts val="2700"/>
              <a:buNone/>
              <a:defRPr sz="3000" b="1"/>
            </a:lvl1pPr>
            <a:lvl2pPr marL="1009132" lvl="1" indent="-252283" algn="l" rtl="0">
              <a:spcBef>
                <a:spcPts val="441"/>
              </a:spcBef>
              <a:spcAft>
                <a:spcPts val="0"/>
              </a:spcAft>
              <a:buClr>
                <a:schemeClr val="dk1"/>
              </a:buClr>
              <a:buSzPts val="2200"/>
              <a:buNone/>
              <a:defRPr sz="2400" b="1"/>
            </a:lvl2pPr>
            <a:lvl3pPr marL="1513698" lvl="2" indent="-252283" algn="l" rtl="0">
              <a:spcBef>
                <a:spcPts val="441"/>
              </a:spcBef>
              <a:spcAft>
                <a:spcPts val="0"/>
              </a:spcAft>
              <a:buClr>
                <a:schemeClr val="dk1"/>
              </a:buClr>
              <a:buSzPts val="2000"/>
              <a:buNone/>
              <a:defRPr sz="2200" b="1"/>
            </a:lvl3pPr>
            <a:lvl4pPr marL="2018264" lvl="3" indent="-252283" algn="l" rtl="0">
              <a:spcBef>
                <a:spcPts val="331"/>
              </a:spcBef>
              <a:spcAft>
                <a:spcPts val="0"/>
              </a:spcAft>
              <a:buClr>
                <a:schemeClr val="dk1"/>
              </a:buClr>
              <a:buSzPts val="1700"/>
              <a:buNone/>
              <a:defRPr sz="1900" b="1"/>
            </a:lvl4pPr>
            <a:lvl5pPr marL="2522830" lvl="4" indent="-252283" algn="l" rtl="0">
              <a:spcBef>
                <a:spcPts val="331"/>
              </a:spcBef>
              <a:spcAft>
                <a:spcPts val="0"/>
              </a:spcAft>
              <a:buClr>
                <a:schemeClr val="dk1"/>
              </a:buClr>
              <a:buSzPts val="1700"/>
              <a:buNone/>
              <a:defRPr sz="1900" b="1"/>
            </a:lvl5pPr>
            <a:lvl6pPr marL="3027396" lvl="5" indent="-252283" algn="l" rtl="0">
              <a:spcBef>
                <a:spcPts val="331"/>
              </a:spcBef>
              <a:spcAft>
                <a:spcPts val="0"/>
              </a:spcAft>
              <a:buClr>
                <a:schemeClr val="dk1"/>
              </a:buClr>
              <a:buSzPts val="1700"/>
              <a:buNone/>
              <a:defRPr sz="1900" b="1"/>
            </a:lvl6pPr>
            <a:lvl7pPr marL="3531961" lvl="6" indent="-252283" algn="l" rtl="0">
              <a:spcBef>
                <a:spcPts val="331"/>
              </a:spcBef>
              <a:spcAft>
                <a:spcPts val="0"/>
              </a:spcAft>
              <a:buClr>
                <a:schemeClr val="dk1"/>
              </a:buClr>
              <a:buSzPts val="1700"/>
              <a:buNone/>
              <a:defRPr sz="1900" b="1"/>
            </a:lvl7pPr>
            <a:lvl8pPr marL="4036527" lvl="7" indent="-252283" algn="l" rtl="0">
              <a:spcBef>
                <a:spcPts val="331"/>
              </a:spcBef>
              <a:spcAft>
                <a:spcPts val="0"/>
              </a:spcAft>
              <a:buClr>
                <a:schemeClr val="dk1"/>
              </a:buClr>
              <a:buSzPts val="1700"/>
              <a:buNone/>
              <a:defRPr sz="1900" b="1"/>
            </a:lvl8pPr>
            <a:lvl9pPr marL="4541093" lvl="8" indent="-252283" algn="l" rtl="0">
              <a:spcBef>
                <a:spcPts val="331"/>
              </a:spcBef>
              <a:spcAft>
                <a:spcPts val="0"/>
              </a:spcAft>
              <a:buClr>
                <a:schemeClr val="dk1"/>
              </a:buClr>
              <a:buSzPts val="1700"/>
              <a:buNone/>
              <a:defRPr sz="1900" b="1"/>
            </a:lvl9pPr>
          </a:lstStyle>
          <a:p>
            <a:endParaRPr/>
          </a:p>
        </p:txBody>
      </p:sp>
      <p:sp>
        <p:nvSpPr>
          <p:cNvPr id="130" name="Google Shape;130;g264fb4b1835_1_313"/>
          <p:cNvSpPr txBox="1">
            <a:spLocks noGrp="1"/>
          </p:cNvSpPr>
          <p:nvPr>
            <p:ph type="body" idx="4"/>
          </p:nvPr>
        </p:nvSpPr>
        <p:spPr>
          <a:xfrm>
            <a:off x="6401435" y="2175383"/>
            <a:ext cx="5570243" cy="3952215"/>
          </a:xfrm>
          <a:prstGeom prst="rect">
            <a:avLst/>
          </a:prstGeom>
          <a:noFill/>
          <a:ln>
            <a:noFill/>
          </a:ln>
        </p:spPr>
        <p:txBody>
          <a:bodyPr spcFirstLastPara="1" wrap="square" lIns="111243" tIns="55621" rIns="111243" bIns="55621" anchor="t" anchorCtr="0">
            <a:normAutofit/>
          </a:bodyPr>
          <a:lstStyle>
            <a:lvl1pPr marL="504566" lvl="0" indent="-441495" algn="l" rtl="0">
              <a:spcBef>
                <a:spcPts val="552"/>
              </a:spcBef>
              <a:spcAft>
                <a:spcPts val="0"/>
              </a:spcAft>
              <a:buClr>
                <a:schemeClr val="dk1"/>
              </a:buClr>
              <a:buSzPts val="2700"/>
              <a:buChar char="•"/>
              <a:defRPr sz="3000"/>
            </a:lvl1pPr>
            <a:lvl2pPr marL="1009132" lvl="1" indent="-406456" algn="l" rtl="0">
              <a:spcBef>
                <a:spcPts val="441"/>
              </a:spcBef>
              <a:spcAft>
                <a:spcPts val="0"/>
              </a:spcAft>
              <a:buClr>
                <a:schemeClr val="dk1"/>
              </a:buClr>
              <a:buSzPts val="2200"/>
              <a:buChar char="–"/>
              <a:defRPr sz="2400"/>
            </a:lvl2pPr>
            <a:lvl3pPr marL="1513698" lvl="2" indent="-392440" algn="l" rtl="0">
              <a:spcBef>
                <a:spcPts val="441"/>
              </a:spcBef>
              <a:spcAft>
                <a:spcPts val="0"/>
              </a:spcAft>
              <a:buClr>
                <a:schemeClr val="dk1"/>
              </a:buClr>
              <a:buSzPts val="2000"/>
              <a:buChar char="•"/>
              <a:defRPr sz="2200"/>
            </a:lvl3pPr>
            <a:lvl4pPr marL="2018264" lvl="3" indent="-371417" algn="l" rtl="0">
              <a:spcBef>
                <a:spcPts val="331"/>
              </a:spcBef>
              <a:spcAft>
                <a:spcPts val="0"/>
              </a:spcAft>
              <a:buClr>
                <a:schemeClr val="dk1"/>
              </a:buClr>
              <a:buSzPts val="1700"/>
              <a:buChar char="–"/>
              <a:defRPr sz="1900"/>
            </a:lvl4pPr>
            <a:lvl5pPr marL="2522830" lvl="4" indent="-371417" algn="l" rtl="0">
              <a:spcBef>
                <a:spcPts val="331"/>
              </a:spcBef>
              <a:spcAft>
                <a:spcPts val="0"/>
              </a:spcAft>
              <a:buClr>
                <a:schemeClr val="dk1"/>
              </a:buClr>
              <a:buSzPts val="1700"/>
              <a:buChar char="»"/>
              <a:defRPr sz="1900"/>
            </a:lvl5pPr>
            <a:lvl6pPr marL="3027396" lvl="5" indent="-371417" algn="l" rtl="0">
              <a:spcBef>
                <a:spcPts val="331"/>
              </a:spcBef>
              <a:spcAft>
                <a:spcPts val="0"/>
              </a:spcAft>
              <a:buClr>
                <a:schemeClr val="dk1"/>
              </a:buClr>
              <a:buSzPts val="1700"/>
              <a:buChar char="•"/>
              <a:defRPr sz="1900"/>
            </a:lvl6pPr>
            <a:lvl7pPr marL="3531961" lvl="6" indent="-371417" algn="l" rtl="0">
              <a:spcBef>
                <a:spcPts val="331"/>
              </a:spcBef>
              <a:spcAft>
                <a:spcPts val="0"/>
              </a:spcAft>
              <a:buClr>
                <a:schemeClr val="dk1"/>
              </a:buClr>
              <a:buSzPts val="1700"/>
              <a:buChar char="•"/>
              <a:defRPr sz="1900"/>
            </a:lvl7pPr>
            <a:lvl8pPr marL="4036527" lvl="7" indent="-371417" algn="l" rtl="0">
              <a:spcBef>
                <a:spcPts val="331"/>
              </a:spcBef>
              <a:spcAft>
                <a:spcPts val="0"/>
              </a:spcAft>
              <a:buClr>
                <a:schemeClr val="dk1"/>
              </a:buClr>
              <a:buSzPts val="1700"/>
              <a:buChar char="•"/>
              <a:defRPr sz="1900"/>
            </a:lvl8pPr>
            <a:lvl9pPr marL="4541093" lvl="8" indent="-371417" algn="l" rtl="0">
              <a:spcBef>
                <a:spcPts val="331"/>
              </a:spcBef>
              <a:spcAft>
                <a:spcPts val="0"/>
              </a:spcAft>
              <a:buClr>
                <a:schemeClr val="dk1"/>
              </a:buClr>
              <a:buSzPts val="1700"/>
              <a:buChar char="•"/>
              <a:defRPr sz="1900"/>
            </a:lvl9pPr>
          </a:lstStyle>
          <a:p>
            <a:endParaRPr/>
          </a:p>
        </p:txBody>
      </p:sp>
      <p:sp>
        <p:nvSpPr>
          <p:cNvPr id="131" name="Google Shape;131;g264fb4b1835_1_313"/>
          <p:cNvSpPr txBox="1">
            <a:spLocks noGrp="1"/>
          </p:cNvSpPr>
          <p:nvPr>
            <p:ph type="dt" idx="10"/>
          </p:nvPr>
        </p:nvSpPr>
        <p:spPr>
          <a:xfrm>
            <a:off x="630081" y="6357840"/>
            <a:ext cx="2940367" cy="365185"/>
          </a:xfrm>
          <a:prstGeom prst="rect">
            <a:avLst/>
          </a:prstGeom>
          <a:noFill/>
          <a:ln>
            <a:noFill/>
          </a:ln>
        </p:spPr>
        <p:txBody>
          <a:bodyPr spcFirstLastPara="1" wrap="square" lIns="111243" tIns="55621" rIns="111243" bIns="55621" anchor="ctr" anchorCtr="0">
            <a:noAutofit/>
          </a:bodyPr>
          <a:lstStyle>
            <a:lvl1pPr lvl="0" algn="l" rtl="0">
              <a:spcBef>
                <a:spcPts val="0"/>
              </a:spcBef>
              <a:spcAft>
                <a:spcPts val="0"/>
              </a:spcAft>
              <a:buSzPts val="1200"/>
              <a:buNone/>
              <a:defRPr/>
            </a:lvl1pPr>
            <a:lvl2pPr lvl="1" algn="l" rtl="0">
              <a:spcBef>
                <a:spcPts val="0"/>
              </a:spcBef>
              <a:spcAft>
                <a:spcPts val="0"/>
              </a:spcAft>
              <a:buSzPts val="1200"/>
              <a:buNone/>
              <a:defRPr/>
            </a:lvl2pPr>
            <a:lvl3pPr lvl="2" algn="l" rtl="0">
              <a:spcBef>
                <a:spcPts val="0"/>
              </a:spcBef>
              <a:spcAft>
                <a:spcPts val="0"/>
              </a:spcAft>
              <a:buSzPts val="1200"/>
              <a:buNone/>
              <a:defRPr/>
            </a:lvl3pPr>
            <a:lvl4pPr lvl="3" algn="l" rtl="0">
              <a:spcBef>
                <a:spcPts val="0"/>
              </a:spcBef>
              <a:spcAft>
                <a:spcPts val="0"/>
              </a:spcAft>
              <a:buSzPts val="1200"/>
              <a:buNone/>
              <a:defRPr/>
            </a:lvl4pPr>
            <a:lvl5pPr lvl="4" algn="l" rtl="0">
              <a:spcBef>
                <a:spcPts val="0"/>
              </a:spcBef>
              <a:spcAft>
                <a:spcPts val="0"/>
              </a:spcAft>
              <a:buSzPts val="1200"/>
              <a:buNone/>
              <a:defRPr/>
            </a:lvl5pPr>
            <a:lvl6pPr lvl="5" algn="l" rtl="0">
              <a:spcBef>
                <a:spcPts val="0"/>
              </a:spcBef>
              <a:spcAft>
                <a:spcPts val="0"/>
              </a:spcAft>
              <a:buSzPts val="1200"/>
              <a:buNone/>
              <a:defRPr/>
            </a:lvl6pPr>
            <a:lvl7pPr lvl="6" algn="l" rtl="0">
              <a:spcBef>
                <a:spcPts val="0"/>
              </a:spcBef>
              <a:spcAft>
                <a:spcPts val="0"/>
              </a:spcAft>
              <a:buSzPts val="1200"/>
              <a:buNone/>
              <a:defRPr/>
            </a:lvl7pPr>
            <a:lvl8pPr lvl="7" algn="l" rtl="0">
              <a:spcBef>
                <a:spcPts val="0"/>
              </a:spcBef>
              <a:spcAft>
                <a:spcPts val="0"/>
              </a:spcAft>
              <a:buSzPts val="1200"/>
              <a:buNone/>
              <a:defRPr/>
            </a:lvl8pPr>
            <a:lvl9pPr lvl="8" algn="l" rtl="0">
              <a:spcBef>
                <a:spcPts val="0"/>
              </a:spcBef>
              <a:spcAft>
                <a:spcPts val="0"/>
              </a:spcAft>
              <a:buSzPts val="1200"/>
              <a:buNone/>
              <a:defRPr/>
            </a:lvl9pPr>
          </a:lstStyle>
          <a:p>
            <a:endParaRPr/>
          </a:p>
        </p:txBody>
      </p:sp>
      <p:sp>
        <p:nvSpPr>
          <p:cNvPr id="132" name="Google Shape;132;g264fb4b1835_1_313"/>
          <p:cNvSpPr txBox="1">
            <a:spLocks noGrp="1"/>
          </p:cNvSpPr>
          <p:nvPr>
            <p:ph type="ftr" idx="11"/>
          </p:nvPr>
        </p:nvSpPr>
        <p:spPr>
          <a:xfrm>
            <a:off x="4305544" y="6357840"/>
            <a:ext cx="3990500" cy="365185"/>
          </a:xfrm>
          <a:prstGeom prst="rect">
            <a:avLst/>
          </a:prstGeom>
          <a:noFill/>
          <a:ln>
            <a:noFill/>
          </a:ln>
        </p:spPr>
        <p:txBody>
          <a:bodyPr spcFirstLastPara="1" wrap="square" lIns="111243" tIns="55621" rIns="111243" bIns="55621" anchor="ctr" anchorCtr="0">
            <a:noAutofit/>
          </a:bodyPr>
          <a:lstStyle>
            <a:lvl1pPr lvl="0" algn="ctr" rtl="0">
              <a:spcBef>
                <a:spcPts val="0"/>
              </a:spcBef>
              <a:spcAft>
                <a:spcPts val="0"/>
              </a:spcAft>
              <a:buSzPts val="1200"/>
              <a:buNone/>
              <a:defRPr/>
            </a:lvl1pPr>
            <a:lvl2pPr lvl="1" algn="l" rtl="0">
              <a:spcBef>
                <a:spcPts val="0"/>
              </a:spcBef>
              <a:spcAft>
                <a:spcPts val="0"/>
              </a:spcAft>
              <a:buSzPts val="1200"/>
              <a:buNone/>
              <a:defRPr/>
            </a:lvl2pPr>
            <a:lvl3pPr lvl="2" algn="l" rtl="0">
              <a:spcBef>
                <a:spcPts val="0"/>
              </a:spcBef>
              <a:spcAft>
                <a:spcPts val="0"/>
              </a:spcAft>
              <a:buSzPts val="1200"/>
              <a:buNone/>
              <a:defRPr/>
            </a:lvl3pPr>
            <a:lvl4pPr lvl="3" algn="l" rtl="0">
              <a:spcBef>
                <a:spcPts val="0"/>
              </a:spcBef>
              <a:spcAft>
                <a:spcPts val="0"/>
              </a:spcAft>
              <a:buSzPts val="1200"/>
              <a:buNone/>
              <a:defRPr/>
            </a:lvl4pPr>
            <a:lvl5pPr lvl="4" algn="l" rtl="0">
              <a:spcBef>
                <a:spcPts val="0"/>
              </a:spcBef>
              <a:spcAft>
                <a:spcPts val="0"/>
              </a:spcAft>
              <a:buSzPts val="1200"/>
              <a:buNone/>
              <a:defRPr/>
            </a:lvl5pPr>
            <a:lvl6pPr lvl="5" algn="l" rtl="0">
              <a:spcBef>
                <a:spcPts val="0"/>
              </a:spcBef>
              <a:spcAft>
                <a:spcPts val="0"/>
              </a:spcAft>
              <a:buSzPts val="1200"/>
              <a:buNone/>
              <a:defRPr/>
            </a:lvl6pPr>
            <a:lvl7pPr lvl="6" algn="l" rtl="0">
              <a:spcBef>
                <a:spcPts val="0"/>
              </a:spcBef>
              <a:spcAft>
                <a:spcPts val="0"/>
              </a:spcAft>
              <a:buSzPts val="1200"/>
              <a:buNone/>
              <a:defRPr/>
            </a:lvl7pPr>
            <a:lvl8pPr lvl="7" algn="l" rtl="0">
              <a:spcBef>
                <a:spcPts val="0"/>
              </a:spcBef>
              <a:spcAft>
                <a:spcPts val="0"/>
              </a:spcAft>
              <a:buSzPts val="1200"/>
              <a:buNone/>
              <a:defRPr/>
            </a:lvl8pPr>
            <a:lvl9pPr lvl="8" algn="l" rtl="0">
              <a:spcBef>
                <a:spcPts val="0"/>
              </a:spcBef>
              <a:spcAft>
                <a:spcPts val="0"/>
              </a:spcAft>
              <a:buSzPts val="1200"/>
              <a:buNone/>
              <a:defRPr/>
            </a:lvl9pPr>
          </a:lstStyle>
          <a:p>
            <a:endParaRPr/>
          </a:p>
        </p:txBody>
      </p:sp>
      <p:sp>
        <p:nvSpPr>
          <p:cNvPr id="133" name="Google Shape;133;g264fb4b1835_1_313"/>
          <p:cNvSpPr txBox="1">
            <a:spLocks noGrp="1"/>
          </p:cNvSpPr>
          <p:nvPr>
            <p:ph type="sldNum" idx="12"/>
          </p:nvPr>
        </p:nvSpPr>
        <p:spPr>
          <a:xfrm>
            <a:off x="9031140" y="6357840"/>
            <a:ext cx="2940367" cy="365185"/>
          </a:xfrm>
          <a:prstGeom prst="rect">
            <a:avLst/>
          </a:prstGeom>
          <a:noFill/>
          <a:ln>
            <a:noFill/>
          </a:ln>
        </p:spPr>
        <p:txBody>
          <a:bodyPr spcFirstLastPara="1" wrap="square" lIns="111243" tIns="55621" rIns="111243" bIns="5562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4"/>
        <p:cNvGrpSpPr/>
        <p:nvPr/>
      </p:nvGrpSpPr>
      <p:grpSpPr>
        <a:xfrm>
          <a:off x="0" y="0"/>
          <a:ext cx="0" cy="0"/>
          <a:chOff x="0" y="0"/>
          <a:chExt cx="0" cy="0"/>
        </a:xfrm>
      </p:grpSpPr>
      <p:sp>
        <p:nvSpPr>
          <p:cNvPr id="135" name="Google Shape;135;g264fb4b1835_1_322"/>
          <p:cNvSpPr txBox="1">
            <a:spLocks noGrp="1"/>
          </p:cNvSpPr>
          <p:nvPr>
            <p:ph type="title"/>
          </p:nvPr>
        </p:nvSpPr>
        <p:spPr>
          <a:xfrm>
            <a:off x="630082" y="273118"/>
            <a:ext cx="4145952" cy="1162169"/>
          </a:xfrm>
          <a:prstGeom prst="rect">
            <a:avLst/>
          </a:prstGeom>
          <a:noFill/>
          <a:ln>
            <a:noFill/>
          </a:ln>
        </p:spPr>
        <p:txBody>
          <a:bodyPr spcFirstLastPara="1" wrap="square" lIns="111243" tIns="55621" rIns="111243" bIns="55621" anchor="b" anchorCtr="0">
            <a:normAutofit/>
          </a:bodyPr>
          <a:lstStyle>
            <a:lvl1pPr lvl="0" algn="l" rtl="0">
              <a:spcBef>
                <a:spcPts val="0"/>
              </a:spcBef>
              <a:spcAft>
                <a:spcPts val="0"/>
              </a:spcAft>
              <a:buClr>
                <a:schemeClr val="dk1"/>
              </a:buClr>
              <a:buSzPts val="2200"/>
              <a:buFont typeface="Calibri"/>
              <a:buNone/>
              <a:defRPr sz="2400" b="1"/>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36" name="Google Shape;136;g264fb4b1835_1_322"/>
          <p:cNvSpPr txBox="1">
            <a:spLocks noGrp="1"/>
          </p:cNvSpPr>
          <p:nvPr>
            <p:ph type="body" idx="1"/>
          </p:nvPr>
        </p:nvSpPr>
        <p:spPr>
          <a:xfrm>
            <a:off x="4926872" y="273120"/>
            <a:ext cx="7044562" cy="5854655"/>
          </a:xfrm>
          <a:prstGeom prst="rect">
            <a:avLst/>
          </a:prstGeom>
          <a:noFill/>
          <a:ln>
            <a:noFill/>
          </a:ln>
        </p:spPr>
        <p:txBody>
          <a:bodyPr spcFirstLastPara="1" wrap="square" lIns="111243" tIns="55621" rIns="111243" bIns="55621" anchor="t" anchorCtr="0">
            <a:normAutofit/>
          </a:bodyPr>
          <a:lstStyle>
            <a:lvl1pPr marL="504566" lvl="0" indent="-497558" algn="l" rtl="0">
              <a:spcBef>
                <a:spcPts val="773"/>
              </a:spcBef>
              <a:spcAft>
                <a:spcPts val="0"/>
              </a:spcAft>
              <a:buClr>
                <a:schemeClr val="dk1"/>
              </a:buClr>
              <a:buSzPts val="3500"/>
              <a:buChar char="•"/>
              <a:defRPr sz="3900"/>
            </a:lvl1pPr>
            <a:lvl2pPr marL="1009132" lvl="1" indent="-469527" algn="l" rtl="0">
              <a:spcBef>
                <a:spcPts val="662"/>
              </a:spcBef>
              <a:spcAft>
                <a:spcPts val="0"/>
              </a:spcAft>
              <a:buClr>
                <a:schemeClr val="dk1"/>
              </a:buClr>
              <a:buSzPts val="3100"/>
              <a:buChar char="–"/>
              <a:defRPr sz="3400"/>
            </a:lvl2pPr>
            <a:lvl3pPr marL="1513698" lvl="2" indent="-441495" algn="l" rtl="0">
              <a:spcBef>
                <a:spcPts val="552"/>
              </a:spcBef>
              <a:spcAft>
                <a:spcPts val="0"/>
              </a:spcAft>
              <a:buClr>
                <a:schemeClr val="dk1"/>
              </a:buClr>
              <a:buSzPts val="2700"/>
              <a:buChar char="•"/>
              <a:defRPr sz="3000"/>
            </a:lvl3pPr>
            <a:lvl4pPr marL="2018264" lvl="3" indent="-406456" algn="l" rtl="0">
              <a:spcBef>
                <a:spcPts val="441"/>
              </a:spcBef>
              <a:spcAft>
                <a:spcPts val="0"/>
              </a:spcAft>
              <a:buClr>
                <a:schemeClr val="dk1"/>
              </a:buClr>
              <a:buSzPts val="2200"/>
              <a:buChar char="–"/>
              <a:defRPr sz="2400"/>
            </a:lvl4pPr>
            <a:lvl5pPr marL="2522830" lvl="4" indent="-406456" algn="l" rtl="0">
              <a:spcBef>
                <a:spcPts val="441"/>
              </a:spcBef>
              <a:spcAft>
                <a:spcPts val="0"/>
              </a:spcAft>
              <a:buClr>
                <a:schemeClr val="dk1"/>
              </a:buClr>
              <a:buSzPts val="2200"/>
              <a:buChar char="»"/>
              <a:defRPr sz="2400"/>
            </a:lvl5pPr>
            <a:lvl6pPr marL="3027396" lvl="5" indent="-406456" algn="l" rtl="0">
              <a:spcBef>
                <a:spcPts val="441"/>
              </a:spcBef>
              <a:spcAft>
                <a:spcPts val="0"/>
              </a:spcAft>
              <a:buClr>
                <a:schemeClr val="dk1"/>
              </a:buClr>
              <a:buSzPts val="2200"/>
              <a:buChar char="•"/>
              <a:defRPr sz="2400"/>
            </a:lvl6pPr>
            <a:lvl7pPr marL="3531961" lvl="6" indent="-406456" algn="l" rtl="0">
              <a:spcBef>
                <a:spcPts val="441"/>
              </a:spcBef>
              <a:spcAft>
                <a:spcPts val="0"/>
              </a:spcAft>
              <a:buClr>
                <a:schemeClr val="dk1"/>
              </a:buClr>
              <a:buSzPts val="2200"/>
              <a:buChar char="•"/>
              <a:defRPr sz="2400"/>
            </a:lvl7pPr>
            <a:lvl8pPr marL="4036527" lvl="7" indent="-406456" algn="l" rtl="0">
              <a:spcBef>
                <a:spcPts val="441"/>
              </a:spcBef>
              <a:spcAft>
                <a:spcPts val="0"/>
              </a:spcAft>
              <a:buClr>
                <a:schemeClr val="dk1"/>
              </a:buClr>
              <a:buSzPts val="2200"/>
              <a:buChar char="•"/>
              <a:defRPr sz="2400"/>
            </a:lvl8pPr>
            <a:lvl9pPr marL="4541093" lvl="8" indent="-406456" algn="l" rtl="0">
              <a:spcBef>
                <a:spcPts val="441"/>
              </a:spcBef>
              <a:spcAft>
                <a:spcPts val="0"/>
              </a:spcAft>
              <a:buClr>
                <a:schemeClr val="dk1"/>
              </a:buClr>
              <a:buSzPts val="2200"/>
              <a:buChar char="•"/>
              <a:defRPr sz="2400"/>
            </a:lvl9pPr>
          </a:lstStyle>
          <a:p>
            <a:endParaRPr/>
          </a:p>
        </p:txBody>
      </p:sp>
      <p:sp>
        <p:nvSpPr>
          <p:cNvPr id="137" name="Google Shape;137;g264fb4b1835_1_322"/>
          <p:cNvSpPr txBox="1">
            <a:spLocks noGrp="1"/>
          </p:cNvSpPr>
          <p:nvPr>
            <p:ph type="body" idx="2"/>
          </p:nvPr>
        </p:nvSpPr>
        <p:spPr>
          <a:xfrm>
            <a:off x="630082" y="1435436"/>
            <a:ext cx="4145952" cy="4691886"/>
          </a:xfrm>
          <a:prstGeom prst="rect">
            <a:avLst/>
          </a:prstGeom>
          <a:noFill/>
          <a:ln>
            <a:noFill/>
          </a:ln>
        </p:spPr>
        <p:txBody>
          <a:bodyPr spcFirstLastPara="1" wrap="square" lIns="111243" tIns="55621" rIns="111243" bIns="55621" anchor="t" anchorCtr="0">
            <a:normAutofit/>
          </a:bodyPr>
          <a:lstStyle>
            <a:lvl1pPr marL="504566" lvl="0" indent="-252283" algn="l" rtl="0">
              <a:spcBef>
                <a:spcPts val="331"/>
              </a:spcBef>
              <a:spcAft>
                <a:spcPts val="0"/>
              </a:spcAft>
              <a:buClr>
                <a:schemeClr val="dk1"/>
              </a:buClr>
              <a:buSzPts val="1600"/>
              <a:buNone/>
              <a:defRPr sz="1800"/>
            </a:lvl1pPr>
            <a:lvl2pPr marL="1009132" lvl="1" indent="-252283" algn="l" rtl="0">
              <a:spcBef>
                <a:spcPts val="331"/>
              </a:spcBef>
              <a:spcAft>
                <a:spcPts val="0"/>
              </a:spcAft>
              <a:buClr>
                <a:schemeClr val="dk1"/>
              </a:buClr>
              <a:buSzPts val="1300"/>
              <a:buNone/>
              <a:defRPr sz="1400"/>
            </a:lvl2pPr>
            <a:lvl3pPr marL="1513698" lvl="2" indent="-252283" algn="l" rtl="0">
              <a:spcBef>
                <a:spcPts val="221"/>
              </a:spcBef>
              <a:spcAft>
                <a:spcPts val="0"/>
              </a:spcAft>
              <a:buClr>
                <a:schemeClr val="dk1"/>
              </a:buClr>
              <a:buSzPts val="1100"/>
              <a:buNone/>
              <a:defRPr sz="1200"/>
            </a:lvl3pPr>
            <a:lvl4pPr marL="2018264" lvl="3" indent="-252283" algn="l" rtl="0">
              <a:spcBef>
                <a:spcPts val="221"/>
              </a:spcBef>
              <a:spcAft>
                <a:spcPts val="0"/>
              </a:spcAft>
              <a:buClr>
                <a:schemeClr val="dk1"/>
              </a:buClr>
              <a:buSzPts val="1000"/>
              <a:buNone/>
              <a:defRPr sz="1100"/>
            </a:lvl4pPr>
            <a:lvl5pPr marL="2522830" lvl="4" indent="-252283" algn="l" rtl="0">
              <a:spcBef>
                <a:spcPts val="221"/>
              </a:spcBef>
              <a:spcAft>
                <a:spcPts val="0"/>
              </a:spcAft>
              <a:buClr>
                <a:schemeClr val="dk1"/>
              </a:buClr>
              <a:buSzPts val="1000"/>
              <a:buNone/>
              <a:defRPr sz="1100"/>
            </a:lvl5pPr>
            <a:lvl6pPr marL="3027396" lvl="5" indent="-252283" algn="l" rtl="0">
              <a:spcBef>
                <a:spcPts val="221"/>
              </a:spcBef>
              <a:spcAft>
                <a:spcPts val="0"/>
              </a:spcAft>
              <a:buClr>
                <a:schemeClr val="dk1"/>
              </a:buClr>
              <a:buSzPts val="1000"/>
              <a:buNone/>
              <a:defRPr sz="1100"/>
            </a:lvl6pPr>
            <a:lvl7pPr marL="3531961" lvl="6" indent="-252283" algn="l" rtl="0">
              <a:spcBef>
                <a:spcPts val="221"/>
              </a:spcBef>
              <a:spcAft>
                <a:spcPts val="0"/>
              </a:spcAft>
              <a:buClr>
                <a:schemeClr val="dk1"/>
              </a:buClr>
              <a:buSzPts val="1000"/>
              <a:buNone/>
              <a:defRPr sz="1100"/>
            </a:lvl7pPr>
            <a:lvl8pPr marL="4036527" lvl="7" indent="-252283" algn="l" rtl="0">
              <a:spcBef>
                <a:spcPts val="221"/>
              </a:spcBef>
              <a:spcAft>
                <a:spcPts val="0"/>
              </a:spcAft>
              <a:buClr>
                <a:schemeClr val="dk1"/>
              </a:buClr>
              <a:buSzPts val="1000"/>
              <a:buNone/>
              <a:defRPr sz="1100"/>
            </a:lvl8pPr>
            <a:lvl9pPr marL="4541093" lvl="8" indent="-252283" algn="l" rtl="0">
              <a:spcBef>
                <a:spcPts val="221"/>
              </a:spcBef>
              <a:spcAft>
                <a:spcPts val="0"/>
              </a:spcAft>
              <a:buClr>
                <a:schemeClr val="dk1"/>
              </a:buClr>
              <a:buSzPts val="1000"/>
              <a:buNone/>
              <a:defRPr sz="1100"/>
            </a:lvl9pPr>
          </a:lstStyle>
          <a:p>
            <a:endParaRPr/>
          </a:p>
        </p:txBody>
      </p:sp>
      <p:sp>
        <p:nvSpPr>
          <p:cNvPr id="138" name="Google Shape;138;g264fb4b1835_1_322"/>
          <p:cNvSpPr txBox="1">
            <a:spLocks noGrp="1"/>
          </p:cNvSpPr>
          <p:nvPr>
            <p:ph type="dt" idx="10"/>
          </p:nvPr>
        </p:nvSpPr>
        <p:spPr>
          <a:xfrm>
            <a:off x="630081" y="6357840"/>
            <a:ext cx="2940367" cy="365185"/>
          </a:xfrm>
          <a:prstGeom prst="rect">
            <a:avLst/>
          </a:prstGeom>
          <a:noFill/>
          <a:ln>
            <a:noFill/>
          </a:ln>
        </p:spPr>
        <p:txBody>
          <a:bodyPr spcFirstLastPara="1" wrap="square" lIns="111243" tIns="55621" rIns="111243" bIns="55621" anchor="ctr" anchorCtr="0">
            <a:noAutofit/>
          </a:bodyPr>
          <a:lstStyle>
            <a:lvl1pPr lvl="0" algn="l" rtl="0">
              <a:spcBef>
                <a:spcPts val="0"/>
              </a:spcBef>
              <a:spcAft>
                <a:spcPts val="0"/>
              </a:spcAft>
              <a:buSzPts val="1200"/>
              <a:buNone/>
              <a:defRPr/>
            </a:lvl1pPr>
            <a:lvl2pPr lvl="1" algn="l" rtl="0">
              <a:spcBef>
                <a:spcPts val="0"/>
              </a:spcBef>
              <a:spcAft>
                <a:spcPts val="0"/>
              </a:spcAft>
              <a:buSzPts val="1200"/>
              <a:buNone/>
              <a:defRPr/>
            </a:lvl2pPr>
            <a:lvl3pPr lvl="2" algn="l" rtl="0">
              <a:spcBef>
                <a:spcPts val="0"/>
              </a:spcBef>
              <a:spcAft>
                <a:spcPts val="0"/>
              </a:spcAft>
              <a:buSzPts val="1200"/>
              <a:buNone/>
              <a:defRPr/>
            </a:lvl3pPr>
            <a:lvl4pPr lvl="3" algn="l" rtl="0">
              <a:spcBef>
                <a:spcPts val="0"/>
              </a:spcBef>
              <a:spcAft>
                <a:spcPts val="0"/>
              </a:spcAft>
              <a:buSzPts val="1200"/>
              <a:buNone/>
              <a:defRPr/>
            </a:lvl4pPr>
            <a:lvl5pPr lvl="4" algn="l" rtl="0">
              <a:spcBef>
                <a:spcPts val="0"/>
              </a:spcBef>
              <a:spcAft>
                <a:spcPts val="0"/>
              </a:spcAft>
              <a:buSzPts val="1200"/>
              <a:buNone/>
              <a:defRPr/>
            </a:lvl5pPr>
            <a:lvl6pPr lvl="5" algn="l" rtl="0">
              <a:spcBef>
                <a:spcPts val="0"/>
              </a:spcBef>
              <a:spcAft>
                <a:spcPts val="0"/>
              </a:spcAft>
              <a:buSzPts val="1200"/>
              <a:buNone/>
              <a:defRPr/>
            </a:lvl6pPr>
            <a:lvl7pPr lvl="6" algn="l" rtl="0">
              <a:spcBef>
                <a:spcPts val="0"/>
              </a:spcBef>
              <a:spcAft>
                <a:spcPts val="0"/>
              </a:spcAft>
              <a:buSzPts val="1200"/>
              <a:buNone/>
              <a:defRPr/>
            </a:lvl7pPr>
            <a:lvl8pPr lvl="7" algn="l" rtl="0">
              <a:spcBef>
                <a:spcPts val="0"/>
              </a:spcBef>
              <a:spcAft>
                <a:spcPts val="0"/>
              </a:spcAft>
              <a:buSzPts val="1200"/>
              <a:buNone/>
              <a:defRPr/>
            </a:lvl8pPr>
            <a:lvl9pPr lvl="8" algn="l" rtl="0">
              <a:spcBef>
                <a:spcPts val="0"/>
              </a:spcBef>
              <a:spcAft>
                <a:spcPts val="0"/>
              </a:spcAft>
              <a:buSzPts val="1200"/>
              <a:buNone/>
              <a:defRPr/>
            </a:lvl9pPr>
          </a:lstStyle>
          <a:p>
            <a:endParaRPr/>
          </a:p>
        </p:txBody>
      </p:sp>
      <p:sp>
        <p:nvSpPr>
          <p:cNvPr id="139" name="Google Shape;139;g264fb4b1835_1_322"/>
          <p:cNvSpPr txBox="1">
            <a:spLocks noGrp="1"/>
          </p:cNvSpPr>
          <p:nvPr>
            <p:ph type="ftr" idx="11"/>
          </p:nvPr>
        </p:nvSpPr>
        <p:spPr>
          <a:xfrm>
            <a:off x="4305544" y="6357840"/>
            <a:ext cx="3990500" cy="365185"/>
          </a:xfrm>
          <a:prstGeom prst="rect">
            <a:avLst/>
          </a:prstGeom>
          <a:noFill/>
          <a:ln>
            <a:noFill/>
          </a:ln>
        </p:spPr>
        <p:txBody>
          <a:bodyPr spcFirstLastPara="1" wrap="square" lIns="111243" tIns="55621" rIns="111243" bIns="55621" anchor="ctr" anchorCtr="0">
            <a:noAutofit/>
          </a:bodyPr>
          <a:lstStyle>
            <a:lvl1pPr lvl="0" algn="ctr" rtl="0">
              <a:spcBef>
                <a:spcPts val="0"/>
              </a:spcBef>
              <a:spcAft>
                <a:spcPts val="0"/>
              </a:spcAft>
              <a:buSzPts val="1200"/>
              <a:buNone/>
              <a:defRPr/>
            </a:lvl1pPr>
            <a:lvl2pPr lvl="1" algn="l" rtl="0">
              <a:spcBef>
                <a:spcPts val="0"/>
              </a:spcBef>
              <a:spcAft>
                <a:spcPts val="0"/>
              </a:spcAft>
              <a:buSzPts val="1200"/>
              <a:buNone/>
              <a:defRPr/>
            </a:lvl2pPr>
            <a:lvl3pPr lvl="2" algn="l" rtl="0">
              <a:spcBef>
                <a:spcPts val="0"/>
              </a:spcBef>
              <a:spcAft>
                <a:spcPts val="0"/>
              </a:spcAft>
              <a:buSzPts val="1200"/>
              <a:buNone/>
              <a:defRPr/>
            </a:lvl3pPr>
            <a:lvl4pPr lvl="3" algn="l" rtl="0">
              <a:spcBef>
                <a:spcPts val="0"/>
              </a:spcBef>
              <a:spcAft>
                <a:spcPts val="0"/>
              </a:spcAft>
              <a:buSzPts val="1200"/>
              <a:buNone/>
              <a:defRPr/>
            </a:lvl4pPr>
            <a:lvl5pPr lvl="4" algn="l" rtl="0">
              <a:spcBef>
                <a:spcPts val="0"/>
              </a:spcBef>
              <a:spcAft>
                <a:spcPts val="0"/>
              </a:spcAft>
              <a:buSzPts val="1200"/>
              <a:buNone/>
              <a:defRPr/>
            </a:lvl5pPr>
            <a:lvl6pPr lvl="5" algn="l" rtl="0">
              <a:spcBef>
                <a:spcPts val="0"/>
              </a:spcBef>
              <a:spcAft>
                <a:spcPts val="0"/>
              </a:spcAft>
              <a:buSzPts val="1200"/>
              <a:buNone/>
              <a:defRPr/>
            </a:lvl6pPr>
            <a:lvl7pPr lvl="6" algn="l" rtl="0">
              <a:spcBef>
                <a:spcPts val="0"/>
              </a:spcBef>
              <a:spcAft>
                <a:spcPts val="0"/>
              </a:spcAft>
              <a:buSzPts val="1200"/>
              <a:buNone/>
              <a:defRPr/>
            </a:lvl7pPr>
            <a:lvl8pPr lvl="7" algn="l" rtl="0">
              <a:spcBef>
                <a:spcPts val="0"/>
              </a:spcBef>
              <a:spcAft>
                <a:spcPts val="0"/>
              </a:spcAft>
              <a:buSzPts val="1200"/>
              <a:buNone/>
              <a:defRPr/>
            </a:lvl8pPr>
            <a:lvl9pPr lvl="8" algn="l" rtl="0">
              <a:spcBef>
                <a:spcPts val="0"/>
              </a:spcBef>
              <a:spcAft>
                <a:spcPts val="0"/>
              </a:spcAft>
              <a:buSzPts val="1200"/>
              <a:buNone/>
              <a:defRPr/>
            </a:lvl9pPr>
          </a:lstStyle>
          <a:p>
            <a:endParaRPr/>
          </a:p>
        </p:txBody>
      </p:sp>
      <p:sp>
        <p:nvSpPr>
          <p:cNvPr id="140" name="Google Shape;140;g264fb4b1835_1_322"/>
          <p:cNvSpPr txBox="1">
            <a:spLocks noGrp="1"/>
          </p:cNvSpPr>
          <p:nvPr>
            <p:ph type="sldNum" idx="12"/>
          </p:nvPr>
        </p:nvSpPr>
        <p:spPr>
          <a:xfrm>
            <a:off x="9031140" y="6357840"/>
            <a:ext cx="2940367" cy="365185"/>
          </a:xfrm>
          <a:prstGeom prst="rect">
            <a:avLst/>
          </a:prstGeom>
          <a:noFill/>
          <a:ln>
            <a:noFill/>
          </a:ln>
        </p:spPr>
        <p:txBody>
          <a:bodyPr spcFirstLastPara="1" wrap="square" lIns="111243" tIns="55621" rIns="111243" bIns="5562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0"/>
          <p:cNvSpPr txBox="1">
            <a:spLocks noGrp="1"/>
          </p:cNvSpPr>
          <p:nvPr>
            <p:ph type="ctrTitle"/>
          </p:nvPr>
        </p:nvSpPr>
        <p:spPr>
          <a:xfrm>
            <a:off x="945118" y="2130924"/>
            <a:ext cx="10711340" cy="1470365"/>
          </a:xfrm>
          <a:prstGeom prst="rect">
            <a:avLst/>
          </a:prstGeom>
          <a:noFill/>
          <a:ln>
            <a:noFill/>
          </a:ln>
        </p:spPr>
        <p:txBody>
          <a:bodyPr spcFirstLastPara="1" wrap="square" lIns="100897" tIns="50435" rIns="100897" bIns="5043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0"/>
          <p:cNvSpPr txBox="1">
            <a:spLocks noGrp="1"/>
          </p:cNvSpPr>
          <p:nvPr>
            <p:ph type="subTitle" idx="1"/>
          </p:nvPr>
        </p:nvSpPr>
        <p:spPr>
          <a:xfrm>
            <a:off x="1890239" y="3887100"/>
            <a:ext cx="8821103" cy="1753006"/>
          </a:xfrm>
          <a:prstGeom prst="rect">
            <a:avLst/>
          </a:prstGeom>
          <a:noFill/>
          <a:ln>
            <a:noFill/>
          </a:ln>
        </p:spPr>
        <p:txBody>
          <a:bodyPr spcFirstLastPara="1" wrap="square" lIns="100897" tIns="50435" rIns="100897" bIns="50435" anchor="t" anchorCtr="0">
            <a:normAutofit/>
          </a:bodyPr>
          <a:lstStyle>
            <a:lvl1pPr lvl="0" algn="ctr">
              <a:spcBef>
                <a:spcPts val="706"/>
              </a:spcBef>
              <a:spcAft>
                <a:spcPts val="0"/>
              </a:spcAft>
              <a:buClr>
                <a:srgbClr val="888888"/>
              </a:buClr>
              <a:buSzPts val="3200"/>
              <a:buNone/>
              <a:defRPr>
                <a:solidFill>
                  <a:srgbClr val="888888"/>
                </a:solidFill>
              </a:defRPr>
            </a:lvl1pPr>
            <a:lvl2pPr lvl="1" algn="ctr">
              <a:spcBef>
                <a:spcPts val="618"/>
              </a:spcBef>
              <a:spcAft>
                <a:spcPts val="0"/>
              </a:spcAft>
              <a:buClr>
                <a:srgbClr val="888888"/>
              </a:buClr>
              <a:buSzPts val="2800"/>
              <a:buNone/>
              <a:defRPr>
                <a:solidFill>
                  <a:srgbClr val="888888"/>
                </a:solidFill>
              </a:defRPr>
            </a:lvl2pPr>
            <a:lvl3pPr lvl="2" algn="ctr">
              <a:spcBef>
                <a:spcPts val="530"/>
              </a:spcBef>
              <a:spcAft>
                <a:spcPts val="0"/>
              </a:spcAft>
              <a:buClr>
                <a:srgbClr val="888888"/>
              </a:buClr>
              <a:buSzPts val="2400"/>
              <a:buNone/>
              <a:defRPr>
                <a:solidFill>
                  <a:srgbClr val="888888"/>
                </a:solidFill>
              </a:defRPr>
            </a:lvl3pPr>
            <a:lvl4pPr lvl="3" algn="ctr">
              <a:spcBef>
                <a:spcPts val="441"/>
              </a:spcBef>
              <a:spcAft>
                <a:spcPts val="0"/>
              </a:spcAft>
              <a:buClr>
                <a:srgbClr val="888888"/>
              </a:buClr>
              <a:buSzPts val="2000"/>
              <a:buNone/>
              <a:defRPr>
                <a:solidFill>
                  <a:srgbClr val="888888"/>
                </a:solidFill>
              </a:defRPr>
            </a:lvl4pPr>
            <a:lvl5pPr lvl="4" algn="ctr">
              <a:spcBef>
                <a:spcPts val="441"/>
              </a:spcBef>
              <a:spcAft>
                <a:spcPts val="0"/>
              </a:spcAft>
              <a:buClr>
                <a:srgbClr val="888888"/>
              </a:buClr>
              <a:buSzPts val="2000"/>
              <a:buNone/>
              <a:defRPr>
                <a:solidFill>
                  <a:srgbClr val="888888"/>
                </a:solidFill>
              </a:defRPr>
            </a:lvl5pPr>
            <a:lvl6pPr lvl="5" algn="ctr">
              <a:spcBef>
                <a:spcPts val="441"/>
              </a:spcBef>
              <a:spcAft>
                <a:spcPts val="0"/>
              </a:spcAft>
              <a:buClr>
                <a:srgbClr val="888888"/>
              </a:buClr>
              <a:buSzPts val="2000"/>
              <a:buNone/>
              <a:defRPr>
                <a:solidFill>
                  <a:srgbClr val="888888"/>
                </a:solidFill>
              </a:defRPr>
            </a:lvl6pPr>
            <a:lvl7pPr lvl="6" algn="ctr">
              <a:spcBef>
                <a:spcPts val="441"/>
              </a:spcBef>
              <a:spcAft>
                <a:spcPts val="0"/>
              </a:spcAft>
              <a:buClr>
                <a:srgbClr val="888888"/>
              </a:buClr>
              <a:buSzPts val="2000"/>
              <a:buNone/>
              <a:defRPr>
                <a:solidFill>
                  <a:srgbClr val="888888"/>
                </a:solidFill>
              </a:defRPr>
            </a:lvl7pPr>
            <a:lvl8pPr lvl="7" algn="ctr">
              <a:spcBef>
                <a:spcPts val="441"/>
              </a:spcBef>
              <a:spcAft>
                <a:spcPts val="0"/>
              </a:spcAft>
              <a:buClr>
                <a:srgbClr val="888888"/>
              </a:buClr>
              <a:buSzPts val="2000"/>
              <a:buNone/>
              <a:defRPr>
                <a:solidFill>
                  <a:srgbClr val="888888"/>
                </a:solidFill>
              </a:defRPr>
            </a:lvl8pPr>
            <a:lvl9pPr lvl="8" algn="ctr">
              <a:spcBef>
                <a:spcPts val="441"/>
              </a:spcBef>
              <a:spcAft>
                <a:spcPts val="0"/>
              </a:spcAft>
              <a:buClr>
                <a:srgbClr val="888888"/>
              </a:buClr>
              <a:buSzPts val="2000"/>
              <a:buNone/>
              <a:defRPr>
                <a:solidFill>
                  <a:srgbClr val="888888"/>
                </a:solidFill>
              </a:defRPr>
            </a:lvl9pPr>
          </a:lstStyle>
          <a:p>
            <a:endParaRPr/>
          </a:p>
        </p:txBody>
      </p:sp>
      <p:sp>
        <p:nvSpPr>
          <p:cNvPr id="24" name="Google Shape;24;p30"/>
          <p:cNvSpPr txBox="1">
            <a:spLocks noGrp="1"/>
          </p:cNvSpPr>
          <p:nvPr>
            <p:ph type="dt" idx="10"/>
          </p:nvPr>
        </p:nvSpPr>
        <p:spPr>
          <a:xfrm>
            <a:off x="630080" y="6357822"/>
            <a:ext cx="2940367" cy="365210"/>
          </a:xfrm>
          <a:prstGeom prst="rect">
            <a:avLst/>
          </a:prstGeom>
          <a:noFill/>
          <a:ln>
            <a:noFill/>
          </a:ln>
        </p:spPr>
        <p:txBody>
          <a:bodyPr spcFirstLastPara="1" wrap="square" lIns="100897" tIns="50435" rIns="100897" bIns="5043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0"/>
          <p:cNvSpPr txBox="1">
            <a:spLocks noGrp="1"/>
          </p:cNvSpPr>
          <p:nvPr>
            <p:ph type="ftr" idx="11"/>
          </p:nvPr>
        </p:nvSpPr>
        <p:spPr>
          <a:xfrm>
            <a:off x="4305539" y="6357822"/>
            <a:ext cx="3990500" cy="365210"/>
          </a:xfrm>
          <a:prstGeom prst="rect">
            <a:avLst/>
          </a:prstGeom>
          <a:noFill/>
          <a:ln>
            <a:noFill/>
          </a:ln>
        </p:spPr>
        <p:txBody>
          <a:bodyPr spcFirstLastPara="1" wrap="square" lIns="100897" tIns="50435" rIns="100897" bIns="5043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0"/>
          <p:cNvSpPr txBox="1">
            <a:spLocks noGrp="1"/>
          </p:cNvSpPr>
          <p:nvPr>
            <p:ph type="sldNum" idx="12"/>
          </p:nvPr>
        </p:nvSpPr>
        <p:spPr>
          <a:xfrm>
            <a:off x="9031131" y="6357822"/>
            <a:ext cx="2940367" cy="365210"/>
          </a:xfrm>
          <a:prstGeom prst="rect">
            <a:avLst/>
          </a:prstGeom>
          <a:noFill/>
          <a:ln>
            <a:noFill/>
          </a:ln>
        </p:spPr>
        <p:txBody>
          <a:bodyPr spcFirstLastPara="1" wrap="square" lIns="100897" tIns="50435" rIns="100897" bIns="5043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1"/>
        <p:cNvGrpSpPr/>
        <p:nvPr/>
      </p:nvGrpSpPr>
      <p:grpSpPr>
        <a:xfrm>
          <a:off x="0" y="0"/>
          <a:ext cx="0" cy="0"/>
          <a:chOff x="0" y="0"/>
          <a:chExt cx="0" cy="0"/>
        </a:xfrm>
      </p:grpSpPr>
      <p:sp>
        <p:nvSpPr>
          <p:cNvPr id="142" name="Google Shape;142;g264fb4b1835_1_329"/>
          <p:cNvSpPr txBox="1">
            <a:spLocks noGrp="1"/>
          </p:cNvSpPr>
          <p:nvPr>
            <p:ph type="title"/>
          </p:nvPr>
        </p:nvSpPr>
        <p:spPr>
          <a:xfrm>
            <a:off x="2470001" y="4801726"/>
            <a:ext cx="7560945" cy="567131"/>
          </a:xfrm>
          <a:prstGeom prst="rect">
            <a:avLst/>
          </a:prstGeom>
          <a:noFill/>
          <a:ln>
            <a:noFill/>
          </a:ln>
        </p:spPr>
        <p:txBody>
          <a:bodyPr spcFirstLastPara="1" wrap="square" lIns="111243" tIns="55621" rIns="111243" bIns="55621" anchor="b" anchorCtr="0">
            <a:normAutofit/>
          </a:bodyPr>
          <a:lstStyle>
            <a:lvl1pPr lvl="0" algn="l" rtl="0">
              <a:spcBef>
                <a:spcPts val="0"/>
              </a:spcBef>
              <a:spcAft>
                <a:spcPts val="0"/>
              </a:spcAft>
              <a:buClr>
                <a:schemeClr val="dk1"/>
              </a:buClr>
              <a:buSzPts val="2200"/>
              <a:buFont typeface="Calibri"/>
              <a:buNone/>
              <a:defRPr sz="2400" b="1"/>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43" name="Google Shape;143;g264fb4b1835_1_329"/>
          <p:cNvSpPr>
            <a:spLocks noGrp="1"/>
          </p:cNvSpPr>
          <p:nvPr>
            <p:ph type="pic" idx="2"/>
          </p:nvPr>
        </p:nvSpPr>
        <p:spPr>
          <a:xfrm>
            <a:off x="2470001" y="612923"/>
            <a:ext cx="7560945" cy="4115753"/>
          </a:xfrm>
          <a:prstGeom prst="rect">
            <a:avLst/>
          </a:prstGeom>
          <a:noFill/>
          <a:ln>
            <a:noFill/>
          </a:ln>
        </p:spPr>
      </p:sp>
      <p:sp>
        <p:nvSpPr>
          <p:cNvPr id="144" name="Google Shape;144;g264fb4b1835_1_329"/>
          <p:cNvSpPr txBox="1">
            <a:spLocks noGrp="1"/>
          </p:cNvSpPr>
          <p:nvPr>
            <p:ph type="body" idx="1"/>
          </p:nvPr>
        </p:nvSpPr>
        <p:spPr>
          <a:xfrm>
            <a:off x="2470001" y="5368591"/>
            <a:ext cx="7560945" cy="804786"/>
          </a:xfrm>
          <a:prstGeom prst="rect">
            <a:avLst/>
          </a:prstGeom>
          <a:noFill/>
          <a:ln>
            <a:noFill/>
          </a:ln>
        </p:spPr>
        <p:txBody>
          <a:bodyPr spcFirstLastPara="1" wrap="square" lIns="111243" tIns="55621" rIns="111243" bIns="55621" anchor="t" anchorCtr="0">
            <a:normAutofit/>
          </a:bodyPr>
          <a:lstStyle>
            <a:lvl1pPr marL="504566" lvl="0" indent="-252283" algn="l" rtl="0">
              <a:spcBef>
                <a:spcPts val="331"/>
              </a:spcBef>
              <a:spcAft>
                <a:spcPts val="0"/>
              </a:spcAft>
              <a:buClr>
                <a:schemeClr val="dk1"/>
              </a:buClr>
              <a:buSzPts val="1600"/>
              <a:buNone/>
              <a:defRPr sz="1800"/>
            </a:lvl1pPr>
            <a:lvl2pPr marL="1009132" lvl="1" indent="-252283" algn="l" rtl="0">
              <a:spcBef>
                <a:spcPts val="331"/>
              </a:spcBef>
              <a:spcAft>
                <a:spcPts val="0"/>
              </a:spcAft>
              <a:buClr>
                <a:schemeClr val="dk1"/>
              </a:buClr>
              <a:buSzPts val="1300"/>
              <a:buNone/>
              <a:defRPr sz="1400"/>
            </a:lvl2pPr>
            <a:lvl3pPr marL="1513698" lvl="2" indent="-252283" algn="l" rtl="0">
              <a:spcBef>
                <a:spcPts val="221"/>
              </a:spcBef>
              <a:spcAft>
                <a:spcPts val="0"/>
              </a:spcAft>
              <a:buClr>
                <a:schemeClr val="dk1"/>
              </a:buClr>
              <a:buSzPts val="1100"/>
              <a:buNone/>
              <a:defRPr sz="1200"/>
            </a:lvl3pPr>
            <a:lvl4pPr marL="2018264" lvl="3" indent="-252283" algn="l" rtl="0">
              <a:spcBef>
                <a:spcPts val="221"/>
              </a:spcBef>
              <a:spcAft>
                <a:spcPts val="0"/>
              </a:spcAft>
              <a:buClr>
                <a:schemeClr val="dk1"/>
              </a:buClr>
              <a:buSzPts val="1000"/>
              <a:buNone/>
              <a:defRPr sz="1100"/>
            </a:lvl4pPr>
            <a:lvl5pPr marL="2522830" lvl="4" indent="-252283" algn="l" rtl="0">
              <a:spcBef>
                <a:spcPts val="221"/>
              </a:spcBef>
              <a:spcAft>
                <a:spcPts val="0"/>
              </a:spcAft>
              <a:buClr>
                <a:schemeClr val="dk1"/>
              </a:buClr>
              <a:buSzPts val="1000"/>
              <a:buNone/>
              <a:defRPr sz="1100"/>
            </a:lvl5pPr>
            <a:lvl6pPr marL="3027396" lvl="5" indent="-252283" algn="l" rtl="0">
              <a:spcBef>
                <a:spcPts val="221"/>
              </a:spcBef>
              <a:spcAft>
                <a:spcPts val="0"/>
              </a:spcAft>
              <a:buClr>
                <a:schemeClr val="dk1"/>
              </a:buClr>
              <a:buSzPts val="1000"/>
              <a:buNone/>
              <a:defRPr sz="1100"/>
            </a:lvl6pPr>
            <a:lvl7pPr marL="3531961" lvl="6" indent="-252283" algn="l" rtl="0">
              <a:spcBef>
                <a:spcPts val="221"/>
              </a:spcBef>
              <a:spcAft>
                <a:spcPts val="0"/>
              </a:spcAft>
              <a:buClr>
                <a:schemeClr val="dk1"/>
              </a:buClr>
              <a:buSzPts val="1000"/>
              <a:buNone/>
              <a:defRPr sz="1100"/>
            </a:lvl7pPr>
            <a:lvl8pPr marL="4036527" lvl="7" indent="-252283" algn="l" rtl="0">
              <a:spcBef>
                <a:spcPts val="221"/>
              </a:spcBef>
              <a:spcAft>
                <a:spcPts val="0"/>
              </a:spcAft>
              <a:buClr>
                <a:schemeClr val="dk1"/>
              </a:buClr>
              <a:buSzPts val="1000"/>
              <a:buNone/>
              <a:defRPr sz="1100"/>
            </a:lvl8pPr>
            <a:lvl9pPr marL="4541093" lvl="8" indent="-252283" algn="l" rtl="0">
              <a:spcBef>
                <a:spcPts val="221"/>
              </a:spcBef>
              <a:spcAft>
                <a:spcPts val="0"/>
              </a:spcAft>
              <a:buClr>
                <a:schemeClr val="dk1"/>
              </a:buClr>
              <a:buSzPts val="1000"/>
              <a:buNone/>
              <a:defRPr sz="1100"/>
            </a:lvl9pPr>
          </a:lstStyle>
          <a:p>
            <a:endParaRPr/>
          </a:p>
        </p:txBody>
      </p:sp>
      <p:sp>
        <p:nvSpPr>
          <p:cNvPr id="145" name="Google Shape;145;g264fb4b1835_1_329"/>
          <p:cNvSpPr txBox="1">
            <a:spLocks noGrp="1"/>
          </p:cNvSpPr>
          <p:nvPr>
            <p:ph type="dt" idx="10"/>
          </p:nvPr>
        </p:nvSpPr>
        <p:spPr>
          <a:xfrm>
            <a:off x="630081" y="6357840"/>
            <a:ext cx="2940367" cy="365185"/>
          </a:xfrm>
          <a:prstGeom prst="rect">
            <a:avLst/>
          </a:prstGeom>
          <a:noFill/>
          <a:ln>
            <a:noFill/>
          </a:ln>
        </p:spPr>
        <p:txBody>
          <a:bodyPr spcFirstLastPara="1" wrap="square" lIns="111243" tIns="55621" rIns="111243" bIns="55621" anchor="ctr" anchorCtr="0">
            <a:noAutofit/>
          </a:bodyPr>
          <a:lstStyle>
            <a:lvl1pPr lvl="0" algn="l" rtl="0">
              <a:spcBef>
                <a:spcPts val="0"/>
              </a:spcBef>
              <a:spcAft>
                <a:spcPts val="0"/>
              </a:spcAft>
              <a:buSzPts val="1200"/>
              <a:buNone/>
              <a:defRPr/>
            </a:lvl1pPr>
            <a:lvl2pPr lvl="1" algn="l" rtl="0">
              <a:spcBef>
                <a:spcPts val="0"/>
              </a:spcBef>
              <a:spcAft>
                <a:spcPts val="0"/>
              </a:spcAft>
              <a:buSzPts val="1200"/>
              <a:buNone/>
              <a:defRPr/>
            </a:lvl2pPr>
            <a:lvl3pPr lvl="2" algn="l" rtl="0">
              <a:spcBef>
                <a:spcPts val="0"/>
              </a:spcBef>
              <a:spcAft>
                <a:spcPts val="0"/>
              </a:spcAft>
              <a:buSzPts val="1200"/>
              <a:buNone/>
              <a:defRPr/>
            </a:lvl3pPr>
            <a:lvl4pPr lvl="3" algn="l" rtl="0">
              <a:spcBef>
                <a:spcPts val="0"/>
              </a:spcBef>
              <a:spcAft>
                <a:spcPts val="0"/>
              </a:spcAft>
              <a:buSzPts val="1200"/>
              <a:buNone/>
              <a:defRPr/>
            </a:lvl4pPr>
            <a:lvl5pPr lvl="4" algn="l" rtl="0">
              <a:spcBef>
                <a:spcPts val="0"/>
              </a:spcBef>
              <a:spcAft>
                <a:spcPts val="0"/>
              </a:spcAft>
              <a:buSzPts val="1200"/>
              <a:buNone/>
              <a:defRPr/>
            </a:lvl5pPr>
            <a:lvl6pPr lvl="5" algn="l" rtl="0">
              <a:spcBef>
                <a:spcPts val="0"/>
              </a:spcBef>
              <a:spcAft>
                <a:spcPts val="0"/>
              </a:spcAft>
              <a:buSzPts val="1200"/>
              <a:buNone/>
              <a:defRPr/>
            </a:lvl6pPr>
            <a:lvl7pPr lvl="6" algn="l" rtl="0">
              <a:spcBef>
                <a:spcPts val="0"/>
              </a:spcBef>
              <a:spcAft>
                <a:spcPts val="0"/>
              </a:spcAft>
              <a:buSzPts val="1200"/>
              <a:buNone/>
              <a:defRPr/>
            </a:lvl7pPr>
            <a:lvl8pPr lvl="7" algn="l" rtl="0">
              <a:spcBef>
                <a:spcPts val="0"/>
              </a:spcBef>
              <a:spcAft>
                <a:spcPts val="0"/>
              </a:spcAft>
              <a:buSzPts val="1200"/>
              <a:buNone/>
              <a:defRPr/>
            </a:lvl8pPr>
            <a:lvl9pPr lvl="8" algn="l" rtl="0">
              <a:spcBef>
                <a:spcPts val="0"/>
              </a:spcBef>
              <a:spcAft>
                <a:spcPts val="0"/>
              </a:spcAft>
              <a:buSzPts val="1200"/>
              <a:buNone/>
              <a:defRPr/>
            </a:lvl9pPr>
          </a:lstStyle>
          <a:p>
            <a:endParaRPr/>
          </a:p>
        </p:txBody>
      </p:sp>
      <p:sp>
        <p:nvSpPr>
          <p:cNvPr id="146" name="Google Shape;146;g264fb4b1835_1_329"/>
          <p:cNvSpPr txBox="1">
            <a:spLocks noGrp="1"/>
          </p:cNvSpPr>
          <p:nvPr>
            <p:ph type="ftr" idx="11"/>
          </p:nvPr>
        </p:nvSpPr>
        <p:spPr>
          <a:xfrm>
            <a:off x="4305544" y="6357840"/>
            <a:ext cx="3990500" cy="365185"/>
          </a:xfrm>
          <a:prstGeom prst="rect">
            <a:avLst/>
          </a:prstGeom>
          <a:noFill/>
          <a:ln>
            <a:noFill/>
          </a:ln>
        </p:spPr>
        <p:txBody>
          <a:bodyPr spcFirstLastPara="1" wrap="square" lIns="111243" tIns="55621" rIns="111243" bIns="55621" anchor="ctr" anchorCtr="0">
            <a:noAutofit/>
          </a:bodyPr>
          <a:lstStyle>
            <a:lvl1pPr lvl="0" algn="ctr" rtl="0">
              <a:spcBef>
                <a:spcPts val="0"/>
              </a:spcBef>
              <a:spcAft>
                <a:spcPts val="0"/>
              </a:spcAft>
              <a:buSzPts val="1200"/>
              <a:buNone/>
              <a:defRPr/>
            </a:lvl1pPr>
            <a:lvl2pPr lvl="1" algn="l" rtl="0">
              <a:spcBef>
                <a:spcPts val="0"/>
              </a:spcBef>
              <a:spcAft>
                <a:spcPts val="0"/>
              </a:spcAft>
              <a:buSzPts val="1200"/>
              <a:buNone/>
              <a:defRPr/>
            </a:lvl2pPr>
            <a:lvl3pPr lvl="2" algn="l" rtl="0">
              <a:spcBef>
                <a:spcPts val="0"/>
              </a:spcBef>
              <a:spcAft>
                <a:spcPts val="0"/>
              </a:spcAft>
              <a:buSzPts val="1200"/>
              <a:buNone/>
              <a:defRPr/>
            </a:lvl3pPr>
            <a:lvl4pPr lvl="3" algn="l" rtl="0">
              <a:spcBef>
                <a:spcPts val="0"/>
              </a:spcBef>
              <a:spcAft>
                <a:spcPts val="0"/>
              </a:spcAft>
              <a:buSzPts val="1200"/>
              <a:buNone/>
              <a:defRPr/>
            </a:lvl4pPr>
            <a:lvl5pPr lvl="4" algn="l" rtl="0">
              <a:spcBef>
                <a:spcPts val="0"/>
              </a:spcBef>
              <a:spcAft>
                <a:spcPts val="0"/>
              </a:spcAft>
              <a:buSzPts val="1200"/>
              <a:buNone/>
              <a:defRPr/>
            </a:lvl5pPr>
            <a:lvl6pPr lvl="5" algn="l" rtl="0">
              <a:spcBef>
                <a:spcPts val="0"/>
              </a:spcBef>
              <a:spcAft>
                <a:spcPts val="0"/>
              </a:spcAft>
              <a:buSzPts val="1200"/>
              <a:buNone/>
              <a:defRPr/>
            </a:lvl6pPr>
            <a:lvl7pPr lvl="6" algn="l" rtl="0">
              <a:spcBef>
                <a:spcPts val="0"/>
              </a:spcBef>
              <a:spcAft>
                <a:spcPts val="0"/>
              </a:spcAft>
              <a:buSzPts val="1200"/>
              <a:buNone/>
              <a:defRPr/>
            </a:lvl7pPr>
            <a:lvl8pPr lvl="7" algn="l" rtl="0">
              <a:spcBef>
                <a:spcPts val="0"/>
              </a:spcBef>
              <a:spcAft>
                <a:spcPts val="0"/>
              </a:spcAft>
              <a:buSzPts val="1200"/>
              <a:buNone/>
              <a:defRPr/>
            </a:lvl8pPr>
            <a:lvl9pPr lvl="8" algn="l" rtl="0">
              <a:spcBef>
                <a:spcPts val="0"/>
              </a:spcBef>
              <a:spcAft>
                <a:spcPts val="0"/>
              </a:spcAft>
              <a:buSzPts val="1200"/>
              <a:buNone/>
              <a:defRPr/>
            </a:lvl9pPr>
          </a:lstStyle>
          <a:p>
            <a:endParaRPr/>
          </a:p>
        </p:txBody>
      </p:sp>
      <p:sp>
        <p:nvSpPr>
          <p:cNvPr id="147" name="Google Shape;147;g264fb4b1835_1_329"/>
          <p:cNvSpPr txBox="1">
            <a:spLocks noGrp="1"/>
          </p:cNvSpPr>
          <p:nvPr>
            <p:ph type="sldNum" idx="12"/>
          </p:nvPr>
        </p:nvSpPr>
        <p:spPr>
          <a:xfrm>
            <a:off x="9031140" y="6357840"/>
            <a:ext cx="2940367" cy="365185"/>
          </a:xfrm>
          <a:prstGeom prst="rect">
            <a:avLst/>
          </a:prstGeom>
          <a:noFill/>
          <a:ln>
            <a:noFill/>
          </a:ln>
        </p:spPr>
        <p:txBody>
          <a:bodyPr spcFirstLastPara="1" wrap="square" lIns="111243" tIns="55621" rIns="111243" bIns="5562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8"/>
        <p:cNvGrpSpPr/>
        <p:nvPr/>
      </p:nvGrpSpPr>
      <p:grpSpPr>
        <a:xfrm>
          <a:off x="0" y="0"/>
          <a:ext cx="0" cy="0"/>
          <a:chOff x="0" y="0"/>
          <a:chExt cx="0" cy="0"/>
        </a:xfrm>
      </p:grpSpPr>
      <p:sp>
        <p:nvSpPr>
          <p:cNvPr id="149" name="Google Shape;149;g264fb4b1835_1_336"/>
          <p:cNvSpPr txBox="1">
            <a:spLocks noGrp="1"/>
          </p:cNvSpPr>
          <p:nvPr>
            <p:ph type="title"/>
          </p:nvPr>
        </p:nvSpPr>
        <p:spPr>
          <a:xfrm>
            <a:off x="630081" y="274709"/>
            <a:ext cx="11341418" cy="1143265"/>
          </a:xfrm>
          <a:prstGeom prst="rect">
            <a:avLst/>
          </a:prstGeom>
          <a:noFill/>
          <a:ln>
            <a:noFill/>
          </a:ln>
        </p:spPr>
        <p:txBody>
          <a:bodyPr spcFirstLastPara="1" wrap="square" lIns="111243" tIns="55621" rIns="111243" bIns="55621" anchor="ctr" anchorCtr="0">
            <a:normAutofit/>
          </a:bodyPr>
          <a:lstStyle>
            <a:lvl1pPr lvl="0" algn="ctr" rtl="0">
              <a:spcBef>
                <a:spcPts val="0"/>
              </a:spcBef>
              <a:spcAft>
                <a:spcPts val="0"/>
              </a:spcAft>
              <a:buClr>
                <a:schemeClr val="dk1"/>
              </a:buClr>
              <a:buSzPts val="15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50" name="Google Shape;150;g264fb4b1835_1_336"/>
          <p:cNvSpPr txBox="1">
            <a:spLocks noGrp="1"/>
          </p:cNvSpPr>
          <p:nvPr>
            <p:ph type="body" idx="1"/>
          </p:nvPr>
        </p:nvSpPr>
        <p:spPr>
          <a:xfrm rot="5400000">
            <a:off x="4037227" y="-1806560"/>
            <a:ext cx="4527148" cy="11341418"/>
          </a:xfrm>
          <a:prstGeom prst="rect">
            <a:avLst/>
          </a:prstGeom>
          <a:noFill/>
          <a:ln>
            <a:noFill/>
          </a:ln>
        </p:spPr>
        <p:txBody>
          <a:bodyPr spcFirstLastPara="1" wrap="square" lIns="111243" tIns="55621" rIns="111243" bIns="55621" anchor="t" anchorCtr="0">
            <a:normAutofit/>
          </a:bodyPr>
          <a:lstStyle>
            <a:lvl1pPr marL="504566" lvl="0" indent="-357401" algn="l" rtl="0">
              <a:spcBef>
                <a:spcPts val="331"/>
              </a:spcBef>
              <a:spcAft>
                <a:spcPts val="0"/>
              </a:spcAft>
              <a:buClr>
                <a:schemeClr val="dk1"/>
              </a:buClr>
              <a:buSzPts val="1500"/>
              <a:buChar char="•"/>
              <a:defRPr/>
            </a:lvl1pPr>
            <a:lvl2pPr marL="1009132" lvl="1" indent="-357401" algn="l" rtl="0">
              <a:spcBef>
                <a:spcPts val="331"/>
              </a:spcBef>
              <a:spcAft>
                <a:spcPts val="0"/>
              </a:spcAft>
              <a:buClr>
                <a:schemeClr val="dk1"/>
              </a:buClr>
              <a:buSzPts val="1500"/>
              <a:buChar char="–"/>
              <a:defRPr/>
            </a:lvl2pPr>
            <a:lvl3pPr marL="1513698" lvl="2" indent="-357401" algn="l" rtl="0">
              <a:spcBef>
                <a:spcPts val="331"/>
              </a:spcBef>
              <a:spcAft>
                <a:spcPts val="0"/>
              </a:spcAft>
              <a:buClr>
                <a:schemeClr val="dk1"/>
              </a:buClr>
              <a:buSzPts val="1500"/>
              <a:buChar char="•"/>
              <a:defRPr/>
            </a:lvl3pPr>
            <a:lvl4pPr marL="2018264" lvl="3" indent="-357401" algn="l" rtl="0">
              <a:spcBef>
                <a:spcPts val="331"/>
              </a:spcBef>
              <a:spcAft>
                <a:spcPts val="0"/>
              </a:spcAft>
              <a:buClr>
                <a:schemeClr val="dk1"/>
              </a:buClr>
              <a:buSzPts val="1500"/>
              <a:buChar char="–"/>
              <a:defRPr/>
            </a:lvl4pPr>
            <a:lvl5pPr marL="2522830" lvl="4" indent="-357401" algn="l" rtl="0">
              <a:spcBef>
                <a:spcPts val="331"/>
              </a:spcBef>
              <a:spcAft>
                <a:spcPts val="0"/>
              </a:spcAft>
              <a:buClr>
                <a:schemeClr val="dk1"/>
              </a:buClr>
              <a:buSzPts val="1500"/>
              <a:buChar char="»"/>
              <a:defRPr/>
            </a:lvl5pPr>
            <a:lvl6pPr marL="3027396" lvl="5" indent="-357401" algn="l" rtl="0">
              <a:spcBef>
                <a:spcPts val="331"/>
              </a:spcBef>
              <a:spcAft>
                <a:spcPts val="0"/>
              </a:spcAft>
              <a:buClr>
                <a:schemeClr val="dk1"/>
              </a:buClr>
              <a:buSzPts val="1500"/>
              <a:buChar char="•"/>
              <a:defRPr/>
            </a:lvl6pPr>
            <a:lvl7pPr marL="3531961" lvl="6" indent="-357401" algn="l" rtl="0">
              <a:spcBef>
                <a:spcPts val="331"/>
              </a:spcBef>
              <a:spcAft>
                <a:spcPts val="0"/>
              </a:spcAft>
              <a:buClr>
                <a:schemeClr val="dk1"/>
              </a:buClr>
              <a:buSzPts val="1500"/>
              <a:buChar char="•"/>
              <a:defRPr/>
            </a:lvl7pPr>
            <a:lvl8pPr marL="4036527" lvl="7" indent="-357401" algn="l" rtl="0">
              <a:spcBef>
                <a:spcPts val="331"/>
              </a:spcBef>
              <a:spcAft>
                <a:spcPts val="0"/>
              </a:spcAft>
              <a:buClr>
                <a:schemeClr val="dk1"/>
              </a:buClr>
              <a:buSzPts val="1500"/>
              <a:buChar char="•"/>
              <a:defRPr/>
            </a:lvl8pPr>
            <a:lvl9pPr marL="4541093" lvl="8" indent="-357401" algn="l" rtl="0">
              <a:spcBef>
                <a:spcPts val="331"/>
              </a:spcBef>
              <a:spcAft>
                <a:spcPts val="0"/>
              </a:spcAft>
              <a:buClr>
                <a:schemeClr val="dk1"/>
              </a:buClr>
              <a:buSzPts val="1500"/>
              <a:buChar char="•"/>
              <a:defRPr/>
            </a:lvl9pPr>
          </a:lstStyle>
          <a:p>
            <a:endParaRPr/>
          </a:p>
        </p:txBody>
      </p:sp>
      <p:sp>
        <p:nvSpPr>
          <p:cNvPr id="151" name="Google Shape;151;g264fb4b1835_1_336"/>
          <p:cNvSpPr txBox="1">
            <a:spLocks noGrp="1"/>
          </p:cNvSpPr>
          <p:nvPr>
            <p:ph type="dt" idx="10"/>
          </p:nvPr>
        </p:nvSpPr>
        <p:spPr>
          <a:xfrm>
            <a:off x="630081" y="6357840"/>
            <a:ext cx="2940367" cy="365185"/>
          </a:xfrm>
          <a:prstGeom prst="rect">
            <a:avLst/>
          </a:prstGeom>
          <a:noFill/>
          <a:ln>
            <a:noFill/>
          </a:ln>
        </p:spPr>
        <p:txBody>
          <a:bodyPr spcFirstLastPara="1" wrap="square" lIns="111243" tIns="55621" rIns="111243" bIns="55621" anchor="ctr" anchorCtr="0">
            <a:noAutofit/>
          </a:bodyPr>
          <a:lstStyle>
            <a:lvl1pPr lvl="0" algn="l" rtl="0">
              <a:spcBef>
                <a:spcPts val="0"/>
              </a:spcBef>
              <a:spcAft>
                <a:spcPts val="0"/>
              </a:spcAft>
              <a:buSzPts val="1200"/>
              <a:buNone/>
              <a:defRPr/>
            </a:lvl1pPr>
            <a:lvl2pPr lvl="1" algn="l" rtl="0">
              <a:spcBef>
                <a:spcPts val="0"/>
              </a:spcBef>
              <a:spcAft>
                <a:spcPts val="0"/>
              </a:spcAft>
              <a:buSzPts val="1200"/>
              <a:buNone/>
              <a:defRPr/>
            </a:lvl2pPr>
            <a:lvl3pPr lvl="2" algn="l" rtl="0">
              <a:spcBef>
                <a:spcPts val="0"/>
              </a:spcBef>
              <a:spcAft>
                <a:spcPts val="0"/>
              </a:spcAft>
              <a:buSzPts val="1200"/>
              <a:buNone/>
              <a:defRPr/>
            </a:lvl3pPr>
            <a:lvl4pPr lvl="3" algn="l" rtl="0">
              <a:spcBef>
                <a:spcPts val="0"/>
              </a:spcBef>
              <a:spcAft>
                <a:spcPts val="0"/>
              </a:spcAft>
              <a:buSzPts val="1200"/>
              <a:buNone/>
              <a:defRPr/>
            </a:lvl4pPr>
            <a:lvl5pPr lvl="4" algn="l" rtl="0">
              <a:spcBef>
                <a:spcPts val="0"/>
              </a:spcBef>
              <a:spcAft>
                <a:spcPts val="0"/>
              </a:spcAft>
              <a:buSzPts val="1200"/>
              <a:buNone/>
              <a:defRPr/>
            </a:lvl5pPr>
            <a:lvl6pPr lvl="5" algn="l" rtl="0">
              <a:spcBef>
                <a:spcPts val="0"/>
              </a:spcBef>
              <a:spcAft>
                <a:spcPts val="0"/>
              </a:spcAft>
              <a:buSzPts val="1200"/>
              <a:buNone/>
              <a:defRPr/>
            </a:lvl6pPr>
            <a:lvl7pPr lvl="6" algn="l" rtl="0">
              <a:spcBef>
                <a:spcPts val="0"/>
              </a:spcBef>
              <a:spcAft>
                <a:spcPts val="0"/>
              </a:spcAft>
              <a:buSzPts val="1200"/>
              <a:buNone/>
              <a:defRPr/>
            </a:lvl7pPr>
            <a:lvl8pPr lvl="7" algn="l" rtl="0">
              <a:spcBef>
                <a:spcPts val="0"/>
              </a:spcBef>
              <a:spcAft>
                <a:spcPts val="0"/>
              </a:spcAft>
              <a:buSzPts val="1200"/>
              <a:buNone/>
              <a:defRPr/>
            </a:lvl8pPr>
            <a:lvl9pPr lvl="8" algn="l" rtl="0">
              <a:spcBef>
                <a:spcPts val="0"/>
              </a:spcBef>
              <a:spcAft>
                <a:spcPts val="0"/>
              </a:spcAft>
              <a:buSzPts val="1200"/>
              <a:buNone/>
              <a:defRPr/>
            </a:lvl9pPr>
          </a:lstStyle>
          <a:p>
            <a:endParaRPr/>
          </a:p>
        </p:txBody>
      </p:sp>
      <p:sp>
        <p:nvSpPr>
          <p:cNvPr id="152" name="Google Shape;152;g264fb4b1835_1_336"/>
          <p:cNvSpPr txBox="1">
            <a:spLocks noGrp="1"/>
          </p:cNvSpPr>
          <p:nvPr>
            <p:ph type="ftr" idx="11"/>
          </p:nvPr>
        </p:nvSpPr>
        <p:spPr>
          <a:xfrm>
            <a:off x="4305544" y="6357840"/>
            <a:ext cx="3990500" cy="365185"/>
          </a:xfrm>
          <a:prstGeom prst="rect">
            <a:avLst/>
          </a:prstGeom>
          <a:noFill/>
          <a:ln>
            <a:noFill/>
          </a:ln>
        </p:spPr>
        <p:txBody>
          <a:bodyPr spcFirstLastPara="1" wrap="square" lIns="111243" tIns="55621" rIns="111243" bIns="55621" anchor="ctr" anchorCtr="0">
            <a:noAutofit/>
          </a:bodyPr>
          <a:lstStyle>
            <a:lvl1pPr lvl="0" algn="ctr" rtl="0">
              <a:spcBef>
                <a:spcPts val="0"/>
              </a:spcBef>
              <a:spcAft>
                <a:spcPts val="0"/>
              </a:spcAft>
              <a:buSzPts val="1200"/>
              <a:buNone/>
              <a:defRPr/>
            </a:lvl1pPr>
            <a:lvl2pPr lvl="1" algn="l" rtl="0">
              <a:spcBef>
                <a:spcPts val="0"/>
              </a:spcBef>
              <a:spcAft>
                <a:spcPts val="0"/>
              </a:spcAft>
              <a:buSzPts val="1200"/>
              <a:buNone/>
              <a:defRPr/>
            </a:lvl2pPr>
            <a:lvl3pPr lvl="2" algn="l" rtl="0">
              <a:spcBef>
                <a:spcPts val="0"/>
              </a:spcBef>
              <a:spcAft>
                <a:spcPts val="0"/>
              </a:spcAft>
              <a:buSzPts val="1200"/>
              <a:buNone/>
              <a:defRPr/>
            </a:lvl3pPr>
            <a:lvl4pPr lvl="3" algn="l" rtl="0">
              <a:spcBef>
                <a:spcPts val="0"/>
              </a:spcBef>
              <a:spcAft>
                <a:spcPts val="0"/>
              </a:spcAft>
              <a:buSzPts val="1200"/>
              <a:buNone/>
              <a:defRPr/>
            </a:lvl4pPr>
            <a:lvl5pPr lvl="4" algn="l" rtl="0">
              <a:spcBef>
                <a:spcPts val="0"/>
              </a:spcBef>
              <a:spcAft>
                <a:spcPts val="0"/>
              </a:spcAft>
              <a:buSzPts val="1200"/>
              <a:buNone/>
              <a:defRPr/>
            </a:lvl5pPr>
            <a:lvl6pPr lvl="5" algn="l" rtl="0">
              <a:spcBef>
                <a:spcPts val="0"/>
              </a:spcBef>
              <a:spcAft>
                <a:spcPts val="0"/>
              </a:spcAft>
              <a:buSzPts val="1200"/>
              <a:buNone/>
              <a:defRPr/>
            </a:lvl6pPr>
            <a:lvl7pPr lvl="6" algn="l" rtl="0">
              <a:spcBef>
                <a:spcPts val="0"/>
              </a:spcBef>
              <a:spcAft>
                <a:spcPts val="0"/>
              </a:spcAft>
              <a:buSzPts val="1200"/>
              <a:buNone/>
              <a:defRPr/>
            </a:lvl7pPr>
            <a:lvl8pPr lvl="7" algn="l" rtl="0">
              <a:spcBef>
                <a:spcPts val="0"/>
              </a:spcBef>
              <a:spcAft>
                <a:spcPts val="0"/>
              </a:spcAft>
              <a:buSzPts val="1200"/>
              <a:buNone/>
              <a:defRPr/>
            </a:lvl8pPr>
            <a:lvl9pPr lvl="8" algn="l" rtl="0">
              <a:spcBef>
                <a:spcPts val="0"/>
              </a:spcBef>
              <a:spcAft>
                <a:spcPts val="0"/>
              </a:spcAft>
              <a:buSzPts val="1200"/>
              <a:buNone/>
              <a:defRPr/>
            </a:lvl9pPr>
          </a:lstStyle>
          <a:p>
            <a:endParaRPr/>
          </a:p>
        </p:txBody>
      </p:sp>
      <p:sp>
        <p:nvSpPr>
          <p:cNvPr id="153" name="Google Shape;153;g264fb4b1835_1_336"/>
          <p:cNvSpPr txBox="1">
            <a:spLocks noGrp="1"/>
          </p:cNvSpPr>
          <p:nvPr>
            <p:ph type="sldNum" idx="12"/>
          </p:nvPr>
        </p:nvSpPr>
        <p:spPr>
          <a:xfrm>
            <a:off x="9031140" y="6357840"/>
            <a:ext cx="2940367" cy="365185"/>
          </a:xfrm>
          <a:prstGeom prst="rect">
            <a:avLst/>
          </a:prstGeom>
          <a:noFill/>
          <a:ln>
            <a:noFill/>
          </a:ln>
        </p:spPr>
        <p:txBody>
          <a:bodyPr spcFirstLastPara="1" wrap="square" lIns="111243" tIns="55621" rIns="111243" bIns="5562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4"/>
        <p:cNvGrpSpPr/>
        <p:nvPr/>
      </p:nvGrpSpPr>
      <p:grpSpPr>
        <a:xfrm>
          <a:off x="0" y="0"/>
          <a:ext cx="0" cy="0"/>
          <a:chOff x="0" y="0"/>
          <a:chExt cx="0" cy="0"/>
        </a:xfrm>
      </p:grpSpPr>
      <p:sp>
        <p:nvSpPr>
          <p:cNvPr id="155" name="Google Shape;155;g264fb4b1835_1_342"/>
          <p:cNvSpPr txBox="1">
            <a:spLocks noGrp="1"/>
          </p:cNvSpPr>
          <p:nvPr>
            <p:ph type="title"/>
          </p:nvPr>
        </p:nvSpPr>
        <p:spPr>
          <a:xfrm rot="5400000">
            <a:off x="7627256" y="1783606"/>
            <a:ext cx="5853155" cy="2835354"/>
          </a:xfrm>
          <a:prstGeom prst="rect">
            <a:avLst/>
          </a:prstGeom>
          <a:noFill/>
          <a:ln>
            <a:noFill/>
          </a:ln>
        </p:spPr>
        <p:txBody>
          <a:bodyPr spcFirstLastPara="1" wrap="square" lIns="111243" tIns="55621" rIns="111243" bIns="55621" anchor="ctr" anchorCtr="0">
            <a:normAutofit/>
          </a:bodyPr>
          <a:lstStyle>
            <a:lvl1pPr lvl="0" algn="ctr" rtl="0">
              <a:spcBef>
                <a:spcPts val="0"/>
              </a:spcBef>
              <a:spcAft>
                <a:spcPts val="0"/>
              </a:spcAft>
              <a:buClr>
                <a:schemeClr val="dk1"/>
              </a:buClr>
              <a:buSzPts val="15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56" name="Google Shape;156;g264fb4b1835_1_342"/>
          <p:cNvSpPr txBox="1">
            <a:spLocks noGrp="1"/>
          </p:cNvSpPr>
          <p:nvPr>
            <p:ph type="body" idx="1"/>
          </p:nvPr>
        </p:nvSpPr>
        <p:spPr>
          <a:xfrm rot="5400000">
            <a:off x="1851533" y="-946737"/>
            <a:ext cx="5853155" cy="8296037"/>
          </a:xfrm>
          <a:prstGeom prst="rect">
            <a:avLst/>
          </a:prstGeom>
          <a:noFill/>
          <a:ln>
            <a:noFill/>
          </a:ln>
        </p:spPr>
        <p:txBody>
          <a:bodyPr spcFirstLastPara="1" wrap="square" lIns="111243" tIns="55621" rIns="111243" bIns="55621" anchor="t" anchorCtr="0">
            <a:normAutofit/>
          </a:bodyPr>
          <a:lstStyle>
            <a:lvl1pPr marL="504566" lvl="0" indent="-357401" algn="l" rtl="0">
              <a:spcBef>
                <a:spcPts val="331"/>
              </a:spcBef>
              <a:spcAft>
                <a:spcPts val="0"/>
              </a:spcAft>
              <a:buClr>
                <a:schemeClr val="dk1"/>
              </a:buClr>
              <a:buSzPts val="1500"/>
              <a:buChar char="•"/>
              <a:defRPr/>
            </a:lvl1pPr>
            <a:lvl2pPr marL="1009132" lvl="1" indent="-357401" algn="l" rtl="0">
              <a:spcBef>
                <a:spcPts val="331"/>
              </a:spcBef>
              <a:spcAft>
                <a:spcPts val="0"/>
              </a:spcAft>
              <a:buClr>
                <a:schemeClr val="dk1"/>
              </a:buClr>
              <a:buSzPts val="1500"/>
              <a:buChar char="–"/>
              <a:defRPr/>
            </a:lvl2pPr>
            <a:lvl3pPr marL="1513698" lvl="2" indent="-357401" algn="l" rtl="0">
              <a:spcBef>
                <a:spcPts val="331"/>
              </a:spcBef>
              <a:spcAft>
                <a:spcPts val="0"/>
              </a:spcAft>
              <a:buClr>
                <a:schemeClr val="dk1"/>
              </a:buClr>
              <a:buSzPts val="1500"/>
              <a:buChar char="•"/>
              <a:defRPr/>
            </a:lvl3pPr>
            <a:lvl4pPr marL="2018264" lvl="3" indent="-357401" algn="l" rtl="0">
              <a:spcBef>
                <a:spcPts val="331"/>
              </a:spcBef>
              <a:spcAft>
                <a:spcPts val="0"/>
              </a:spcAft>
              <a:buClr>
                <a:schemeClr val="dk1"/>
              </a:buClr>
              <a:buSzPts val="1500"/>
              <a:buChar char="–"/>
              <a:defRPr/>
            </a:lvl4pPr>
            <a:lvl5pPr marL="2522830" lvl="4" indent="-357401" algn="l" rtl="0">
              <a:spcBef>
                <a:spcPts val="331"/>
              </a:spcBef>
              <a:spcAft>
                <a:spcPts val="0"/>
              </a:spcAft>
              <a:buClr>
                <a:schemeClr val="dk1"/>
              </a:buClr>
              <a:buSzPts val="1500"/>
              <a:buChar char="»"/>
              <a:defRPr/>
            </a:lvl5pPr>
            <a:lvl6pPr marL="3027396" lvl="5" indent="-357401" algn="l" rtl="0">
              <a:spcBef>
                <a:spcPts val="331"/>
              </a:spcBef>
              <a:spcAft>
                <a:spcPts val="0"/>
              </a:spcAft>
              <a:buClr>
                <a:schemeClr val="dk1"/>
              </a:buClr>
              <a:buSzPts val="1500"/>
              <a:buChar char="•"/>
              <a:defRPr/>
            </a:lvl6pPr>
            <a:lvl7pPr marL="3531961" lvl="6" indent="-357401" algn="l" rtl="0">
              <a:spcBef>
                <a:spcPts val="331"/>
              </a:spcBef>
              <a:spcAft>
                <a:spcPts val="0"/>
              </a:spcAft>
              <a:buClr>
                <a:schemeClr val="dk1"/>
              </a:buClr>
              <a:buSzPts val="1500"/>
              <a:buChar char="•"/>
              <a:defRPr/>
            </a:lvl7pPr>
            <a:lvl8pPr marL="4036527" lvl="7" indent="-357401" algn="l" rtl="0">
              <a:spcBef>
                <a:spcPts val="331"/>
              </a:spcBef>
              <a:spcAft>
                <a:spcPts val="0"/>
              </a:spcAft>
              <a:buClr>
                <a:schemeClr val="dk1"/>
              </a:buClr>
              <a:buSzPts val="1500"/>
              <a:buChar char="•"/>
              <a:defRPr/>
            </a:lvl8pPr>
            <a:lvl9pPr marL="4541093" lvl="8" indent="-357401" algn="l" rtl="0">
              <a:spcBef>
                <a:spcPts val="331"/>
              </a:spcBef>
              <a:spcAft>
                <a:spcPts val="0"/>
              </a:spcAft>
              <a:buClr>
                <a:schemeClr val="dk1"/>
              </a:buClr>
              <a:buSzPts val="1500"/>
              <a:buChar char="•"/>
              <a:defRPr/>
            </a:lvl9pPr>
          </a:lstStyle>
          <a:p>
            <a:endParaRPr/>
          </a:p>
        </p:txBody>
      </p:sp>
      <p:sp>
        <p:nvSpPr>
          <p:cNvPr id="157" name="Google Shape;157;g264fb4b1835_1_342"/>
          <p:cNvSpPr txBox="1">
            <a:spLocks noGrp="1"/>
          </p:cNvSpPr>
          <p:nvPr>
            <p:ph type="dt" idx="10"/>
          </p:nvPr>
        </p:nvSpPr>
        <p:spPr>
          <a:xfrm>
            <a:off x="630081" y="6357840"/>
            <a:ext cx="2940367" cy="365185"/>
          </a:xfrm>
          <a:prstGeom prst="rect">
            <a:avLst/>
          </a:prstGeom>
          <a:noFill/>
          <a:ln>
            <a:noFill/>
          </a:ln>
        </p:spPr>
        <p:txBody>
          <a:bodyPr spcFirstLastPara="1" wrap="square" lIns="111243" tIns="55621" rIns="111243" bIns="55621" anchor="ctr" anchorCtr="0">
            <a:noAutofit/>
          </a:bodyPr>
          <a:lstStyle>
            <a:lvl1pPr lvl="0" algn="l" rtl="0">
              <a:spcBef>
                <a:spcPts val="0"/>
              </a:spcBef>
              <a:spcAft>
                <a:spcPts val="0"/>
              </a:spcAft>
              <a:buSzPts val="1200"/>
              <a:buNone/>
              <a:defRPr/>
            </a:lvl1pPr>
            <a:lvl2pPr lvl="1" algn="l" rtl="0">
              <a:spcBef>
                <a:spcPts val="0"/>
              </a:spcBef>
              <a:spcAft>
                <a:spcPts val="0"/>
              </a:spcAft>
              <a:buSzPts val="1200"/>
              <a:buNone/>
              <a:defRPr/>
            </a:lvl2pPr>
            <a:lvl3pPr lvl="2" algn="l" rtl="0">
              <a:spcBef>
                <a:spcPts val="0"/>
              </a:spcBef>
              <a:spcAft>
                <a:spcPts val="0"/>
              </a:spcAft>
              <a:buSzPts val="1200"/>
              <a:buNone/>
              <a:defRPr/>
            </a:lvl3pPr>
            <a:lvl4pPr lvl="3" algn="l" rtl="0">
              <a:spcBef>
                <a:spcPts val="0"/>
              </a:spcBef>
              <a:spcAft>
                <a:spcPts val="0"/>
              </a:spcAft>
              <a:buSzPts val="1200"/>
              <a:buNone/>
              <a:defRPr/>
            </a:lvl4pPr>
            <a:lvl5pPr lvl="4" algn="l" rtl="0">
              <a:spcBef>
                <a:spcPts val="0"/>
              </a:spcBef>
              <a:spcAft>
                <a:spcPts val="0"/>
              </a:spcAft>
              <a:buSzPts val="1200"/>
              <a:buNone/>
              <a:defRPr/>
            </a:lvl5pPr>
            <a:lvl6pPr lvl="5" algn="l" rtl="0">
              <a:spcBef>
                <a:spcPts val="0"/>
              </a:spcBef>
              <a:spcAft>
                <a:spcPts val="0"/>
              </a:spcAft>
              <a:buSzPts val="1200"/>
              <a:buNone/>
              <a:defRPr/>
            </a:lvl6pPr>
            <a:lvl7pPr lvl="6" algn="l" rtl="0">
              <a:spcBef>
                <a:spcPts val="0"/>
              </a:spcBef>
              <a:spcAft>
                <a:spcPts val="0"/>
              </a:spcAft>
              <a:buSzPts val="1200"/>
              <a:buNone/>
              <a:defRPr/>
            </a:lvl7pPr>
            <a:lvl8pPr lvl="7" algn="l" rtl="0">
              <a:spcBef>
                <a:spcPts val="0"/>
              </a:spcBef>
              <a:spcAft>
                <a:spcPts val="0"/>
              </a:spcAft>
              <a:buSzPts val="1200"/>
              <a:buNone/>
              <a:defRPr/>
            </a:lvl8pPr>
            <a:lvl9pPr lvl="8" algn="l" rtl="0">
              <a:spcBef>
                <a:spcPts val="0"/>
              </a:spcBef>
              <a:spcAft>
                <a:spcPts val="0"/>
              </a:spcAft>
              <a:buSzPts val="1200"/>
              <a:buNone/>
              <a:defRPr/>
            </a:lvl9pPr>
          </a:lstStyle>
          <a:p>
            <a:endParaRPr/>
          </a:p>
        </p:txBody>
      </p:sp>
      <p:sp>
        <p:nvSpPr>
          <p:cNvPr id="158" name="Google Shape;158;g264fb4b1835_1_342"/>
          <p:cNvSpPr txBox="1">
            <a:spLocks noGrp="1"/>
          </p:cNvSpPr>
          <p:nvPr>
            <p:ph type="ftr" idx="11"/>
          </p:nvPr>
        </p:nvSpPr>
        <p:spPr>
          <a:xfrm>
            <a:off x="4305544" y="6357840"/>
            <a:ext cx="3990500" cy="365185"/>
          </a:xfrm>
          <a:prstGeom prst="rect">
            <a:avLst/>
          </a:prstGeom>
          <a:noFill/>
          <a:ln>
            <a:noFill/>
          </a:ln>
        </p:spPr>
        <p:txBody>
          <a:bodyPr spcFirstLastPara="1" wrap="square" lIns="111243" tIns="55621" rIns="111243" bIns="55621" anchor="ctr" anchorCtr="0">
            <a:noAutofit/>
          </a:bodyPr>
          <a:lstStyle>
            <a:lvl1pPr lvl="0" algn="ctr" rtl="0">
              <a:spcBef>
                <a:spcPts val="0"/>
              </a:spcBef>
              <a:spcAft>
                <a:spcPts val="0"/>
              </a:spcAft>
              <a:buSzPts val="1200"/>
              <a:buNone/>
              <a:defRPr/>
            </a:lvl1pPr>
            <a:lvl2pPr lvl="1" algn="l" rtl="0">
              <a:spcBef>
                <a:spcPts val="0"/>
              </a:spcBef>
              <a:spcAft>
                <a:spcPts val="0"/>
              </a:spcAft>
              <a:buSzPts val="1200"/>
              <a:buNone/>
              <a:defRPr/>
            </a:lvl2pPr>
            <a:lvl3pPr lvl="2" algn="l" rtl="0">
              <a:spcBef>
                <a:spcPts val="0"/>
              </a:spcBef>
              <a:spcAft>
                <a:spcPts val="0"/>
              </a:spcAft>
              <a:buSzPts val="1200"/>
              <a:buNone/>
              <a:defRPr/>
            </a:lvl3pPr>
            <a:lvl4pPr lvl="3" algn="l" rtl="0">
              <a:spcBef>
                <a:spcPts val="0"/>
              </a:spcBef>
              <a:spcAft>
                <a:spcPts val="0"/>
              </a:spcAft>
              <a:buSzPts val="1200"/>
              <a:buNone/>
              <a:defRPr/>
            </a:lvl4pPr>
            <a:lvl5pPr lvl="4" algn="l" rtl="0">
              <a:spcBef>
                <a:spcPts val="0"/>
              </a:spcBef>
              <a:spcAft>
                <a:spcPts val="0"/>
              </a:spcAft>
              <a:buSzPts val="1200"/>
              <a:buNone/>
              <a:defRPr/>
            </a:lvl5pPr>
            <a:lvl6pPr lvl="5" algn="l" rtl="0">
              <a:spcBef>
                <a:spcPts val="0"/>
              </a:spcBef>
              <a:spcAft>
                <a:spcPts val="0"/>
              </a:spcAft>
              <a:buSzPts val="1200"/>
              <a:buNone/>
              <a:defRPr/>
            </a:lvl6pPr>
            <a:lvl7pPr lvl="6" algn="l" rtl="0">
              <a:spcBef>
                <a:spcPts val="0"/>
              </a:spcBef>
              <a:spcAft>
                <a:spcPts val="0"/>
              </a:spcAft>
              <a:buSzPts val="1200"/>
              <a:buNone/>
              <a:defRPr/>
            </a:lvl7pPr>
            <a:lvl8pPr lvl="7" algn="l" rtl="0">
              <a:spcBef>
                <a:spcPts val="0"/>
              </a:spcBef>
              <a:spcAft>
                <a:spcPts val="0"/>
              </a:spcAft>
              <a:buSzPts val="1200"/>
              <a:buNone/>
              <a:defRPr/>
            </a:lvl8pPr>
            <a:lvl9pPr lvl="8" algn="l" rtl="0">
              <a:spcBef>
                <a:spcPts val="0"/>
              </a:spcBef>
              <a:spcAft>
                <a:spcPts val="0"/>
              </a:spcAft>
              <a:buSzPts val="1200"/>
              <a:buNone/>
              <a:defRPr/>
            </a:lvl9pPr>
          </a:lstStyle>
          <a:p>
            <a:endParaRPr/>
          </a:p>
        </p:txBody>
      </p:sp>
      <p:sp>
        <p:nvSpPr>
          <p:cNvPr id="159" name="Google Shape;159;g264fb4b1835_1_342"/>
          <p:cNvSpPr txBox="1">
            <a:spLocks noGrp="1"/>
          </p:cNvSpPr>
          <p:nvPr>
            <p:ph type="sldNum" idx="12"/>
          </p:nvPr>
        </p:nvSpPr>
        <p:spPr>
          <a:xfrm>
            <a:off x="9031140" y="6357840"/>
            <a:ext cx="2940367" cy="365185"/>
          </a:xfrm>
          <a:prstGeom prst="rect">
            <a:avLst/>
          </a:prstGeom>
          <a:noFill/>
          <a:ln>
            <a:noFill/>
          </a:ln>
        </p:spPr>
        <p:txBody>
          <a:bodyPr spcFirstLastPara="1" wrap="square" lIns="111243" tIns="55621" rIns="111243" bIns="5562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44563" y="2130425"/>
            <a:ext cx="10712450" cy="1471613"/>
          </a:xfrm>
        </p:spPr>
        <p:txBody>
          <a:bodyPr/>
          <a:lstStyle/>
          <a:p>
            <a:r>
              <a:rPr lang="en-US" smtClean="0"/>
              <a:t>Click to edit Master title style</a:t>
            </a:r>
            <a:endParaRPr lang="en-IN"/>
          </a:p>
        </p:txBody>
      </p:sp>
      <p:sp>
        <p:nvSpPr>
          <p:cNvPr id="3" name="Subtitle 2"/>
          <p:cNvSpPr>
            <a:spLocks noGrp="1"/>
          </p:cNvSpPr>
          <p:nvPr>
            <p:ph type="subTitle" idx="1"/>
          </p:nvPr>
        </p:nvSpPr>
        <p:spPr>
          <a:xfrm>
            <a:off x="1890713" y="3887788"/>
            <a:ext cx="882015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A771A58-58F0-48C8-9424-F60FE86D5ED2}" type="datetimeFigureOut">
              <a:rPr lang="en-US" smtClean="0"/>
              <a:t>1/6/2024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EA0D47-5CAF-4BA5-8B5A-FC1745688495}" type="slidenum">
              <a:rPr lang="en-IN" smtClean="0"/>
              <a:t>‹#›</a:t>
            </a:fld>
            <a:endParaRPr lang="en-I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A771A58-58F0-48C8-9424-F60FE86D5ED2}" type="datetimeFigureOut">
              <a:rPr lang="en-US" smtClean="0"/>
              <a:t>1/6/2024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EA0D47-5CAF-4BA5-8B5A-FC1745688495}" type="slidenum">
              <a:rPr lang="en-IN" smtClean="0"/>
              <a:t>‹#›</a:t>
            </a:fld>
            <a:endParaRPr lang="en-I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5363" y="4408488"/>
            <a:ext cx="10710862"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95363" y="2906713"/>
            <a:ext cx="10710862" cy="15017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771A58-58F0-48C8-9424-F60FE86D5ED2}" type="datetimeFigureOut">
              <a:rPr lang="en-US" smtClean="0"/>
              <a:t>1/6/2024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EA0D47-5CAF-4BA5-8B5A-FC1745688495}" type="slidenum">
              <a:rPr lang="en-IN" smtClean="0"/>
              <a:t>‹#›</a:t>
            </a:fld>
            <a:endParaRPr lang="en-I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30238" y="1600200"/>
            <a:ext cx="5594350"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376988" y="1600200"/>
            <a:ext cx="5594350"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A771A58-58F0-48C8-9424-F60FE86D5ED2}" type="datetimeFigureOut">
              <a:rPr lang="en-US" smtClean="0"/>
              <a:t>1/6/2024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EA0D47-5CAF-4BA5-8B5A-FC1745688495}" type="slidenum">
              <a:rPr lang="en-IN" smtClean="0"/>
              <a:t>‹#›</a:t>
            </a:fld>
            <a:endParaRPr lang="en-I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30238" y="1535113"/>
            <a:ext cx="55673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174875"/>
            <a:ext cx="5567362" cy="3952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400800" y="1535113"/>
            <a:ext cx="55705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00800" y="2174875"/>
            <a:ext cx="5570538" cy="3952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A771A58-58F0-48C8-9424-F60FE86D5ED2}" type="datetimeFigureOut">
              <a:rPr lang="en-US" smtClean="0"/>
              <a:t>1/6/2024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EA0D47-5CAF-4BA5-8B5A-FC1745688495}" type="slidenum">
              <a:rPr lang="en-IN" smtClean="0"/>
              <a:t>‹#›</a:t>
            </a:fld>
            <a:endParaRPr lang="en-I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A771A58-58F0-48C8-9424-F60FE86D5ED2}" type="datetimeFigureOut">
              <a:rPr lang="en-US" smtClean="0"/>
              <a:t>1/6/2024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EA0D47-5CAF-4BA5-8B5A-FC1745688495}" type="slidenum">
              <a:rPr lang="en-IN" smtClean="0"/>
              <a:t>‹#›</a:t>
            </a:fld>
            <a:endParaRPr lang="en-I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771A58-58F0-48C8-9424-F60FE86D5ED2}" type="datetimeFigureOut">
              <a:rPr lang="en-US" smtClean="0"/>
              <a:t>1/6/2024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EA0D47-5CAF-4BA5-8B5A-FC174568849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1"/>
          <p:cNvSpPr txBox="1">
            <a:spLocks noGrp="1"/>
          </p:cNvSpPr>
          <p:nvPr>
            <p:ph type="title"/>
          </p:nvPr>
        </p:nvSpPr>
        <p:spPr>
          <a:xfrm>
            <a:off x="995437" y="4407921"/>
            <a:ext cx="10711340" cy="1362390"/>
          </a:xfrm>
          <a:prstGeom prst="rect">
            <a:avLst/>
          </a:prstGeom>
          <a:noFill/>
          <a:ln>
            <a:noFill/>
          </a:ln>
        </p:spPr>
        <p:txBody>
          <a:bodyPr spcFirstLastPara="1" wrap="square" lIns="100897" tIns="50435" rIns="100897" bIns="50435" anchor="t" anchorCtr="0">
            <a:normAutofit/>
          </a:bodyPr>
          <a:lstStyle>
            <a:lvl1pPr lvl="0" algn="l">
              <a:spcBef>
                <a:spcPts val="0"/>
              </a:spcBef>
              <a:spcAft>
                <a:spcPts val="0"/>
              </a:spcAft>
              <a:buClr>
                <a:schemeClr val="dk1"/>
              </a:buClr>
              <a:buSzPts val="4000"/>
              <a:buFont typeface="Calibri"/>
              <a:buNone/>
              <a:defRPr sz="44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1"/>
          <p:cNvSpPr txBox="1">
            <a:spLocks noGrp="1"/>
          </p:cNvSpPr>
          <p:nvPr>
            <p:ph type="body" idx="1"/>
          </p:nvPr>
        </p:nvSpPr>
        <p:spPr>
          <a:xfrm>
            <a:off x="995437" y="2907387"/>
            <a:ext cx="10711340" cy="1500534"/>
          </a:xfrm>
          <a:prstGeom prst="rect">
            <a:avLst/>
          </a:prstGeom>
          <a:noFill/>
          <a:ln>
            <a:noFill/>
          </a:ln>
        </p:spPr>
        <p:txBody>
          <a:bodyPr spcFirstLastPara="1" wrap="square" lIns="100897" tIns="50435" rIns="100897" bIns="50435" anchor="b" anchorCtr="0">
            <a:normAutofit/>
          </a:bodyPr>
          <a:lstStyle>
            <a:lvl1pPr marL="504566" lvl="0" indent="-252283" algn="l">
              <a:spcBef>
                <a:spcPts val="441"/>
              </a:spcBef>
              <a:spcAft>
                <a:spcPts val="0"/>
              </a:spcAft>
              <a:buClr>
                <a:srgbClr val="888888"/>
              </a:buClr>
              <a:buSzPts val="2000"/>
              <a:buNone/>
              <a:defRPr sz="2200">
                <a:solidFill>
                  <a:srgbClr val="888888"/>
                </a:solidFill>
              </a:defRPr>
            </a:lvl1pPr>
            <a:lvl2pPr marL="1009132" lvl="1" indent="-252283" algn="l">
              <a:spcBef>
                <a:spcPts val="397"/>
              </a:spcBef>
              <a:spcAft>
                <a:spcPts val="0"/>
              </a:spcAft>
              <a:buClr>
                <a:srgbClr val="888888"/>
              </a:buClr>
              <a:buSzPts val="1800"/>
              <a:buNone/>
              <a:defRPr sz="2000">
                <a:solidFill>
                  <a:srgbClr val="888888"/>
                </a:solidFill>
              </a:defRPr>
            </a:lvl2pPr>
            <a:lvl3pPr marL="1513698" lvl="2" indent="-252283" algn="l">
              <a:spcBef>
                <a:spcPts val="353"/>
              </a:spcBef>
              <a:spcAft>
                <a:spcPts val="0"/>
              </a:spcAft>
              <a:buClr>
                <a:srgbClr val="888888"/>
              </a:buClr>
              <a:buSzPts val="1600"/>
              <a:buNone/>
              <a:defRPr sz="1800">
                <a:solidFill>
                  <a:srgbClr val="888888"/>
                </a:solidFill>
              </a:defRPr>
            </a:lvl3pPr>
            <a:lvl4pPr marL="2018264" lvl="3" indent="-252283" algn="l">
              <a:spcBef>
                <a:spcPts val="309"/>
              </a:spcBef>
              <a:spcAft>
                <a:spcPts val="0"/>
              </a:spcAft>
              <a:buClr>
                <a:srgbClr val="888888"/>
              </a:buClr>
              <a:buSzPts val="1400"/>
              <a:buNone/>
              <a:defRPr sz="1500">
                <a:solidFill>
                  <a:srgbClr val="888888"/>
                </a:solidFill>
              </a:defRPr>
            </a:lvl4pPr>
            <a:lvl5pPr marL="2522830" lvl="4" indent="-252283" algn="l">
              <a:spcBef>
                <a:spcPts val="309"/>
              </a:spcBef>
              <a:spcAft>
                <a:spcPts val="0"/>
              </a:spcAft>
              <a:buClr>
                <a:srgbClr val="888888"/>
              </a:buClr>
              <a:buSzPts val="1400"/>
              <a:buNone/>
              <a:defRPr sz="1500">
                <a:solidFill>
                  <a:srgbClr val="888888"/>
                </a:solidFill>
              </a:defRPr>
            </a:lvl5pPr>
            <a:lvl6pPr marL="3027396" lvl="5" indent="-252283" algn="l">
              <a:spcBef>
                <a:spcPts val="309"/>
              </a:spcBef>
              <a:spcAft>
                <a:spcPts val="0"/>
              </a:spcAft>
              <a:buClr>
                <a:srgbClr val="888888"/>
              </a:buClr>
              <a:buSzPts val="1400"/>
              <a:buNone/>
              <a:defRPr sz="1500">
                <a:solidFill>
                  <a:srgbClr val="888888"/>
                </a:solidFill>
              </a:defRPr>
            </a:lvl6pPr>
            <a:lvl7pPr marL="3531961" lvl="6" indent="-252283" algn="l">
              <a:spcBef>
                <a:spcPts val="309"/>
              </a:spcBef>
              <a:spcAft>
                <a:spcPts val="0"/>
              </a:spcAft>
              <a:buClr>
                <a:srgbClr val="888888"/>
              </a:buClr>
              <a:buSzPts val="1400"/>
              <a:buNone/>
              <a:defRPr sz="1500">
                <a:solidFill>
                  <a:srgbClr val="888888"/>
                </a:solidFill>
              </a:defRPr>
            </a:lvl7pPr>
            <a:lvl8pPr marL="4036527" lvl="7" indent="-252283" algn="l">
              <a:spcBef>
                <a:spcPts val="309"/>
              </a:spcBef>
              <a:spcAft>
                <a:spcPts val="0"/>
              </a:spcAft>
              <a:buClr>
                <a:srgbClr val="888888"/>
              </a:buClr>
              <a:buSzPts val="1400"/>
              <a:buNone/>
              <a:defRPr sz="1500">
                <a:solidFill>
                  <a:srgbClr val="888888"/>
                </a:solidFill>
              </a:defRPr>
            </a:lvl8pPr>
            <a:lvl9pPr marL="4541093" lvl="8" indent="-252283" algn="l">
              <a:spcBef>
                <a:spcPts val="309"/>
              </a:spcBef>
              <a:spcAft>
                <a:spcPts val="0"/>
              </a:spcAft>
              <a:buClr>
                <a:srgbClr val="888888"/>
              </a:buClr>
              <a:buSzPts val="1400"/>
              <a:buNone/>
              <a:defRPr sz="1500">
                <a:solidFill>
                  <a:srgbClr val="888888"/>
                </a:solidFill>
              </a:defRPr>
            </a:lvl9pPr>
          </a:lstStyle>
          <a:p>
            <a:endParaRPr/>
          </a:p>
        </p:txBody>
      </p:sp>
      <p:sp>
        <p:nvSpPr>
          <p:cNvPr id="30" name="Google Shape;30;p31"/>
          <p:cNvSpPr txBox="1">
            <a:spLocks noGrp="1"/>
          </p:cNvSpPr>
          <p:nvPr>
            <p:ph type="dt" idx="10"/>
          </p:nvPr>
        </p:nvSpPr>
        <p:spPr>
          <a:xfrm>
            <a:off x="630080" y="6357822"/>
            <a:ext cx="2940367" cy="365210"/>
          </a:xfrm>
          <a:prstGeom prst="rect">
            <a:avLst/>
          </a:prstGeom>
          <a:noFill/>
          <a:ln>
            <a:noFill/>
          </a:ln>
        </p:spPr>
        <p:txBody>
          <a:bodyPr spcFirstLastPara="1" wrap="square" lIns="100897" tIns="50435" rIns="100897" bIns="5043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1"/>
          <p:cNvSpPr txBox="1">
            <a:spLocks noGrp="1"/>
          </p:cNvSpPr>
          <p:nvPr>
            <p:ph type="ftr" idx="11"/>
          </p:nvPr>
        </p:nvSpPr>
        <p:spPr>
          <a:xfrm>
            <a:off x="4305539" y="6357822"/>
            <a:ext cx="3990500" cy="365210"/>
          </a:xfrm>
          <a:prstGeom prst="rect">
            <a:avLst/>
          </a:prstGeom>
          <a:noFill/>
          <a:ln>
            <a:noFill/>
          </a:ln>
        </p:spPr>
        <p:txBody>
          <a:bodyPr spcFirstLastPara="1" wrap="square" lIns="100897" tIns="50435" rIns="100897" bIns="5043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1"/>
          <p:cNvSpPr txBox="1">
            <a:spLocks noGrp="1"/>
          </p:cNvSpPr>
          <p:nvPr>
            <p:ph type="sldNum" idx="12"/>
          </p:nvPr>
        </p:nvSpPr>
        <p:spPr>
          <a:xfrm>
            <a:off x="9031131" y="6357822"/>
            <a:ext cx="2940367" cy="365210"/>
          </a:xfrm>
          <a:prstGeom prst="rect">
            <a:avLst/>
          </a:prstGeom>
          <a:noFill/>
          <a:ln>
            <a:noFill/>
          </a:ln>
        </p:spPr>
        <p:txBody>
          <a:bodyPr spcFirstLastPara="1" wrap="square" lIns="100897" tIns="50435" rIns="100897" bIns="5043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3050"/>
            <a:ext cx="4144962"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927600" y="273050"/>
            <a:ext cx="7043738" cy="58547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1435100"/>
            <a:ext cx="4144962" cy="46926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771A58-58F0-48C8-9424-F60FE86D5ED2}" type="datetimeFigureOut">
              <a:rPr lang="en-US" smtClean="0"/>
              <a:t>1/6/2024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EA0D47-5CAF-4BA5-8B5A-FC1745688495}" type="slidenum">
              <a:rPr lang="en-IN" smtClean="0"/>
              <a:t>‹#›</a:t>
            </a:fld>
            <a:endParaRPr lang="en-I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0150" y="4802188"/>
            <a:ext cx="7561263" cy="566737"/>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470150" y="612775"/>
            <a:ext cx="7561263" cy="41163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470150" y="5368925"/>
            <a:ext cx="7561263"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771A58-58F0-48C8-9424-F60FE86D5ED2}" type="datetimeFigureOut">
              <a:rPr lang="en-US" smtClean="0"/>
              <a:t>1/6/2024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EA0D47-5CAF-4BA5-8B5A-FC1745688495}" type="slidenum">
              <a:rPr lang="en-IN" smtClean="0"/>
              <a:t>‹#›</a:t>
            </a:fld>
            <a:endParaRPr lang="en-I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A771A58-58F0-48C8-9424-F60FE86D5ED2}" type="datetimeFigureOut">
              <a:rPr lang="en-US" smtClean="0"/>
              <a:t>1/6/2024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EA0D47-5CAF-4BA5-8B5A-FC1745688495}" type="slidenum">
              <a:rPr lang="en-IN" smtClean="0"/>
              <a:t>‹#›</a:t>
            </a:fld>
            <a:endParaRPr lang="en-I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36063" y="274638"/>
            <a:ext cx="2835275" cy="5853112"/>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30238" y="274638"/>
            <a:ext cx="8353425"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A771A58-58F0-48C8-9424-F60FE86D5ED2}" type="datetimeFigureOut">
              <a:rPr lang="en-US" smtClean="0"/>
              <a:t>1/6/2024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EA0D47-5CAF-4BA5-8B5A-FC174568849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2"/>
          <p:cNvSpPr txBox="1">
            <a:spLocks noGrp="1"/>
          </p:cNvSpPr>
          <p:nvPr>
            <p:ph type="title"/>
          </p:nvPr>
        </p:nvSpPr>
        <p:spPr>
          <a:xfrm>
            <a:off x="630080" y="274706"/>
            <a:ext cx="11341418" cy="1143265"/>
          </a:xfrm>
          <a:prstGeom prst="rect">
            <a:avLst/>
          </a:prstGeom>
          <a:noFill/>
          <a:ln>
            <a:noFill/>
          </a:ln>
        </p:spPr>
        <p:txBody>
          <a:bodyPr spcFirstLastPara="1" wrap="square" lIns="100897" tIns="50435" rIns="100897" bIns="5043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2"/>
          <p:cNvSpPr txBox="1">
            <a:spLocks noGrp="1"/>
          </p:cNvSpPr>
          <p:nvPr>
            <p:ph type="body" idx="1"/>
          </p:nvPr>
        </p:nvSpPr>
        <p:spPr>
          <a:xfrm>
            <a:off x="630079" y="1600571"/>
            <a:ext cx="5565696" cy="4527011"/>
          </a:xfrm>
          <a:prstGeom prst="rect">
            <a:avLst/>
          </a:prstGeom>
          <a:noFill/>
          <a:ln>
            <a:noFill/>
          </a:ln>
        </p:spPr>
        <p:txBody>
          <a:bodyPr spcFirstLastPara="1" wrap="square" lIns="100897" tIns="50435" rIns="100897" bIns="50435" anchor="t" anchorCtr="0">
            <a:normAutofit/>
          </a:bodyPr>
          <a:lstStyle>
            <a:lvl1pPr marL="504566" lvl="0" indent="-448503" algn="l">
              <a:spcBef>
                <a:spcPts val="618"/>
              </a:spcBef>
              <a:spcAft>
                <a:spcPts val="0"/>
              </a:spcAft>
              <a:buClr>
                <a:schemeClr val="dk1"/>
              </a:buClr>
              <a:buSzPts val="2800"/>
              <a:buChar char="•"/>
              <a:defRPr sz="3100"/>
            </a:lvl1pPr>
            <a:lvl2pPr marL="1009132" lvl="1" indent="-420472" algn="l">
              <a:spcBef>
                <a:spcPts val="530"/>
              </a:spcBef>
              <a:spcAft>
                <a:spcPts val="0"/>
              </a:spcAft>
              <a:buClr>
                <a:schemeClr val="dk1"/>
              </a:buClr>
              <a:buSzPts val="2400"/>
              <a:buChar char="–"/>
              <a:defRPr sz="2600"/>
            </a:lvl2pPr>
            <a:lvl3pPr marL="1513698" lvl="2" indent="-392440" algn="l">
              <a:spcBef>
                <a:spcPts val="441"/>
              </a:spcBef>
              <a:spcAft>
                <a:spcPts val="0"/>
              </a:spcAft>
              <a:buClr>
                <a:schemeClr val="dk1"/>
              </a:buClr>
              <a:buSzPts val="2000"/>
              <a:buChar char="•"/>
              <a:defRPr sz="2200"/>
            </a:lvl3pPr>
            <a:lvl4pPr marL="2018264" lvl="3" indent="-378424" algn="l">
              <a:spcBef>
                <a:spcPts val="397"/>
              </a:spcBef>
              <a:spcAft>
                <a:spcPts val="0"/>
              </a:spcAft>
              <a:buClr>
                <a:schemeClr val="dk1"/>
              </a:buClr>
              <a:buSzPts val="1800"/>
              <a:buChar char="–"/>
              <a:defRPr sz="2000"/>
            </a:lvl4pPr>
            <a:lvl5pPr marL="2522830" lvl="4" indent="-378424" algn="l">
              <a:spcBef>
                <a:spcPts val="397"/>
              </a:spcBef>
              <a:spcAft>
                <a:spcPts val="0"/>
              </a:spcAft>
              <a:buClr>
                <a:schemeClr val="dk1"/>
              </a:buClr>
              <a:buSzPts val="1800"/>
              <a:buChar char="»"/>
              <a:defRPr sz="2000"/>
            </a:lvl5pPr>
            <a:lvl6pPr marL="3027396" lvl="5" indent="-378424" algn="l">
              <a:spcBef>
                <a:spcPts val="397"/>
              </a:spcBef>
              <a:spcAft>
                <a:spcPts val="0"/>
              </a:spcAft>
              <a:buClr>
                <a:schemeClr val="dk1"/>
              </a:buClr>
              <a:buSzPts val="1800"/>
              <a:buChar char="•"/>
              <a:defRPr sz="2000"/>
            </a:lvl6pPr>
            <a:lvl7pPr marL="3531961" lvl="6" indent="-378424" algn="l">
              <a:spcBef>
                <a:spcPts val="397"/>
              </a:spcBef>
              <a:spcAft>
                <a:spcPts val="0"/>
              </a:spcAft>
              <a:buClr>
                <a:schemeClr val="dk1"/>
              </a:buClr>
              <a:buSzPts val="1800"/>
              <a:buChar char="•"/>
              <a:defRPr sz="2000"/>
            </a:lvl7pPr>
            <a:lvl8pPr marL="4036527" lvl="7" indent="-378424" algn="l">
              <a:spcBef>
                <a:spcPts val="397"/>
              </a:spcBef>
              <a:spcAft>
                <a:spcPts val="0"/>
              </a:spcAft>
              <a:buClr>
                <a:schemeClr val="dk1"/>
              </a:buClr>
              <a:buSzPts val="1800"/>
              <a:buChar char="•"/>
              <a:defRPr sz="2000"/>
            </a:lvl8pPr>
            <a:lvl9pPr marL="4541093" lvl="8" indent="-378424" algn="l">
              <a:spcBef>
                <a:spcPts val="397"/>
              </a:spcBef>
              <a:spcAft>
                <a:spcPts val="0"/>
              </a:spcAft>
              <a:buClr>
                <a:schemeClr val="dk1"/>
              </a:buClr>
              <a:buSzPts val="1800"/>
              <a:buChar char="•"/>
              <a:defRPr sz="2000"/>
            </a:lvl9pPr>
          </a:lstStyle>
          <a:p>
            <a:endParaRPr/>
          </a:p>
        </p:txBody>
      </p:sp>
      <p:sp>
        <p:nvSpPr>
          <p:cNvPr id="36" name="Google Shape;36;p32"/>
          <p:cNvSpPr txBox="1">
            <a:spLocks noGrp="1"/>
          </p:cNvSpPr>
          <p:nvPr>
            <p:ph type="body" idx="2"/>
          </p:nvPr>
        </p:nvSpPr>
        <p:spPr>
          <a:xfrm>
            <a:off x="6405800" y="1600571"/>
            <a:ext cx="5565696" cy="4527011"/>
          </a:xfrm>
          <a:prstGeom prst="rect">
            <a:avLst/>
          </a:prstGeom>
          <a:noFill/>
          <a:ln>
            <a:noFill/>
          </a:ln>
        </p:spPr>
        <p:txBody>
          <a:bodyPr spcFirstLastPara="1" wrap="square" lIns="100897" tIns="50435" rIns="100897" bIns="50435" anchor="t" anchorCtr="0">
            <a:normAutofit/>
          </a:bodyPr>
          <a:lstStyle>
            <a:lvl1pPr marL="504566" lvl="0" indent="-448503" algn="l">
              <a:spcBef>
                <a:spcPts val="618"/>
              </a:spcBef>
              <a:spcAft>
                <a:spcPts val="0"/>
              </a:spcAft>
              <a:buClr>
                <a:schemeClr val="dk1"/>
              </a:buClr>
              <a:buSzPts val="2800"/>
              <a:buChar char="•"/>
              <a:defRPr sz="3100"/>
            </a:lvl1pPr>
            <a:lvl2pPr marL="1009132" lvl="1" indent="-420472" algn="l">
              <a:spcBef>
                <a:spcPts val="530"/>
              </a:spcBef>
              <a:spcAft>
                <a:spcPts val="0"/>
              </a:spcAft>
              <a:buClr>
                <a:schemeClr val="dk1"/>
              </a:buClr>
              <a:buSzPts val="2400"/>
              <a:buChar char="–"/>
              <a:defRPr sz="2600"/>
            </a:lvl2pPr>
            <a:lvl3pPr marL="1513698" lvl="2" indent="-392440" algn="l">
              <a:spcBef>
                <a:spcPts val="441"/>
              </a:spcBef>
              <a:spcAft>
                <a:spcPts val="0"/>
              </a:spcAft>
              <a:buClr>
                <a:schemeClr val="dk1"/>
              </a:buClr>
              <a:buSzPts val="2000"/>
              <a:buChar char="•"/>
              <a:defRPr sz="2200"/>
            </a:lvl3pPr>
            <a:lvl4pPr marL="2018264" lvl="3" indent="-378424" algn="l">
              <a:spcBef>
                <a:spcPts val="397"/>
              </a:spcBef>
              <a:spcAft>
                <a:spcPts val="0"/>
              </a:spcAft>
              <a:buClr>
                <a:schemeClr val="dk1"/>
              </a:buClr>
              <a:buSzPts val="1800"/>
              <a:buChar char="–"/>
              <a:defRPr sz="2000"/>
            </a:lvl4pPr>
            <a:lvl5pPr marL="2522830" lvl="4" indent="-378424" algn="l">
              <a:spcBef>
                <a:spcPts val="397"/>
              </a:spcBef>
              <a:spcAft>
                <a:spcPts val="0"/>
              </a:spcAft>
              <a:buClr>
                <a:schemeClr val="dk1"/>
              </a:buClr>
              <a:buSzPts val="1800"/>
              <a:buChar char="»"/>
              <a:defRPr sz="2000"/>
            </a:lvl5pPr>
            <a:lvl6pPr marL="3027396" lvl="5" indent="-378424" algn="l">
              <a:spcBef>
                <a:spcPts val="397"/>
              </a:spcBef>
              <a:spcAft>
                <a:spcPts val="0"/>
              </a:spcAft>
              <a:buClr>
                <a:schemeClr val="dk1"/>
              </a:buClr>
              <a:buSzPts val="1800"/>
              <a:buChar char="•"/>
              <a:defRPr sz="2000"/>
            </a:lvl6pPr>
            <a:lvl7pPr marL="3531961" lvl="6" indent="-378424" algn="l">
              <a:spcBef>
                <a:spcPts val="397"/>
              </a:spcBef>
              <a:spcAft>
                <a:spcPts val="0"/>
              </a:spcAft>
              <a:buClr>
                <a:schemeClr val="dk1"/>
              </a:buClr>
              <a:buSzPts val="1800"/>
              <a:buChar char="•"/>
              <a:defRPr sz="2000"/>
            </a:lvl7pPr>
            <a:lvl8pPr marL="4036527" lvl="7" indent="-378424" algn="l">
              <a:spcBef>
                <a:spcPts val="397"/>
              </a:spcBef>
              <a:spcAft>
                <a:spcPts val="0"/>
              </a:spcAft>
              <a:buClr>
                <a:schemeClr val="dk1"/>
              </a:buClr>
              <a:buSzPts val="1800"/>
              <a:buChar char="•"/>
              <a:defRPr sz="2000"/>
            </a:lvl8pPr>
            <a:lvl9pPr marL="4541093" lvl="8" indent="-378424" algn="l">
              <a:spcBef>
                <a:spcPts val="397"/>
              </a:spcBef>
              <a:spcAft>
                <a:spcPts val="0"/>
              </a:spcAft>
              <a:buClr>
                <a:schemeClr val="dk1"/>
              </a:buClr>
              <a:buSzPts val="1800"/>
              <a:buChar char="•"/>
              <a:defRPr sz="2000"/>
            </a:lvl9pPr>
          </a:lstStyle>
          <a:p>
            <a:endParaRPr/>
          </a:p>
        </p:txBody>
      </p:sp>
      <p:sp>
        <p:nvSpPr>
          <p:cNvPr id="37" name="Google Shape;37;p32"/>
          <p:cNvSpPr txBox="1">
            <a:spLocks noGrp="1"/>
          </p:cNvSpPr>
          <p:nvPr>
            <p:ph type="dt" idx="10"/>
          </p:nvPr>
        </p:nvSpPr>
        <p:spPr>
          <a:xfrm>
            <a:off x="630080" y="6357822"/>
            <a:ext cx="2940367" cy="365210"/>
          </a:xfrm>
          <a:prstGeom prst="rect">
            <a:avLst/>
          </a:prstGeom>
          <a:noFill/>
          <a:ln>
            <a:noFill/>
          </a:ln>
        </p:spPr>
        <p:txBody>
          <a:bodyPr spcFirstLastPara="1" wrap="square" lIns="100897" tIns="50435" rIns="100897" bIns="5043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2"/>
          <p:cNvSpPr txBox="1">
            <a:spLocks noGrp="1"/>
          </p:cNvSpPr>
          <p:nvPr>
            <p:ph type="ftr" idx="11"/>
          </p:nvPr>
        </p:nvSpPr>
        <p:spPr>
          <a:xfrm>
            <a:off x="4305539" y="6357822"/>
            <a:ext cx="3990500" cy="365210"/>
          </a:xfrm>
          <a:prstGeom prst="rect">
            <a:avLst/>
          </a:prstGeom>
          <a:noFill/>
          <a:ln>
            <a:noFill/>
          </a:ln>
        </p:spPr>
        <p:txBody>
          <a:bodyPr spcFirstLastPara="1" wrap="square" lIns="100897" tIns="50435" rIns="100897" bIns="5043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2"/>
          <p:cNvSpPr txBox="1">
            <a:spLocks noGrp="1"/>
          </p:cNvSpPr>
          <p:nvPr>
            <p:ph type="sldNum" idx="12"/>
          </p:nvPr>
        </p:nvSpPr>
        <p:spPr>
          <a:xfrm>
            <a:off x="9031131" y="6357822"/>
            <a:ext cx="2940367" cy="365210"/>
          </a:xfrm>
          <a:prstGeom prst="rect">
            <a:avLst/>
          </a:prstGeom>
          <a:noFill/>
          <a:ln>
            <a:noFill/>
          </a:ln>
        </p:spPr>
        <p:txBody>
          <a:bodyPr spcFirstLastPara="1" wrap="square" lIns="100897" tIns="50435" rIns="100897" bIns="5043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3"/>
          <p:cNvSpPr txBox="1">
            <a:spLocks noGrp="1"/>
          </p:cNvSpPr>
          <p:nvPr>
            <p:ph type="title"/>
          </p:nvPr>
        </p:nvSpPr>
        <p:spPr>
          <a:xfrm>
            <a:off x="630080" y="274706"/>
            <a:ext cx="11341418" cy="1143265"/>
          </a:xfrm>
          <a:prstGeom prst="rect">
            <a:avLst/>
          </a:prstGeom>
          <a:noFill/>
          <a:ln>
            <a:noFill/>
          </a:ln>
        </p:spPr>
        <p:txBody>
          <a:bodyPr spcFirstLastPara="1" wrap="square" lIns="100897" tIns="50435" rIns="100897" bIns="50435"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3"/>
          <p:cNvSpPr txBox="1">
            <a:spLocks noGrp="1"/>
          </p:cNvSpPr>
          <p:nvPr>
            <p:ph type="body" idx="1"/>
          </p:nvPr>
        </p:nvSpPr>
        <p:spPr>
          <a:xfrm>
            <a:off x="630081" y="1535469"/>
            <a:ext cx="5567884" cy="639910"/>
          </a:xfrm>
          <a:prstGeom prst="rect">
            <a:avLst/>
          </a:prstGeom>
          <a:noFill/>
          <a:ln>
            <a:noFill/>
          </a:ln>
        </p:spPr>
        <p:txBody>
          <a:bodyPr spcFirstLastPara="1" wrap="square" lIns="100897" tIns="50435" rIns="100897" bIns="50435" anchor="b" anchorCtr="0">
            <a:normAutofit/>
          </a:bodyPr>
          <a:lstStyle>
            <a:lvl1pPr marL="504566" lvl="0" indent="-252283" algn="l">
              <a:spcBef>
                <a:spcPts val="530"/>
              </a:spcBef>
              <a:spcAft>
                <a:spcPts val="0"/>
              </a:spcAft>
              <a:buClr>
                <a:schemeClr val="dk1"/>
              </a:buClr>
              <a:buSzPts val="2400"/>
              <a:buNone/>
              <a:defRPr sz="2600" b="1"/>
            </a:lvl1pPr>
            <a:lvl2pPr marL="1009132" lvl="1" indent="-252283" algn="l">
              <a:spcBef>
                <a:spcPts val="441"/>
              </a:spcBef>
              <a:spcAft>
                <a:spcPts val="0"/>
              </a:spcAft>
              <a:buClr>
                <a:schemeClr val="dk1"/>
              </a:buClr>
              <a:buSzPts val="2000"/>
              <a:buNone/>
              <a:defRPr sz="2200" b="1"/>
            </a:lvl2pPr>
            <a:lvl3pPr marL="1513698" lvl="2" indent="-252283" algn="l">
              <a:spcBef>
                <a:spcPts val="397"/>
              </a:spcBef>
              <a:spcAft>
                <a:spcPts val="0"/>
              </a:spcAft>
              <a:buClr>
                <a:schemeClr val="dk1"/>
              </a:buClr>
              <a:buSzPts val="1800"/>
              <a:buNone/>
              <a:defRPr sz="2000" b="1"/>
            </a:lvl3pPr>
            <a:lvl4pPr marL="2018264" lvl="3" indent="-252283" algn="l">
              <a:spcBef>
                <a:spcPts val="353"/>
              </a:spcBef>
              <a:spcAft>
                <a:spcPts val="0"/>
              </a:spcAft>
              <a:buClr>
                <a:schemeClr val="dk1"/>
              </a:buClr>
              <a:buSzPts val="1600"/>
              <a:buNone/>
              <a:defRPr sz="1800" b="1"/>
            </a:lvl4pPr>
            <a:lvl5pPr marL="2522830" lvl="4" indent="-252283" algn="l">
              <a:spcBef>
                <a:spcPts val="353"/>
              </a:spcBef>
              <a:spcAft>
                <a:spcPts val="0"/>
              </a:spcAft>
              <a:buClr>
                <a:schemeClr val="dk1"/>
              </a:buClr>
              <a:buSzPts val="1600"/>
              <a:buNone/>
              <a:defRPr sz="1800" b="1"/>
            </a:lvl5pPr>
            <a:lvl6pPr marL="3027396" lvl="5" indent="-252283" algn="l">
              <a:spcBef>
                <a:spcPts val="353"/>
              </a:spcBef>
              <a:spcAft>
                <a:spcPts val="0"/>
              </a:spcAft>
              <a:buClr>
                <a:schemeClr val="dk1"/>
              </a:buClr>
              <a:buSzPts val="1600"/>
              <a:buNone/>
              <a:defRPr sz="1800" b="1"/>
            </a:lvl6pPr>
            <a:lvl7pPr marL="3531961" lvl="6" indent="-252283" algn="l">
              <a:spcBef>
                <a:spcPts val="353"/>
              </a:spcBef>
              <a:spcAft>
                <a:spcPts val="0"/>
              </a:spcAft>
              <a:buClr>
                <a:schemeClr val="dk1"/>
              </a:buClr>
              <a:buSzPts val="1600"/>
              <a:buNone/>
              <a:defRPr sz="1800" b="1"/>
            </a:lvl7pPr>
            <a:lvl8pPr marL="4036527" lvl="7" indent="-252283" algn="l">
              <a:spcBef>
                <a:spcPts val="353"/>
              </a:spcBef>
              <a:spcAft>
                <a:spcPts val="0"/>
              </a:spcAft>
              <a:buClr>
                <a:schemeClr val="dk1"/>
              </a:buClr>
              <a:buSzPts val="1600"/>
              <a:buNone/>
              <a:defRPr sz="1800" b="1"/>
            </a:lvl8pPr>
            <a:lvl9pPr marL="4541093" lvl="8" indent="-252283" algn="l">
              <a:spcBef>
                <a:spcPts val="353"/>
              </a:spcBef>
              <a:spcAft>
                <a:spcPts val="0"/>
              </a:spcAft>
              <a:buClr>
                <a:schemeClr val="dk1"/>
              </a:buClr>
              <a:buSzPts val="1600"/>
              <a:buNone/>
              <a:defRPr sz="1800" b="1"/>
            </a:lvl9pPr>
          </a:lstStyle>
          <a:p>
            <a:endParaRPr/>
          </a:p>
        </p:txBody>
      </p:sp>
      <p:sp>
        <p:nvSpPr>
          <p:cNvPr id="43" name="Google Shape;43;p33"/>
          <p:cNvSpPr txBox="1">
            <a:spLocks noGrp="1"/>
          </p:cNvSpPr>
          <p:nvPr>
            <p:ph type="body" idx="2"/>
          </p:nvPr>
        </p:nvSpPr>
        <p:spPr>
          <a:xfrm>
            <a:off x="630081" y="2175384"/>
            <a:ext cx="5567884" cy="3952203"/>
          </a:xfrm>
          <a:prstGeom prst="rect">
            <a:avLst/>
          </a:prstGeom>
          <a:noFill/>
          <a:ln>
            <a:noFill/>
          </a:ln>
        </p:spPr>
        <p:txBody>
          <a:bodyPr spcFirstLastPara="1" wrap="square" lIns="100897" tIns="50435" rIns="100897" bIns="50435" anchor="t" anchorCtr="0">
            <a:normAutofit/>
          </a:bodyPr>
          <a:lstStyle>
            <a:lvl1pPr marL="504566" lvl="0" indent="-420472" algn="l">
              <a:spcBef>
                <a:spcPts val="530"/>
              </a:spcBef>
              <a:spcAft>
                <a:spcPts val="0"/>
              </a:spcAft>
              <a:buClr>
                <a:schemeClr val="dk1"/>
              </a:buClr>
              <a:buSzPts val="2400"/>
              <a:buChar char="•"/>
              <a:defRPr sz="2600"/>
            </a:lvl1pPr>
            <a:lvl2pPr marL="1009132" lvl="1" indent="-392440" algn="l">
              <a:spcBef>
                <a:spcPts val="441"/>
              </a:spcBef>
              <a:spcAft>
                <a:spcPts val="0"/>
              </a:spcAft>
              <a:buClr>
                <a:schemeClr val="dk1"/>
              </a:buClr>
              <a:buSzPts val="2000"/>
              <a:buChar char="–"/>
              <a:defRPr sz="2200"/>
            </a:lvl2pPr>
            <a:lvl3pPr marL="1513698" lvl="2" indent="-378424" algn="l">
              <a:spcBef>
                <a:spcPts val="397"/>
              </a:spcBef>
              <a:spcAft>
                <a:spcPts val="0"/>
              </a:spcAft>
              <a:buClr>
                <a:schemeClr val="dk1"/>
              </a:buClr>
              <a:buSzPts val="1800"/>
              <a:buChar char="•"/>
              <a:defRPr sz="2000"/>
            </a:lvl3pPr>
            <a:lvl4pPr marL="2018264" lvl="3" indent="-364409" algn="l">
              <a:spcBef>
                <a:spcPts val="353"/>
              </a:spcBef>
              <a:spcAft>
                <a:spcPts val="0"/>
              </a:spcAft>
              <a:buClr>
                <a:schemeClr val="dk1"/>
              </a:buClr>
              <a:buSzPts val="1600"/>
              <a:buChar char="–"/>
              <a:defRPr sz="1800"/>
            </a:lvl4pPr>
            <a:lvl5pPr marL="2522830" lvl="4" indent="-364409" algn="l">
              <a:spcBef>
                <a:spcPts val="353"/>
              </a:spcBef>
              <a:spcAft>
                <a:spcPts val="0"/>
              </a:spcAft>
              <a:buClr>
                <a:schemeClr val="dk1"/>
              </a:buClr>
              <a:buSzPts val="1600"/>
              <a:buChar char="»"/>
              <a:defRPr sz="1800"/>
            </a:lvl5pPr>
            <a:lvl6pPr marL="3027396" lvl="5" indent="-364409" algn="l">
              <a:spcBef>
                <a:spcPts val="353"/>
              </a:spcBef>
              <a:spcAft>
                <a:spcPts val="0"/>
              </a:spcAft>
              <a:buClr>
                <a:schemeClr val="dk1"/>
              </a:buClr>
              <a:buSzPts val="1600"/>
              <a:buChar char="•"/>
              <a:defRPr sz="1800"/>
            </a:lvl6pPr>
            <a:lvl7pPr marL="3531961" lvl="6" indent="-364409" algn="l">
              <a:spcBef>
                <a:spcPts val="353"/>
              </a:spcBef>
              <a:spcAft>
                <a:spcPts val="0"/>
              </a:spcAft>
              <a:buClr>
                <a:schemeClr val="dk1"/>
              </a:buClr>
              <a:buSzPts val="1600"/>
              <a:buChar char="•"/>
              <a:defRPr sz="1800"/>
            </a:lvl7pPr>
            <a:lvl8pPr marL="4036527" lvl="7" indent="-364409" algn="l">
              <a:spcBef>
                <a:spcPts val="353"/>
              </a:spcBef>
              <a:spcAft>
                <a:spcPts val="0"/>
              </a:spcAft>
              <a:buClr>
                <a:schemeClr val="dk1"/>
              </a:buClr>
              <a:buSzPts val="1600"/>
              <a:buChar char="•"/>
              <a:defRPr sz="1800"/>
            </a:lvl8pPr>
            <a:lvl9pPr marL="4541093" lvl="8" indent="-364409" algn="l">
              <a:spcBef>
                <a:spcPts val="353"/>
              </a:spcBef>
              <a:spcAft>
                <a:spcPts val="0"/>
              </a:spcAft>
              <a:buClr>
                <a:schemeClr val="dk1"/>
              </a:buClr>
              <a:buSzPts val="1600"/>
              <a:buChar char="•"/>
              <a:defRPr sz="1800"/>
            </a:lvl9pPr>
          </a:lstStyle>
          <a:p>
            <a:endParaRPr/>
          </a:p>
        </p:txBody>
      </p:sp>
      <p:sp>
        <p:nvSpPr>
          <p:cNvPr id="44" name="Google Shape;44;p33"/>
          <p:cNvSpPr txBox="1">
            <a:spLocks noGrp="1"/>
          </p:cNvSpPr>
          <p:nvPr>
            <p:ph type="body" idx="3"/>
          </p:nvPr>
        </p:nvSpPr>
        <p:spPr>
          <a:xfrm>
            <a:off x="6401427" y="1535469"/>
            <a:ext cx="5570071" cy="639910"/>
          </a:xfrm>
          <a:prstGeom prst="rect">
            <a:avLst/>
          </a:prstGeom>
          <a:noFill/>
          <a:ln>
            <a:noFill/>
          </a:ln>
        </p:spPr>
        <p:txBody>
          <a:bodyPr spcFirstLastPara="1" wrap="square" lIns="100897" tIns="50435" rIns="100897" bIns="50435" anchor="b" anchorCtr="0">
            <a:normAutofit/>
          </a:bodyPr>
          <a:lstStyle>
            <a:lvl1pPr marL="504566" lvl="0" indent="-252283" algn="l">
              <a:spcBef>
                <a:spcPts val="530"/>
              </a:spcBef>
              <a:spcAft>
                <a:spcPts val="0"/>
              </a:spcAft>
              <a:buClr>
                <a:schemeClr val="dk1"/>
              </a:buClr>
              <a:buSzPts val="2400"/>
              <a:buNone/>
              <a:defRPr sz="2600" b="1"/>
            </a:lvl1pPr>
            <a:lvl2pPr marL="1009132" lvl="1" indent="-252283" algn="l">
              <a:spcBef>
                <a:spcPts val="441"/>
              </a:spcBef>
              <a:spcAft>
                <a:spcPts val="0"/>
              </a:spcAft>
              <a:buClr>
                <a:schemeClr val="dk1"/>
              </a:buClr>
              <a:buSzPts val="2000"/>
              <a:buNone/>
              <a:defRPr sz="2200" b="1"/>
            </a:lvl2pPr>
            <a:lvl3pPr marL="1513698" lvl="2" indent="-252283" algn="l">
              <a:spcBef>
                <a:spcPts val="397"/>
              </a:spcBef>
              <a:spcAft>
                <a:spcPts val="0"/>
              </a:spcAft>
              <a:buClr>
                <a:schemeClr val="dk1"/>
              </a:buClr>
              <a:buSzPts val="1800"/>
              <a:buNone/>
              <a:defRPr sz="2000" b="1"/>
            </a:lvl3pPr>
            <a:lvl4pPr marL="2018264" lvl="3" indent="-252283" algn="l">
              <a:spcBef>
                <a:spcPts val="353"/>
              </a:spcBef>
              <a:spcAft>
                <a:spcPts val="0"/>
              </a:spcAft>
              <a:buClr>
                <a:schemeClr val="dk1"/>
              </a:buClr>
              <a:buSzPts val="1600"/>
              <a:buNone/>
              <a:defRPr sz="1800" b="1"/>
            </a:lvl4pPr>
            <a:lvl5pPr marL="2522830" lvl="4" indent="-252283" algn="l">
              <a:spcBef>
                <a:spcPts val="353"/>
              </a:spcBef>
              <a:spcAft>
                <a:spcPts val="0"/>
              </a:spcAft>
              <a:buClr>
                <a:schemeClr val="dk1"/>
              </a:buClr>
              <a:buSzPts val="1600"/>
              <a:buNone/>
              <a:defRPr sz="1800" b="1"/>
            </a:lvl5pPr>
            <a:lvl6pPr marL="3027396" lvl="5" indent="-252283" algn="l">
              <a:spcBef>
                <a:spcPts val="353"/>
              </a:spcBef>
              <a:spcAft>
                <a:spcPts val="0"/>
              </a:spcAft>
              <a:buClr>
                <a:schemeClr val="dk1"/>
              </a:buClr>
              <a:buSzPts val="1600"/>
              <a:buNone/>
              <a:defRPr sz="1800" b="1"/>
            </a:lvl6pPr>
            <a:lvl7pPr marL="3531961" lvl="6" indent="-252283" algn="l">
              <a:spcBef>
                <a:spcPts val="353"/>
              </a:spcBef>
              <a:spcAft>
                <a:spcPts val="0"/>
              </a:spcAft>
              <a:buClr>
                <a:schemeClr val="dk1"/>
              </a:buClr>
              <a:buSzPts val="1600"/>
              <a:buNone/>
              <a:defRPr sz="1800" b="1"/>
            </a:lvl7pPr>
            <a:lvl8pPr marL="4036527" lvl="7" indent="-252283" algn="l">
              <a:spcBef>
                <a:spcPts val="353"/>
              </a:spcBef>
              <a:spcAft>
                <a:spcPts val="0"/>
              </a:spcAft>
              <a:buClr>
                <a:schemeClr val="dk1"/>
              </a:buClr>
              <a:buSzPts val="1600"/>
              <a:buNone/>
              <a:defRPr sz="1800" b="1"/>
            </a:lvl8pPr>
            <a:lvl9pPr marL="4541093" lvl="8" indent="-252283" algn="l">
              <a:spcBef>
                <a:spcPts val="353"/>
              </a:spcBef>
              <a:spcAft>
                <a:spcPts val="0"/>
              </a:spcAft>
              <a:buClr>
                <a:schemeClr val="dk1"/>
              </a:buClr>
              <a:buSzPts val="1600"/>
              <a:buNone/>
              <a:defRPr sz="1800" b="1"/>
            </a:lvl9pPr>
          </a:lstStyle>
          <a:p>
            <a:endParaRPr/>
          </a:p>
        </p:txBody>
      </p:sp>
      <p:sp>
        <p:nvSpPr>
          <p:cNvPr id="45" name="Google Shape;45;p33"/>
          <p:cNvSpPr txBox="1">
            <a:spLocks noGrp="1"/>
          </p:cNvSpPr>
          <p:nvPr>
            <p:ph type="body" idx="4"/>
          </p:nvPr>
        </p:nvSpPr>
        <p:spPr>
          <a:xfrm>
            <a:off x="6401427" y="2175384"/>
            <a:ext cx="5570071" cy="3952203"/>
          </a:xfrm>
          <a:prstGeom prst="rect">
            <a:avLst/>
          </a:prstGeom>
          <a:noFill/>
          <a:ln>
            <a:noFill/>
          </a:ln>
        </p:spPr>
        <p:txBody>
          <a:bodyPr spcFirstLastPara="1" wrap="square" lIns="100897" tIns="50435" rIns="100897" bIns="50435" anchor="t" anchorCtr="0">
            <a:normAutofit/>
          </a:bodyPr>
          <a:lstStyle>
            <a:lvl1pPr marL="504566" lvl="0" indent="-420472" algn="l">
              <a:spcBef>
                <a:spcPts val="530"/>
              </a:spcBef>
              <a:spcAft>
                <a:spcPts val="0"/>
              </a:spcAft>
              <a:buClr>
                <a:schemeClr val="dk1"/>
              </a:buClr>
              <a:buSzPts val="2400"/>
              <a:buChar char="•"/>
              <a:defRPr sz="2600"/>
            </a:lvl1pPr>
            <a:lvl2pPr marL="1009132" lvl="1" indent="-392440" algn="l">
              <a:spcBef>
                <a:spcPts val="441"/>
              </a:spcBef>
              <a:spcAft>
                <a:spcPts val="0"/>
              </a:spcAft>
              <a:buClr>
                <a:schemeClr val="dk1"/>
              </a:buClr>
              <a:buSzPts val="2000"/>
              <a:buChar char="–"/>
              <a:defRPr sz="2200"/>
            </a:lvl2pPr>
            <a:lvl3pPr marL="1513698" lvl="2" indent="-378424" algn="l">
              <a:spcBef>
                <a:spcPts val="397"/>
              </a:spcBef>
              <a:spcAft>
                <a:spcPts val="0"/>
              </a:spcAft>
              <a:buClr>
                <a:schemeClr val="dk1"/>
              </a:buClr>
              <a:buSzPts val="1800"/>
              <a:buChar char="•"/>
              <a:defRPr sz="2000"/>
            </a:lvl3pPr>
            <a:lvl4pPr marL="2018264" lvl="3" indent="-364409" algn="l">
              <a:spcBef>
                <a:spcPts val="353"/>
              </a:spcBef>
              <a:spcAft>
                <a:spcPts val="0"/>
              </a:spcAft>
              <a:buClr>
                <a:schemeClr val="dk1"/>
              </a:buClr>
              <a:buSzPts val="1600"/>
              <a:buChar char="–"/>
              <a:defRPr sz="1800"/>
            </a:lvl4pPr>
            <a:lvl5pPr marL="2522830" lvl="4" indent="-364409" algn="l">
              <a:spcBef>
                <a:spcPts val="353"/>
              </a:spcBef>
              <a:spcAft>
                <a:spcPts val="0"/>
              </a:spcAft>
              <a:buClr>
                <a:schemeClr val="dk1"/>
              </a:buClr>
              <a:buSzPts val="1600"/>
              <a:buChar char="»"/>
              <a:defRPr sz="1800"/>
            </a:lvl5pPr>
            <a:lvl6pPr marL="3027396" lvl="5" indent="-364409" algn="l">
              <a:spcBef>
                <a:spcPts val="353"/>
              </a:spcBef>
              <a:spcAft>
                <a:spcPts val="0"/>
              </a:spcAft>
              <a:buClr>
                <a:schemeClr val="dk1"/>
              </a:buClr>
              <a:buSzPts val="1600"/>
              <a:buChar char="•"/>
              <a:defRPr sz="1800"/>
            </a:lvl6pPr>
            <a:lvl7pPr marL="3531961" lvl="6" indent="-364409" algn="l">
              <a:spcBef>
                <a:spcPts val="353"/>
              </a:spcBef>
              <a:spcAft>
                <a:spcPts val="0"/>
              </a:spcAft>
              <a:buClr>
                <a:schemeClr val="dk1"/>
              </a:buClr>
              <a:buSzPts val="1600"/>
              <a:buChar char="•"/>
              <a:defRPr sz="1800"/>
            </a:lvl7pPr>
            <a:lvl8pPr marL="4036527" lvl="7" indent="-364409" algn="l">
              <a:spcBef>
                <a:spcPts val="353"/>
              </a:spcBef>
              <a:spcAft>
                <a:spcPts val="0"/>
              </a:spcAft>
              <a:buClr>
                <a:schemeClr val="dk1"/>
              </a:buClr>
              <a:buSzPts val="1600"/>
              <a:buChar char="•"/>
              <a:defRPr sz="1800"/>
            </a:lvl8pPr>
            <a:lvl9pPr marL="4541093" lvl="8" indent="-364409" algn="l">
              <a:spcBef>
                <a:spcPts val="353"/>
              </a:spcBef>
              <a:spcAft>
                <a:spcPts val="0"/>
              </a:spcAft>
              <a:buClr>
                <a:schemeClr val="dk1"/>
              </a:buClr>
              <a:buSzPts val="1600"/>
              <a:buChar char="•"/>
              <a:defRPr sz="1800"/>
            </a:lvl9pPr>
          </a:lstStyle>
          <a:p>
            <a:endParaRPr/>
          </a:p>
        </p:txBody>
      </p:sp>
      <p:sp>
        <p:nvSpPr>
          <p:cNvPr id="46" name="Google Shape;46;p33"/>
          <p:cNvSpPr txBox="1">
            <a:spLocks noGrp="1"/>
          </p:cNvSpPr>
          <p:nvPr>
            <p:ph type="dt" idx="10"/>
          </p:nvPr>
        </p:nvSpPr>
        <p:spPr>
          <a:xfrm>
            <a:off x="630080" y="6357822"/>
            <a:ext cx="2940367" cy="365210"/>
          </a:xfrm>
          <a:prstGeom prst="rect">
            <a:avLst/>
          </a:prstGeom>
          <a:noFill/>
          <a:ln>
            <a:noFill/>
          </a:ln>
        </p:spPr>
        <p:txBody>
          <a:bodyPr spcFirstLastPara="1" wrap="square" lIns="100897" tIns="50435" rIns="100897" bIns="5043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3"/>
          <p:cNvSpPr txBox="1">
            <a:spLocks noGrp="1"/>
          </p:cNvSpPr>
          <p:nvPr>
            <p:ph type="ftr" idx="11"/>
          </p:nvPr>
        </p:nvSpPr>
        <p:spPr>
          <a:xfrm>
            <a:off x="4305539" y="6357822"/>
            <a:ext cx="3990500" cy="365210"/>
          </a:xfrm>
          <a:prstGeom prst="rect">
            <a:avLst/>
          </a:prstGeom>
          <a:noFill/>
          <a:ln>
            <a:noFill/>
          </a:ln>
        </p:spPr>
        <p:txBody>
          <a:bodyPr spcFirstLastPara="1" wrap="square" lIns="100897" tIns="50435" rIns="100897" bIns="5043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3"/>
          <p:cNvSpPr txBox="1">
            <a:spLocks noGrp="1"/>
          </p:cNvSpPr>
          <p:nvPr>
            <p:ph type="sldNum" idx="12"/>
          </p:nvPr>
        </p:nvSpPr>
        <p:spPr>
          <a:xfrm>
            <a:off x="9031131" y="6357822"/>
            <a:ext cx="2940367" cy="365210"/>
          </a:xfrm>
          <a:prstGeom prst="rect">
            <a:avLst/>
          </a:prstGeom>
          <a:noFill/>
          <a:ln>
            <a:noFill/>
          </a:ln>
        </p:spPr>
        <p:txBody>
          <a:bodyPr spcFirstLastPara="1" wrap="square" lIns="100897" tIns="50435" rIns="100897" bIns="5043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4"/>
          <p:cNvSpPr txBox="1">
            <a:spLocks noGrp="1"/>
          </p:cNvSpPr>
          <p:nvPr>
            <p:ph type="title"/>
          </p:nvPr>
        </p:nvSpPr>
        <p:spPr>
          <a:xfrm>
            <a:off x="630080" y="274706"/>
            <a:ext cx="11341418" cy="1143265"/>
          </a:xfrm>
          <a:prstGeom prst="rect">
            <a:avLst/>
          </a:prstGeom>
          <a:noFill/>
          <a:ln>
            <a:noFill/>
          </a:ln>
        </p:spPr>
        <p:txBody>
          <a:bodyPr spcFirstLastPara="1" wrap="square" lIns="100897" tIns="50435" rIns="100897" bIns="5043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4"/>
          <p:cNvSpPr txBox="1">
            <a:spLocks noGrp="1"/>
          </p:cNvSpPr>
          <p:nvPr>
            <p:ph type="dt" idx="10"/>
          </p:nvPr>
        </p:nvSpPr>
        <p:spPr>
          <a:xfrm>
            <a:off x="630080" y="6357822"/>
            <a:ext cx="2940367" cy="365210"/>
          </a:xfrm>
          <a:prstGeom prst="rect">
            <a:avLst/>
          </a:prstGeom>
          <a:noFill/>
          <a:ln>
            <a:noFill/>
          </a:ln>
        </p:spPr>
        <p:txBody>
          <a:bodyPr spcFirstLastPara="1" wrap="square" lIns="100897" tIns="50435" rIns="100897" bIns="5043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4"/>
          <p:cNvSpPr txBox="1">
            <a:spLocks noGrp="1"/>
          </p:cNvSpPr>
          <p:nvPr>
            <p:ph type="ftr" idx="11"/>
          </p:nvPr>
        </p:nvSpPr>
        <p:spPr>
          <a:xfrm>
            <a:off x="4305539" y="6357822"/>
            <a:ext cx="3990500" cy="365210"/>
          </a:xfrm>
          <a:prstGeom prst="rect">
            <a:avLst/>
          </a:prstGeom>
          <a:noFill/>
          <a:ln>
            <a:noFill/>
          </a:ln>
        </p:spPr>
        <p:txBody>
          <a:bodyPr spcFirstLastPara="1" wrap="square" lIns="100897" tIns="50435" rIns="100897" bIns="5043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4"/>
          <p:cNvSpPr txBox="1">
            <a:spLocks noGrp="1"/>
          </p:cNvSpPr>
          <p:nvPr>
            <p:ph type="sldNum" idx="12"/>
          </p:nvPr>
        </p:nvSpPr>
        <p:spPr>
          <a:xfrm>
            <a:off x="9031131" y="6357822"/>
            <a:ext cx="2940367" cy="365210"/>
          </a:xfrm>
          <a:prstGeom prst="rect">
            <a:avLst/>
          </a:prstGeom>
          <a:noFill/>
          <a:ln>
            <a:noFill/>
          </a:ln>
        </p:spPr>
        <p:txBody>
          <a:bodyPr spcFirstLastPara="1" wrap="square" lIns="100897" tIns="50435" rIns="100897" bIns="5043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5"/>
          <p:cNvSpPr txBox="1">
            <a:spLocks noGrp="1"/>
          </p:cNvSpPr>
          <p:nvPr>
            <p:ph type="dt" idx="10"/>
          </p:nvPr>
        </p:nvSpPr>
        <p:spPr>
          <a:xfrm>
            <a:off x="630080" y="6357822"/>
            <a:ext cx="2940367" cy="365210"/>
          </a:xfrm>
          <a:prstGeom prst="rect">
            <a:avLst/>
          </a:prstGeom>
          <a:noFill/>
          <a:ln>
            <a:noFill/>
          </a:ln>
        </p:spPr>
        <p:txBody>
          <a:bodyPr spcFirstLastPara="1" wrap="square" lIns="100897" tIns="50435" rIns="100897" bIns="5043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5"/>
          <p:cNvSpPr txBox="1">
            <a:spLocks noGrp="1"/>
          </p:cNvSpPr>
          <p:nvPr>
            <p:ph type="ftr" idx="11"/>
          </p:nvPr>
        </p:nvSpPr>
        <p:spPr>
          <a:xfrm>
            <a:off x="4305539" y="6357822"/>
            <a:ext cx="3990500" cy="365210"/>
          </a:xfrm>
          <a:prstGeom prst="rect">
            <a:avLst/>
          </a:prstGeom>
          <a:noFill/>
          <a:ln>
            <a:noFill/>
          </a:ln>
        </p:spPr>
        <p:txBody>
          <a:bodyPr spcFirstLastPara="1" wrap="square" lIns="100897" tIns="50435" rIns="100897" bIns="5043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5"/>
          <p:cNvSpPr txBox="1">
            <a:spLocks noGrp="1"/>
          </p:cNvSpPr>
          <p:nvPr>
            <p:ph type="sldNum" idx="12"/>
          </p:nvPr>
        </p:nvSpPr>
        <p:spPr>
          <a:xfrm>
            <a:off x="9031131" y="6357822"/>
            <a:ext cx="2940367" cy="365210"/>
          </a:xfrm>
          <a:prstGeom prst="rect">
            <a:avLst/>
          </a:prstGeom>
          <a:noFill/>
          <a:ln>
            <a:noFill/>
          </a:ln>
        </p:spPr>
        <p:txBody>
          <a:bodyPr spcFirstLastPara="1" wrap="square" lIns="100897" tIns="50435" rIns="100897" bIns="5043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6"/>
          <p:cNvSpPr txBox="1">
            <a:spLocks noGrp="1"/>
          </p:cNvSpPr>
          <p:nvPr>
            <p:ph type="title"/>
          </p:nvPr>
        </p:nvSpPr>
        <p:spPr>
          <a:xfrm>
            <a:off x="630080" y="273118"/>
            <a:ext cx="4145832" cy="1162319"/>
          </a:xfrm>
          <a:prstGeom prst="rect">
            <a:avLst/>
          </a:prstGeom>
          <a:noFill/>
          <a:ln>
            <a:noFill/>
          </a:ln>
        </p:spPr>
        <p:txBody>
          <a:bodyPr spcFirstLastPara="1" wrap="square" lIns="100897" tIns="50435" rIns="100897" bIns="50435" anchor="b" anchorCtr="0">
            <a:normAutofit/>
          </a:bodyPr>
          <a:lstStyle>
            <a:lvl1pPr lvl="0" algn="l">
              <a:spcBef>
                <a:spcPts val="0"/>
              </a:spcBef>
              <a:spcAft>
                <a:spcPts val="0"/>
              </a:spcAft>
              <a:buClr>
                <a:schemeClr val="dk1"/>
              </a:buClr>
              <a:buSzPts val="2000"/>
              <a:buFont typeface="Calibri"/>
              <a:buNone/>
              <a:defRPr sz="2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6"/>
          <p:cNvSpPr txBox="1">
            <a:spLocks noGrp="1"/>
          </p:cNvSpPr>
          <p:nvPr>
            <p:ph type="body" idx="1"/>
          </p:nvPr>
        </p:nvSpPr>
        <p:spPr>
          <a:xfrm>
            <a:off x="4926867" y="273114"/>
            <a:ext cx="7044631" cy="5854468"/>
          </a:xfrm>
          <a:prstGeom prst="rect">
            <a:avLst/>
          </a:prstGeom>
          <a:noFill/>
          <a:ln>
            <a:noFill/>
          </a:ln>
        </p:spPr>
        <p:txBody>
          <a:bodyPr spcFirstLastPara="1" wrap="square" lIns="100897" tIns="50435" rIns="100897" bIns="50435" anchor="t" anchorCtr="0">
            <a:normAutofit/>
          </a:bodyPr>
          <a:lstStyle>
            <a:lvl1pPr marL="504566" lvl="0" indent="-476534" algn="l">
              <a:spcBef>
                <a:spcPts val="706"/>
              </a:spcBef>
              <a:spcAft>
                <a:spcPts val="0"/>
              </a:spcAft>
              <a:buClr>
                <a:schemeClr val="dk1"/>
              </a:buClr>
              <a:buSzPts val="3200"/>
              <a:buChar char="•"/>
              <a:defRPr sz="3500"/>
            </a:lvl1pPr>
            <a:lvl2pPr marL="1009132" lvl="1" indent="-448503" algn="l">
              <a:spcBef>
                <a:spcPts val="618"/>
              </a:spcBef>
              <a:spcAft>
                <a:spcPts val="0"/>
              </a:spcAft>
              <a:buClr>
                <a:schemeClr val="dk1"/>
              </a:buClr>
              <a:buSzPts val="2800"/>
              <a:buChar char="–"/>
              <a:defRPr sz="3100"/>
            </a:lvl2pPr>
            <a:lvl3pPr marL="1513698" lvl="2" indent="-420472" algn="l">
              <a:spcBef>
                <a:spcPts val="530"/>
              </a:spcBef>
              <a:spcAft>
                <a:spcPts val="0"/>
              </a:spcAft>
              <a:buClr>
                <a:schemeClr val="dk1"/>
              </a:buClr>
              <a:buSzPts val="2400"/>
              <a:buChar char="•"/>
              <a:defRPr sz="2600"/>
            </a:lvl3pPr>
            <a:lvl4pPr marL="2018264" lvl="3" indent="-392440" algn="l">
              <a:spcBef>
                <a:spcPts val="441"/>
              </a:spcBef>
              <a:spcAft>
                <a:spcPts val="0"/>
              </a:spcAft>
              <a:buClr>
                <a:schemeClr val="dk1"/>
              </a:buClr>
              <a:buSzPts val="2000"/>
              <a:buChar char="–"/>
              <a:defRPr sz="2200"/>
            </a:lvl4pPr>
            <a:lvl5pPr marL="2522830" lvl="4" indent="-392440" algn="l">
              <a:spcBef>
                <a:spcPts val="441"/>
              </a:spcBef>
              <a:spcAft>
                <a:spcPts val="0"/>
              </a:spcAft>
              <a:buClr>
                <a:schemeClr val="dk1"/>
              </a:buClr>
              <a:buSzPts val="2000"/>
              <a:buChar char="»"/>
              <a:defRPr sz="2200"/>
            </a:lvl5pPr>
            <a:lvl6pPr marL="3027396" lvl="5" indent="-392440" algn="l">
              <a:spcBef>
                <a:spcPts val="441"/>
              </a:spcBef>
              <a:spcAft>
                <a:spcPts val="0"/>
              </a:spcAft>
              <a:buClr>
                <a:schemeClr val="dk1"/>
              </a:buClr>
              <a:buSzPts val="2000"/>
              <a:buChar char="•"/>
              <a:defRPr sz="2200"/>
            </a:lvl6pPr>
            <a:lvl7pPr marL="3531961" lvl="6" indent="-392440" algn="l">
              <a:spcBef>
                <a:spcPts val="441"/>
              </a:spcBef>
              <a:spcAft>
                <a:spcPts val="0"/>
              </a:spcAft>
              <a:buClr>
                <a:schemeClr val="dk1"/>
              </a:buClr>
              <a:buSzPts val="2000"/>
              <a:buChar char="•"/>
              <a:defRPr sz="2200"/>
            </a:lvl7pPr>
            <a:lvl8pPr marL="4036527" lvl="7" indent="-392440" algn="l">
              <a:spcBef>
                <a:spcPts val="441"/>
              </a:spcBef>
              <a:spcAft>
                <a:spcPts val="0"/>
              </a:spcAft>
              <a:buClr>
                <a:schemeClr val="dk1"/>
              </a:buClr>
              <a:buSzPts val="2000"/>
              <a:buChar char="•"/>
              <a:defRPr sz="2200"/>
            </a:lvl8pPr>
            <a:lvl9pPr marL="4541093" lvl="8" indent="-392440" algn="l">
              <a:spcBef>
                <a:spcPts val="441"/>
              </a:spcBef>
              <a:spcAft>
                <a:spcPts val="0"/>
              </a:spcAft>
              <a:buClr>
                <a:schemeClr val="dk1"/>
              </a:buClr>
              <a:buSzPts val="2000"/>
              <a:buChar char="•"/>
              <a:defRPr sz="2200"/>
            </a:lvl9pPr>
          </a:lstStyle>
          <a:p>
            <a:endParaRPr/>
          </a:p>
        </p:txBody>
      </p:sp>
      <p:sp>
        <p:nvSpPr>
          <p:cNvPr id="61" name="Google Shape;61;p36"/>
          <p:cNvSpPr txBox="1">
            <a:spLocks noGrp="1"/>
          </p:cNvSpPr>
          <p:nvPr>
            <p:ph type="body" idx="2"/>
          </p:nvPr>
        </p:nvSpPr>
        <p:spPr>
          <a:xfrm>
            <a:off x="630080" y="1435434"/>
            <a:ext cx="4145832" cy="4692149"/>
          </a:xfrm>
          <a:prstGeom prst="rect">
            <a:avLst/>
          </a:prstGeom>
          <a:noFill/>
          <a:ln>
            <a:noFill/>
          </a:ln>
        </p:spPr>
        <p:txBody>
          <a:bodyPr spcFirstLastPara="1" wrap="square" lIns="100897" tIns="50435" rIns="100897" bIns="50435" anchor="t" anchorCtr="0">
            <a:normAutofit/>
          </a:bodyPr>
          <a:lstStyle>
            <a:lvl1pPr marL="504566" lvl="0" indent="-252283" algn="l">
              <a:spcBef>
                <a:spcPts val="309"/>
              </a:spcBef>
              <a:spcAft>
                <a:spcPts val="0"/>
              </a:spcAft>
              <a:buClr>
                <a:schemeClr val="dk1"/>
              </a:buClr>
              <a:buSzPts val="1400"/>
              <a:buNone/>
              <a:defRPr sz="1500"/>
            </a:lvl1pPr>
            <a:lvl2pPr marL="1009132" lvl="1" indent="-252283" algn="l">
              <a:spcBef>
                <a:spcPts val="265"/>
              </a:spcBef>
              <a:spcAft>
                <a:spcPts val="0"/>
              </a:spcAft>
              <a:buClr>
                <a:schemeClr val="dk1"/>
              </a:buClr>
              <a:buSzPts val="1200"/>
              <a:buNone/>
              <a:defRPr sz="1300"/>
            </a:lvl2pPr>
            <a:lvl3pPr marL="1513698" lvl="2" indent="-252283" algn="l">
              <a:spcBef>
                <a:spcPts val="221"/>
              </a:spcBef>
              <a:spcAft>
                <a:spcPts val="0"/>
              </a:spcAft>
              <a:buClr>
                <a:schemeClr val="dk1"/>
              </a:buClr>
              <a:buSzPts val="1000"/>
              <a:buNone/>
              <a:defRPr sz="1100"/>
            </a:lvl3pPr>
            <a:lvl4pPr marL="2018264" lvl="3" indent="-252283" algn="l">
              <a:spcBef>
                <a:spcPts val="199"/>
              </a:spcBef>
              <a:spcAft>
                <a:spcPts val="0"/>
              </a:spcAft>
              <a:buClr>
                <a:schemeClr val="dk1"/>
              </a:buClr>
              <a:buSzPts val="900"/>
              <a:buNone/>
              <a:defRPr sz="1000"/>
            </a:lvl4pPr>
            <a:lvl5pPr marL="2522830" lvl="4" indent="-252283" algn="l">
              <a:spcBef>
                <a:spcPts val="199"/>
              </a:spcBef>
              <a:spcAft>
                <a:spcPts val="0"/>
              </a:spcAft>
              <a:buClr>
                <a:schemeClr val="dk1"/>
              </a:buClr>
              <a:buSzPts val="900"/>
              <a:buNone/>
              <a:defRPr sz="1000"/>
            </a:lvl5pPr>
            <a:lvl6pPr marL="3027396" lvl="5" indent="-252283" algn="l">
              <a:spcBef>
                <a:spcPts val="199"/>
              </a:spcBef>
              <a:spcAft>
                <a:spcPts val="0"/>
              </a:spcAft>
              <a:buClr>
                <a:schemeClr val="dk1"/>
              </a:buClr>
              <a:buSzPts val="900"/>
              <a:buNone/>
              <a:defRPr sz="1000"/>
            </a:lvl6pPr>
            <a:lvl7pPr marL="3531961" lvl="6" indent="-252283" algn="l">
              <a:spcBef>
                <a:spcPts val="199"/>
              </a:spcBef>
              <a:spcAft>
                <a:spcPts val="0"/>
              </a:spcAft>
              <a:buClr>
                <a:schemeClr val="dk1"/>
              </a:buClr>
              <a:buSzPts val="900"/>
              <a:buNone/>
              <a:defRPr sz="1000"/>
            </a:lvl7pPr>
            <a:lvl8pPr marL="4036527" lvl="7" indent="-252283" algn="l">
              <a:spcBef>
                <a:spcPts val="199"/>
              </a:spcBef>
              <a:spcAft>
                <a:spcPts val="0"/>
              </a:spcAft>
              <a:buClr>
                <a:schemeClr val="dk1"/>
              </a:buClr>
              <a:buSzPts val="900"/>
              <a:buNone/>
              <a:defRPr sz="1000"/>
            </a:lvl8pPr>
            <a:lvl9pPr marL="4541093" lvl="8" indent="-252283" algn="l">
              <a:spcBef>
                <a:spcPts val="199"/>
              </a:spcBef>
              <a:spcAft>
                <a:spcPts val="0"/>
              </a:spcAft>
              <a:buClr>
                <a:schemeClr val="dk1"/>
              </a:buClr>
              <a:buSzPts val="900"/>
              <a:buNone/>
              <a:defRPr sz="1000"/>
            </a:lvl9pPr>
          </a:lstStyle>
          <a:p>
            <a:endParaRPr/>
          </a:p>
        </p:txBody>
      </p:sp>
      <p:sp>
        <p:nvSpPr>
          <p:cNvPr id="62" name="Google Shape;62;p36"/>
          <p:cNvSpPr txBox="1">
            <a:spLocks noGrp="1"/>
          </p:cNvSpPr>
          <p:nvPr>
            <p:ph type="dt" idx="10"/>
          </p:nvPr>
        </p:nvSpPr>
        <p:spPr>
          <a:xfrm>
            <a:off x="630080" y="6357822"/>
            <a:ext cx="2940367" cy="365210"/>
          </a:xfrm>
          <a:prstGeom prst="rect">
            <a:avLst/>
          </a:prstGeom>
          <a:noFill/>
          <a:ln>
            <a:noFill/>
          </a:ln>
        </p:spPr>
        <p:txBody>
          <a:bodyPr spcFirstLastPara="1" wrap="square" lIns="100897" tIns="50435" rIns="100897" bIns="5043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6"/>
          <p:cNvSpPr txBox="1">
            <a:spLocks noGrp="1"/>
          </p:cNvSpPr>
          <p:nvPr>
            <p:ph type="ftr" idx="11"/>
          </p:nvPr>
        </p:nvSpPr>
        <p:spPr>
          <a:xfrm>
            <a:off x="4305539" y="6357822"/>
            <a:ext cx="3990500" cy="365210"/>
          </a:xfrm>
          <a:prstGeom prst="rect">
            <a:avLst/>
          </a:prstGeom>
          <a:noFill/>
          <a:ln>
            <a:noFill/>
          </a:ln>
        </p:spPr>
        <p:txBody>
          <a:bodyPr spcFirstLastPara="1" wrap="square" lIns="100897" tIns="50435" rIns="100897" bIns="5043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6"/>
          <p:cNvSpPr txBox="1">
            <a:spLocks noGrp="1"/>
          </p:cNvSpPr>
          <p:nvPr>
            <p:ph type="sldNum" idx="12"/>
          </p:nvPr>
        </p:nvSpPr>
        <p:spPr>
          <a:xfrm>
            <a:off x="9031131" y="6357822"/>
            <a:ext cx="2940367" cy="365210"/>
          </a:xfrm>
          <a:prstGeom prst="rect">
            <a:avLst/>
          </a:prstGeom>
          <a:noFill/>
          <a:ln>
            <a:noFill/>
          </a:ln>
        </p:spPr>
        <p:txBody>
          <a:bodyPr spcFirstLastPara="1" wrap="square" lIns="100897" tIns="50435" rIns="100897" bIns="5043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7"/>
          <p:cNvSpPr txBox="1">
            <a:spLocks noGrp="1"/>
          </p:cNvSpPr>
          <p:nvPr>
            <p:ph type="title"/>
          </p:nvPr>
        </p:nvSpPr>
        <p:spPr>
          <a:xfrm>
            <a:off x="2469997" y="4801717"/>
            <a:ext cx="7560945" cy="566869"/>
          </a:xfrm>
          <a:prstGeom prst="rect">
            <a:avLst/>
          </a:prstGeom>
          <a:noFill/>
          <a:ln>
            <a:noFill/>
          </a:ln>
        </p:spPr>
        <p:txBody>
          <a:bodyPr spcFirstLastPara="1" wrap="square" lIns="100897" tIns="50435" rIns="100897" bIns="50435" anchor="b" anchorCtr="0">
            <a:normAutofit/>
          </a:bodyPr>
          <a:lstStyle>
            <a:lvl1pPr lvl="0" algn="l">
              <a:spcBef>
                <a:spcPts val="0"/>
              </a:spcBef>
              <a:spcAft>
                <a:spcPts val="0"/>
              </a:spcAft>
              <a:buClr>
                <a:schemeClr val="dk1"/>
              </a:buClr>
              <a:buSzPts val="2000"/>
              <a:buFont typeface="Calibri"/>
              <a:buNone/>
              <a:defRPr sz="2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7"/>
          <p:cNvSpPr>
            <a:spLocks noGrp="1"/>
          </p:cNvSpPr>
          <p:nvPr>
            <p:ph type="pic" idx="2"/>
          </p:nvPr>
        </p:nvSpPr>
        <p:spPr>
          <a:xfrm>
            <a:off x="2469997" y="612922"/>
            <a:ext cx="7560945" cy="4115753"/>
          </a:xfrm>
          <a:prstGeom prst="rect">
            <a:avLst/>
          </a:prstGeom>
          <a:noFill/>
          <a:ln>
            <a:noFill/>
          </a:ln>
        </p:spPr>
      </p:sp>
      <p:sp>
        <p:nvSpPr>
          <p:cNvPr id="68" name="Google Shape;68;p37"/>
          <p:cNvSpPr txBox="1">
            <a:spLocks noGrp="1"/>
          </p:cNvSpPr>
          <p:nvPr>
            <p:ph type="body" idx="1"/>
          </p:nvPr>
        </p:nvSpPr>
        <p:spPr>
          <a:xfrm>
            <a:off x="2469997" y="5368581"/>
            <a:ext cx="7560945" cy="805048"/>
          </a:xfrm>
          <a:prstGeom prst="rect">
            <a:avLst/>
          </a:prstGeom>
          <a:noFill/>
          <a:ln>
            <a:noFill/>
          </a:ln>
        </p:spPr>
        <p:txBody>
          <a:bodyPr spcFirstLastPara="1" wrap="square" lIns="100897" tIns="50435" rIns="100897" bIns="50435" anchor="t" anchorCtr="0">
            <a:normAutofit/>
          </a:bodyPr>
          <a:lstStyle>
            <a:lvl1pPr marL="504566" lvl="0" indent="-252283" algn="l">
              <a:spcBef>
                <a:spcPts val="309"/>
              </a:spcBef>
              <a:spcAft>
                <a:spcPts val="0"/>
              </a:spcAft>
              <a:buClr>
                <a:schemeClr val="dk1"/>
              </a:buClr>
              <a:buSzPts val="1400"/>
              <a:buNone/>
              <a:defRPr sz="1500"/>
            </a:lvl1pPr>
            <a:lvl2pPr marL="1009132" lvl="1" indent="-252283" algn="l">
              <a:spcBef>
                <a:spcPts val="265"/>
              </a:spcBef>
              <a:spcAft>
                <a:spcPts val="0"/>
              </a:spcAft>
              <a:buClr>
                <a:schemeClr val="dk1"/>
              </a:buClr>
              <a:buSzPts val="1200"/>
              <a:buNone/>
              <a:defRPr sz="1300"/>
            </a:lvl2pPr>
            <a:lvl3pPr marL="1513698" lvl="2" indent="-252283" algn="l">
              <a:spcBef>
                <a:spcPts val="221"/>
              </a:spcBef>
              <a:spcAft>
                <a:spcPts val="0"/>
              </a:spcAft>
              <a:buClr>
                <a:schemeClr val="dk1"/>
              </a:buClr>
              <a:buSzPts val="1000"/>
              <a:buNone/>
              <a:defRPr sz="1100"/>
            </a:lvl3pPr>
            <a:lvl4pPr marL="2018264" lvl="3" indent="-252283" algn="l">
              <a:spcBef>
                <a:spcPts val="199"/>
              </a:spcBef>
              <a:spcAft>
                <a:spcPts val="0"/>
              </a:spcAft>
              <a:buClr>
                <a:schemeClr val="dk1"/>
              </a:buClr>
              <a:buSzPts val="900"/>
              <a:buNone/>
              <a:defRPr sz="1000"/>
            </a:lvl4pPr>
            <a:lvl5pPr marL="2522830" lvl="4" indent="-252283" algn="l">
              <a:spcBef>
                <a:spcPts val="199"/>
              </a:spcBef>
              <a:spcAft>
                <a:spcPts val="0"/>
              </a:spcAft>
              <a:buClr>
                <a:schemeClr val="dk1"/>
              </a:buClr>
              <a:buSzPts val="900"/>
              <a:buNone/>
              <a:defRPr sz="1000"/>
            </a:lvl5pPr>
            <a:lvl6pPr marL="3027396" lvl="5" indent="-252283" algn="l">
              <a:spcBef>
                <a:spcPts val="199"/>
              </a:spcBef>
              <a:spcAft>
                <a:spcPts val="0"/>
              </a:spcAft>
              <a:buClr>
                <a:schemeClr val="dk1"/>
              </a:buClr>
              <a:buSzPts val="900"/>
              <a:buNone/>
              <a:defRPr sz="1000"/>
            </a:lvl6pPr>
            <a:lvl7pPr marL="3531961" lvl="6" indent="-252283" algn="l">
              <a:spcBef>
                <a:spcPts val="199"/>
              </a:spcBef>
              <a:spcAft>
                <a:spcPts val="0"/>
              </a:spcAft>
              <a:buClr>
                <a:schemeClr val="dk1"/>
              </a:buClr>
              <a:buSzPts val="900"/>
              <a:buNone/>
              <a:defRPr sz="1000"/>
            </a:lvl7pPr>
            <a:lvl8pPr marL="4036527" lvl="7" indent="-252283" algn="l">
              <a:spcBef>
                <a:spcPts val="199"/>
              </a:spcBef>
              <a:spcAft>
                <a:spcPts val="0"/>
              </a:spcAft>
              <a:buClr>
                <a:schemeClr val="dk1"/>
              </a:buClr>
              <a:buSzPts val="900"/>
              <a:buNone/>
              <a:defRPr sz="1000"/>
            </a:lvl8pPr>
            <a:lvl9pPr marL="4541093" lvl="8" indent="-252283" algn="l">
              <a:spcBef>
                <a:spcPts val="199"/>
              </a:spcBef>
              <a:spcAft>
                <a:spcPts val="0"/>
              </a:spcAft>
              <a:buClr>
                <a:schemeClr val="dk1"/>
              </a:buClr>
              <a:buSzPts val="900"/>
              <a:buNone/>
              <a:defRPr sz="1000"/>
            </a:lvl9pPr>
          </a:lstStyle>
          <a:p>
            <a:endParaRPr/>
          </a:p>
        </p:txBody>
      </p:sp>
      <p:sp>
        <p:nvSpPr>
          <p:cNvPr id="69" name="Google Shape;69;p37"/>
          <p:cNvSpPr txBox="1">
            <a:spLocks noGrp="1"/>
          </p:cNvSpPr>
          <p:nvPr>
            <p:ph type="dt" idx="10"/>
          </p:nvPr>
        </p:nvSpPr>
        <p:spPr>
          <a:xfrm>
            <a:off x="630080" y="6357822"/>
            <a:ext cx="2940367" cy="365210"/>
          </a:xfrm>
          <a:prstGeom prst="rect">
            <a:avLst/>
          </a:prstGeom>
          <a:noFill/>
          <a:ln>
            <a:noFill/>
          </a:ln>
        </p:spPr>
        <p:txBody>
          <a:bodyPr spcFirstLastPara="1" wrap="square" lIns="100897" tIns="50435" rIns="100897" bIns="5043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7"/>
          <p:cNvSpPr txBox="1">
            <a:spLocks noGrp="1"/>
          </p:cNvSpPr>
          <p:nvPr>
            <p:ph type="ftr" idx="11"/>
          </p:nvPr>
        </p:nvSpPr>
        <p:spPr>
          <a:xfrm>
            <a:off x="4305539" y="6357822"/>
            <a:ext cx="3990500" cy="365210"/>
          </a:xfrm>
          <a:prstGeom prst="rect">
            <a:avLst/>
          </a:prstGeom>
          <a:noFill/>
          <a:ln>
            <a:noFill/>
          </a:ln>
        </p:spPr>
        <p:txBody>
          <a:bodyPr spcFirstLastPara="1" wrap="square" lIns="100897" tIns="50435" rIns="100897" bIns="5043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7"/>
          <p:cNvSpPr txBox="1">
            <a:spLocks noGrp="1"/>
          </p:cNvSpPr>
          <p:nvPr>
            <p:ph type="sldNum" idx="12"/>
          </p:nvPr>
        </p:nvSpPr>
        <p:spPr>
          <a:xfrm>
            <a:off x="9031131" y="6357822"/>
            <a:ext cx="2940367" cy="365210"/>
          </a:xfrm>
          <a:prstGeom prst="rect">
            <a:avLst/>
          </a:prstGeom>
          <a:noFill/>
          <a:ln>
            <a:noFill/>
          </a:ln>
        </p:spPr>
        <p:txBody>
          <a:bodyPr spcFirstLastPara="1" wrap="square" lIns="100897" tIns="50435" rIns="100897" bIns="5043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8"/>
          <p:cNvSpPr txBox="1">
            <a:spLocks noGrp="1"/>
          </p:cNvSpPr>
          <p:nvPr>
            <p:ph type="title"/>
          </p:nvPr>
        </p:nvSpPr>
        <p:spPr>
          <a:xfrm>
            <a:off x="630080" y="274706"/>
            <a:ext cx="11341418" cy="1143265"/>
          </a:xfrm>
          <a:prstGeom prst="rect">
            <a:avLst/>
          </a:prstGeom>
          <a:noFill/>
          <a:ln>
            <a:noFill/>
          </a:ln>
        </p:spPr>
        <p:txBody>
          <a:bodyPr spcFirstLastPara="1" wrap="square" lIns="100897" tIns="50435" rIns="100897" bIns="50435"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8"/>
          <p:cNvSpPr txBox="1">
            <a:spLocks noGrp="1"/>
          </p:cNvSpPr>
          <p:nvPr>
            <p:ph type="body" idx="1"/>
          </p:nvPr>
        </p:nvSpPr>
        <p:spPr>
          <a:xfrm>
            <a:off x="630080" y="1600571"/>
            <a:ext cx="11341418" cy="4527011"/>
          </a:xfrm>
          <a:prstGeom prst="rect">
            <a:avLst/>
          </a:prstGeom>
          <a:noFill/>
          <a:ln>
            <a:noFill/>
          </a:ln>
        </p:spPr>
        <p:txBody>
          <a:bodyPr spcFirstLastPara="1" wrap="square" lIns="100897" tIns="50435" rIns="100897" bIns="50435"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8"/>
          <p:cNvSpPr txBox="1">
            <a:spLocks noGrp="1"/>
          </p:cNvSpPr>
          <p:nvPr>
            <p:ph type="dt" idx="10"/>
          </p:nvPr>
        </p:nvSpPr>
        <p:spPr>
          <a:xfrm>
            <a:off x="630080" y="6357822"/>
            <a:ext cx="2940367" cy="365210"/>
          </a:xfrm>
          <a:prstGeom prst="rect">
            <a:avLst/>
          </a:prstGeom>
          <a:noFill/>
          <a:ln>
            <a:noFill/>
          </a:ln>
        </p:spPr>
        <p:txBody>
          <a:bodyPr spcFirstLastPara="1" wrap="square" lIns="100897" tIns="50435" rIns="100897" bIns="50435" anchor="ctr" anchorCtr="0">
            <a:noAutofit/>
          </a:bodyPr>
          <a:lstStyle>
            <a:lvl1pPr marR="0" lvl="0" algn="l" rtl="0">
              <a:spcBef>
                <a:spcPts val="0"/>
              </a:spcBef>
              <a:spcAft>
                <a:spcPts val="0"/>
              </a:spcAft>
              <a:buSzPts val="1400"/>
              <a:buNone/>
              <a:defRPr sz="13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9pPr>
          </a:lstStyle>
          <a:p>
            <a:endParaRPr/>
          </a:p>
        </p:txBody>
      </p:sp>
      <p:sp>
        <p:nvSpPr>
          <p:cNvPr id="13" name="Google Shape;13;p28"/>
          <p:cNvSpPr txBox="1">
            <a:spLocks noGrp="1"/>
          </p:cNvSpPr>
          <p:nvPr>
            <p:ph type="ftr" idx="11"/>
          </p:nvPr>
        </p:nvSpPr>
        <p:spPr>
          <a:xfrm>
            <a:off x="4305539" y="6357822"/>
            <a:ext cx="3990500" cy="365210"/>
          </a:xfrm>
          <a:prstGeom prst="rect">
            <a:avLst/>
          </a:prstGeom>
          <a:noFill/>
          <a:ln>
            <a:noFill/>
          </a:ln>
        </p:spPr>
        <p:txBody>
          <a:bodyPr spcFirstLastPara="1" wrap="square" lIns="100897" tIns="50435" rIns="100897" bIns="50435" anchor="ctr" anchorCtr="0">
            <a:noAutofit/>
          </a:bodyPr>
          <a:lstStyle>
            <a:lvl1pPr marR="0" lvl="0" algn="ctr" rtl="0">
              <a:spcBef>
                <a:spcPts val="0"/>
              </a:spcBef>
              <a:spcAft>
                <a:spcPts val="0"/>
              </a:spcAft>
              <a:buSzPts val="1400"/>
              <a:buNone/>
              <a:defRPr sz="13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9pPr>
          </a:lstStyle>
          <a:p>
            <a:endParaRPr/>
          </a:p>
        </p:txBody>
      </p:sp>
      <p:sp>
        <p:nvSpPr>
          <p:cNvPr id="14" name="Google Shape;14;p28"/>
          <p:cNvSpPr txBox="1">
            <a:spLocks noGrp="1"/>
          </p:cNvSpPr>
          <p:nvPr>
            <p:ph type="sldNum" idx="12"/>
          </p:nvPr>
        </p:nvSpPr>
        <p:spPr>
          <a:xfrm>
            <a:off x="9031131" y="6357822"/>
            <a:ext cx="2940367" cy="365210"/>
          </a:xfrm>
          <a:prstGeom prst="rect">
            <a:avLst/>
          </a:prstGeom>
          <a:noFill/>
          <a:ln>
            <a:noFill/>
          </a:ln>
        </p:spPr>
        <p:txBody>
          <a:bodyPr spcFirstLastPara="1" wrap="square" lIns="100897" tIns="50435" rIns="100897" bIns="50435" anchor="ctr" anchorCtr="0">
            <a:noAutofit/>
          </a:bodyPr>
          <a:lstStyle>
            <a:lvl1pPr marL="0" marR="0" lvl="0" indent="0" algn="r" rtl="0">
              <a:spcBef>
                <a:spcPts val="0"/>
              </a:spcBef>
              <a:buNone/>
              <a:defRPr sz="1300" b="0" i="0" u="none" strike="noStrike" cap="none">
                <a:solidFill>
                  <a:srgbClr val="888888"/>
                </a:solidFill>
                <a:latin typeface="Calibri"/>
                <a:ea typeface="Calibri"/>
                <a:cs typeface="Calibri"/>
                <a:sym typeface="Calibri"/>
              </a:defRPr>
            </a:lvl1pPr>
            <a:lvl2pPr marL="0" marR="0" lvl="1" indent="0" algn="r" rtl="0">
              <a:spcBef>
                <a:spcPts val="0"/>
              </a:spcBef>
              <a:buNone/>
              <a:defRPr sz="1300" b="0" i="0" u="none" strike="noStrike" cap="none">
                <a:solidFill>
                  <a:srgbClr val="888888"/>
                </a:solidFill>
                <a:latin typeface="Calibri"/>
                <a:ea typeface="Calibri"/>
                <a:cs typeface="Calibri"/>
                <a:sym typeface="Calibri"/>
              </a:defRPr>
            </a:lvl2pPr>
            <a:lvl3pPr marL="0" marR="0" lvl="2" indent="0" algn="r" rtl="0">
              <a:spcBef>
                <a:spcPts val="0"/>
              </a:spcBef>
              <a:buNone/>
              <a:defRPr sz="1300" b="0" i="0" u="none" strike="noStrike" cap="none">
                <a:solidFill>
                  <a:srgbClr val="888888"/>
                </a:solidFill>
                <a:latin typeface="Calibri"/>
                <a:ea typeface="Calibri"/>
                <a:cs typeface="Calibri"/>
                <a:sym typeface="Calibri"/>
              </a:defRPr>
            </a:lvl3pPr>
            <a:lvl4pPr marL="0" marR="0" lvl="3" indent="0" algn="r" rtl="0">
              <a:spcBef>
                <a:spcPts val="0"/>
              </a:spcBef>
              <a:buNone/>
              <a:defRPr sz="1300" b="0" i="0" u="none" strike="noStrike" cap="none">
                <a:solidFill>
                  <a:srgbClr val="888888"/>
                </a:solidFill>
                <a:latin typeface="Calibri"/>
                <a:ea typeface="Calibri"/>
                <a:cs typeface="Calibri"/>
                <a:sym typeface="Calibri"/>
              </a:defRPr>
            </a:lvl4pPr>
            <a:lvl5pPr marL="0" marR="0" lvl="4" indent="0" algn="r" rtl="0">
              <a:spcBef>
                <a:spcPts val="0"/>
              </a:spcBef>
              <a:buNone/>
              <a:defRPr sz="1300" b="0" i="0" u="none" strike="noStrike" cap="none">
                <a:solidFill>
                  <a:srgbClr val="888888"/>
                </a:solidFill>
                <a:latin typeface="Calibri"/>
                <a:ea typeface="Calibri"/>
                <a:cs typeface="Calibri"/>
                <a:sym typeface="Calibri"/>
              </a:defRPr>
            </a:lvl5pPr>
            <a:lvl6pPr marL="0" marR="0" lvl="5" indent="0" algn="r" rtl="0">
              <a:spcBef>
                <a:spcPts val="0"/>
              </a:spcBef>
              <a:buNone/>
              <a:defRPr sz="1300" b="0" i="0" u="none" strike="noStrike" cap="none">
                <a:solidFill>
                  <a:srgbClr val="888888"/>
                </a:solidFill>
                <a:latin typeface="Calibri"/>
                <a:ea typeface="Calibri"/>
                <a:cs typeface="Calibri"/>
                <a:sym typeface="Calibri"/>
              </a:defRPr>
            </a:lvl6pPr>
            <a:lvl7pPr marL="0" marR="0" lvl="6" indent="0" algn="r" rtl="0">
              <a:spcBef>
                <a:spcPts val="0"/>
              </a:spcBef>
              <a:buNone/>
              <a:defRPr sz="1300" b="0" i="0" u="none" strike="noStrike" cap="none">
                <a:solidFill>
                  <a:srgbClr val="888888"/>
                </a:solidFill>
                <a:latin typeface="Calibri"/>
                <a:ea typeface="Calibri"/>
                <a:cs typeface="Calibri"/>
                <a:sym typeface="Calibri"/>
              </a:defRPr>
            </a:lvl7pPr>
            <a:lvl8pPr marL="0" marR="0" lvl="7" indent="0" algn="r" rtl="0">
              <a:spcBef>
                <a:spcPts val="0"/>
              </a:spcBef>
              <a:buNone/>
              <a:defRPr sz="1300" b="0" i="0" u="none" strike="noStrike" cap="none">
                <a:solidFill>
                  <a:srgbClr val="888888"/>
                </a:solidFill>
                <a:latin typeface="Calibri"/>
                <a:ea typeface="Calibri"/>
                <a:cs typeface="Calibri"/>
                <a:sym typeface="Calibri"/>
              </a:defRPr>
            </a:lvl8pPr>
            <a:lvl9pPr marL="0" marR="0" lvl="8" indent="0" algn="r" rtl="0">
              <a:spcBef>
                <a:spcPts val="0"/>
              </a:spcBef>
              <a:buNone/>
              <a:defRPr sz="13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pic>
        <p:nvPicPr>
          <p:cNvPr id="7" name="Google Shape;102;g264fb4b1835_1_284"/>
          <p:cNvPicPr preferRelativeResize="0"/>
          <p:nvPr userDrawn="1"/>
        </p:nvPicPr>
        <p:blipFill rotWithShape="1">
          <a:blip r:embed="rId13">
            <a:alphaModFix/>
          </a:blip>
          <a:srcRect/>
          <a:stretch/>
        </p:blipFill>
        <p:spPr>
          <a:xfrm>
            <a:off x="11944952" y="27883"/>
            <a:ext cx="551625" cy="71326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g264fb4b1835_1_272"/>
          <p:cNvSpPr txBox="1">
            <a:spLocks noGrp="1"/>
          </p:cNvSpPr>
          <p:nvPr>
            <p:ph type="title"/>
          </p:nvPr>
        </p:nvSpPr>
        <p:spPr>
          <a:xfrm>
            <a:off x="630081" y="274709"/>
            <a:ext cx="11341418" cy="1143265"/>
          </a:xfrm>
          <a:prstGeom prst="rect">
            <a:avLst/>
          </a:prstGeom>
          <a:noFill/>
          <a:ln>
            <a:noFill/>
          </a:ln>
        </p:spPr>
        <p:txBody>
          <a:bodyPr spcFirstLastPara="1" wrap="square" lIns="111243" tIns="55621" rIns="111243" bIns="55621" anchor="ctr" anchorCtr="0">
            <a:normAutofit/>
          </a:bodyPr>
          <a:lstStyle>
            <a:lvl1pPr marR="0" lvl="0" algn="ctr" rtl="0">
              <a:spcBef>
                <a:spcPts val="0"/>
              </a:spcBef>
              <a:spcAft>
                <a:spcPts val="0"/>
              </a:spcAft>
              <a:buClr>
                <a:schemeClr val="dk1"/>
              </a:buClr>
              <a:buSzPts val="4800"/>
              <a:buFont typeface="Calibri"/>
              <a:buNone/>
              <a:defRPr sz="4800" b="0" i="0" u="none" strike="noStrike" cap="none">
                <a:solidFill>
                  <a:schemeClr val="dk1"/>
                </a:solidFill>
                <a:latin typeface="Calibri"/>
                <a:ea typeface="Calibri"/>
                <a:cs typeface="Calibri"/>
                <a:sym typeface="Calibri"/>
              </a:defRPr>
            </a:lvl1pPr>
            <a:lvl2pPr lvl="1" rtl="0">
              <a:spcBef>
                <a:spcPts val="0"/>
              </a:spcBef>
              <a:spcAft>
                <a:spcPts val="0"/>
              </a:spcAft>
              <a:buSzPts val="1200"/>
              <a:buNone/>
              <a:defRPr sz="1500"/>
            </a:lvl2pPr>
            <a:lvl3pPr lvl="2" rtl="0">
              <a:spcBef>
                <a:spcPts val="0"/>
              </a:spcBef>
              <a:spcAft>
                <a:spcPts val="0"/>
              </a:spcAft>
              <a:buSzPts val="1200"/>
              <a:buNone/>
              <a:defRPr sz="1500"/>
            </a:lvl3pPr>
            <a:lvl4pPr lvl="3" rtl="0">
              <a:spcBef>
                <a:spcPts val="0"/>
              </a:spcBef>
              <a:spcAft>
                <a:spcPts val="0"/>
              </a:spcAft>
              <a:buSzPts val="1200"/>
              <a:buNone/>
              <a:defRPr sz="1500"/>
            </a:lvl4pPr>
            <a:lvl5pPr lvl="4" rtl="0">
              <a:spcBef>
                <a:spcPts val="0"/>
              </a:spcBef>
              <a:spcAft>
                <a:spcPts val="0"/>
              </a:spcAft>
              <a:buSzPts val="1200"/>
              <a:buNone/>
              <a:defRPr sz="1500"/>
            </a:lvl5pPr>
            <a:lvl6pPr lvl="5" rtl="0">
              <a:spcBef>
                <a:spcPts val="0"/>
              </a:spcBef>
              <a:spcAft>
                <a:spcPts val="0"/>
              </a:spcAft>
              <a:buSzPts val="1200"/>
              <a:buNone/>
              <a:defRPr sz="1500"/>
            </a:lvl6pPr>
            <a:lvl7pPr lvl="6" rtl="0">
              <a:spcBef>
                <a:spcPts val="0"/>
              </a:spcBef>
              <a:spcAft>
                <a:spcPts val="0"/>
              </a:spcAft>
              <a:buSzPts val="1200"/>
              <a:buNone/>
              <a:defRPr sz="1500"/>
            </a:lvl7pPr>
            <a:lvl8pPr lvl="7" rtl="0">
              <a:spcBef>
                <a:spcPts val="0"/>
              </a:spcBef>
              <a:spcAft>
                <a:spcPts val="0"/>
              </a:spcAft>
              <a:buSzPts val="1200"/>
              <a:buNone/>
              <a:defRPr sz="1500"/>
            </a:lvl8pPr>
            <a:lvl9pPr lvl="8" rtl="0">
              <a:spcBef>
                <a:spcPts val="0"/>
              </a:spcBef>
              <a:spcAft>
                <a:spcPts val="0"/>
              </a:spcAft>
              <a:buSzPts val="1200"/>
              <a:buNone/>
              <a:defRPr sz="1500"/>
            </a:lvl9pPr>
          </a:lstStyle>
          <a:p>
            <a:endParaRPr/>
          </a:p>
        </p:txBody>
      </p:sp>
      <p:sp>
        <p:nvSpPr>
          <p:cNvPr id="86" name="Google Shape;86;g264fb4b1835_1_272"/>
          <p:cNvSpPr txBox="1">
            <a:spLocks noGrp="1"/>
          </p:cNvSpPr>
          <p:nvPr>
            <p:ph type="body" idx="1"/>
          </p:nvPr>
        </p:nvSpPr>
        <p:spPr>
          <a:xfrm>
            <a:off x="630081" y="1600575"/>
            <a:ext cx="11341418" cy="4527148"/>
          </a:xfrm>
          <a:prstGeom prst="rect">
            <a:avLst/>
          </a:prstGeom>
          <a:noFill/>
          <a:ln>
            <a:noFill/>
          </a:ln>
        </p:spPr>
        <p:txBody>
          <a:bodyPr spcFirstLastPara="1" wrap="square" lIns="111243" tIns="55621" rIns="111243" bIns="55621" anchor="t" anchorCtr="0">
            <a:normAutofit/>
          </a:bodyPr>
          <a:lstStyle>
            <a:lvl1pPr marL="457200" marR="0" lvl="0" indent="-450850" algn="l" rtl="0">
              <a:spcBef>
                <a:spcPts val="700"/>
              </a:spcBef>
              <a:spcAft>
                <a:spcPts val="0"/>
              </a:spcAft>
              <a:buClr>
                <a:schemeClr val="dk1"/>
              </a:buClr>
              <a:buSzPts val="3500"/>
              <a:buFont typeface="Arial"/>
              <a:buChar char="•"/>
              <a:defRPr sz="3500" b="0" i="0" u="none" strike="noStrike" cap="none">
                <a:solidFill>
                  <a:schemeClr val="dk1"/>
                </a:solidFill>
                <a:latin typeface="Calibri"/>
                <a:ea typeface="Calibri"/>
                <a:cs typeface="Calibri"/>
                <a:sym typeface="Calibri"/>
              </a:defRPr>
            </a:lvl1pPr>
            <a:lvl2pPr marL="914400" marR="0" lvl="1" indent="-425450" algn="l" rtl="0">
              <a:spcBef>
                <a:spcPts val="600"/>
              </a:spcBef>
              <a:spcAft>
                <a:spcPts val="0"/>
              </a:spcAft>
              <a:buClr>
                <a:schemeClr val="dk1"/>
              </a:buClr>
              <a:buSzPts val="3100"/>
              <a:buFont typeface="Arial"/>
              <a:buChar char="–"/>
              <a:defRPr sz="3100" b="0" i="0" u="none" strike="noStrike" cap="none">
                <a:solidFill>
                  <a:schemeClr val="dk1"/>
                </a:solidFill>
                <a:latin typeface="Calibri"/>
                <a:ea typeface="Calibri"/>
                <a:cs typeface="Calibri"/>
                <a:sym typeface="Calibri"/>
              </a:defRPr>
            </a:lvl2pPr>
            <a:lvl3pPr marL="1371600" marR="0" lvl="2" indent="-400050" algn="l" rtl="0">
              <a:spcBef>
                <a:spcPts val="5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3pPr>
            <a:lvl4pPr marL="1828800" marR="0" lvl="3" indent="-368300" algn="l" rtl="0">
              <a:spcBef>
                <a:spcPts val="40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4pPr>
            <a:lvl5pPr marL="2286000" marR="0" lvl="4" indent="-368300" algn="l" rtl="0">
              <a:spcBef>
                <a:spcPts val="40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5pPr>
            <a:lvl6pPr marL="2743200" marR="0" lvl="5" indent="-368300" algn="l" rtl="0">
              <a:spcBef>
                <a:spcPts val="40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6pPr>
            <a:lvl7pPr marL="3200400" marR="0" lvl="6" indent="-368300" algn="l" rtl="0">
              <a:spcBef>
                <a:spcPts val="40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7pPr>
            <a:lvl8pPr marL="3657600" marR="0" lvl="7" indent="-368300" algn="l" rtl="0">
              <a:spcBef>
                <a:spcPts val="40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8pPr>
            <a:lvl9pPr marL="4114800" marR="0" lvl="8" indent="-368300" algn="l" rtl="0">
              <a:spcBef>
                <a:spcPts val="40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9pPr>
          </a:lstStyle>
          <a:p>
            <a:endParaRPr/>
          </a:p>
        </p:txBody>
      </p:sp>
      <p:sp>
        <p:nvSpPr>
          <p:cNvPr id="87" name="Google Shape;87;g264fb4b1835_1_272"/>
          <p:cNvSpPr txBox="1">
            <a:spLocks noGrp="1"/>
          </p:cNvSpPr>
          <p:nvPr>
            <p:ph type="dt" idx="10"/>
          </p:nvPr>
        </p:nvSpPr>
        <p:spPr>
          <a:xfrm>
            <a:off x="630081" y="6357840"/>
            <a:ext cx="2940367" cy="365185"/>
          </a:xfrm>
          <a:prstGeom prst="rect">
            <a:avLst/>
          </a:prstGeom>
          <a:noFill/>
          <a:ln>
            <a:noFill/>
          </a:ln>
        </p:spPr>
        <p:txBody>
          <a:bodyPr spcFirstLastPara="1" wrap="square" lIns="111243" tIns="55621" rIns="111243" bIns="55621" anchor="ctr" anchorCtr="0">
            <a:noAutofit/>
          </a:bodyPr>
          <a:lstStyle>
            <a:lvl1pPr marR="0" lvl="0" algn="l" rtl="0">
              <a:spcBef>
                <a:spcPts val="0"/>
              </a:spcBef>
              <a:spcAft>
                <a:spcPts val="0"/>
              </a:spcAft>
              <a:buSzPts val="12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200"/>
              <a:buNone/>
              <a:defRPr sz="22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200"/>
              <a:buNone/>
              <a:defRPr sz="22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200"/>
              <a:buNone/>
              <a:defRPr sz="22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200"/>
              <a:buNone/>
              <a:defRPr sz="22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200"/>
              <a:buNone/>
              <a:defRPr sz="22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200"/>
              <a:buNone/>
              <a:defRPr sz="22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200"/>
              <a:buNone/>
              <a:defRPr sz="22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200"/>
              <a:buNone/>
              <a:defRPr sz="2200" b="0" i="0" u="none" strike="noStrike" cap="none">
                <a:solidFill>
                  <a:schemeClr val="dk1"/>
                </a:solidFill>
                <a:latin typeface="Calibri"/>
                <a:ea typeface="Calibri"/>
                <a:cs typeface="Calibri"/>
                <a:sym typeface="Calibri"/>
              </a:defRPr>
            </a:lvl9pPr>
          </a:lstStyle>
          <a:p>
            <a:endParaRPr/>
          </a:p>
        </p:txBody>
      </p:sp>
      <p:sp>
        <p:nvSpPr>
          <p:cNvPr id="88" name="Google Shape;88;g264fb4b1835_1_272"/>
          <p:cNvSpPr txBox="1">
            <a:spLocks noGrp="1"/>
          </p:cNvSpPr>
          <p:nvPr>
            <p:ph type="ftr" idx="11"/>
          </p:nvPr>
        </p:nvSpPr>
        <p:spPr>
          <a:xfrm>
            <a:off x="4305544" y="6357840"/>
            <a:ext cx="3990500" cy="365185"/>
          </a:xfrm>
          <a:prstGeom prst="rect">
            <a:avLst/>
          </a:prstGeom>
          <a:noFill/>
          <a:ln>
            <a:noFill/>
          </a:ln>
        </p:spPr>
        <p:txBody>
          <a:bodyPr spcFirstLastPara="1" wrap="square" lIns="111243" tIns="55621" rIns="111243" bIns="55621" anchor="ctr" anchorCtr="0">
            <a:noAutofit/>
          </a:bodyPr>
          <a:lstStyle>
            <a:lvl1pPr marR="0" lvl="0" algn="ctr" rtl="0">
              <a:spcBef>
                <a:spcPts val="0"/>
              </a:spcBef>
              <a:spcAft>
                <a:spcPts val="0"/>
              </a:spcAft>
              <a:buSzPts val="12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200"/>
              <a:buNone/>
              <a:defRPr sz="22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200"/>
              <a:buNone/>
              <a:defRPr sz="22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200"/>
              <a:buNone/>
              <a:defRPr sz="22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200"/>
              <a:buNone/>
              <a:defRPr sz="22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200"/>
              <a:buNone/>
              <a:defRPr sz="22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200"/>
              <a:buNone/>
              <a:defRPr sz="22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200"/>
              <a:buNone/>
              <a:defRPr sz="22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200"/>
              <a:buNone/>
              <a:defRPr sz="2200" b="0" i="0" u="none" strike="noStrike" cap="none">
                <a:solidFill>
                  <a:schemeClr val="dk1"/>
                </a:solidFill>
                <a:latin typeface="Calibri"/>
                <a:ea typeface="Calibri"/>
                <a:cs typeface="Calibri"/>
                <a:sym typeface="Calibri"/>
              </a:defRPr>
            </a:lvl9pPr>
          </a:lstStyle>
          <a:p>
            <a:endParaRPr/>
          </a:p>
        </p:txBody>
      </p:sp>
      <p:sp>
        <p:nvSpPr>
          <p:cNvPr id="89" name="Google Shape;89;g264fb4b1835_1_272"/>
          <p:cNvSpPr txBox="1">
            <a:spLocks noGrp="1"/>
          </p:cNvSpPr>
          <p:nvPr>
            <p:ph type="sldNum" idx="12"/>
          </p:nvPr>
        </p:nvSpPr>
        <p:spPr>
          <a:xfrm>
            <a:off x="9031140" y="6357840"/>
            <a:ext cx="2940367" cy="365185"/>
          </a:xfrm>
          <a:prstGeom prst="rect">
            <a:avLst/>
          </a:prstGeom>
          <a:noFill/>
          <a:ln>
            <a:noFill/>
          </a:ln>
        </p:spPr>
        <p:txBody>
          <a:bodyPr spcFirstLastPara="1" wrap="square" lIns="111243" tIns="55621" rIns="111243" bIns="55621" anchor="ctr" anchorCtr="0">
            <a:noAutofit/>
          </a:bodyPr>
          <a:lstStyle>
            <a:lvl1pPr marL="0" marR="0" lvl="0" indent="0" algn="r" rtl="0">
              <a:spcBef>
                <a:spcPts val="0"/>
              </a:spcBef>
              <a:buNone/>
              <a:defRPr sz="1400" b="0" i="0" u="none" strike="noStrike" cap="none">
                <a:solidFill>
                  <a:srgbClr val="888888"/>
                </a:solidFill>
                <a:latin typeface="Calibri"/>
                <a:ea typeface="Calibri"/>
                <a:cs typeface="Calibri"/>
                <a:sym typeface="Calibri"/>
              </a:defRPr>
            </a:lvl1pPr>
            <a:lvl2pPr marL="0" marR="0" lvl="1" indent="0" algn="r" rtl="0">
              <a:spcBef>
                <a:spcPts val="0"/>
              </a:spcBef>
              <a:buNone/>
              <a:defRPr sz="1400" b="0" i="0" u="none" strike="noStrike" cap="none">
                <a:solidFill>
                  <a:srgbClr val="888888"/>
                </a:solidFill>
                <a:latin typeface="Calibri"/>
                <a:ea typeface="Calibri"/>
                <a:cs typeface="Calibri"/>
                <a:sym typeface="Calibri"/>
              </a:defRPr>
            </a:lvl2pPr>
            <a:lvl3pPr marL="0" marR="0" lvl="2" indent="0" algn="r" rtl="0">
              <a:spcBef>
                <a:spcPts val="0"/>
              </a:spcBef>
              <a:buNone/>
              <a:defRPr sz="1400" b="0" i="0" u="none" strike="noStrike" cap="none">
                <a:solidFill>
                  <a:srgbClr val="888888"/>
                </a:solidFill>
                <a:latin typeface="Calibri"/>
                <a:ea typeface="Calibri"/>
                <a:cs typeface="Calibri"/>
                <a:sym typeface="Calibri"/>
              </a:defRPr>
            </a:lvl3pPr>
            <a:lvl4pPr marL="0" marR="0" lvl="3" indent="0" algn="r" rtl="0">
              <a:spcBef>
                <a:spcPts val="0"/>
              </a:spcBef>
              <a:buNone/>
              <a:defRPr sz="1400" b="0" i="0" u="none" strike="noStrike" cap="none">
                <a:solidFill>
                  <a:srgbClr val="888888"/>
                </a:solidFill>
                <a:latin typeface="Calibri"/>
                <a:ea typeface="Calibri"/>
                <a:cs typeface="Calibri"/>
                <a:sym typeface="Calibri"/>
              </a:defRPr>
            </a:lvl4pPr>
            <a:lvl5pPr marL="0" marR="0" lvl="4" indent="0" algn="r" rtl="0">
              <a:spcBef>
                <a:spcPts val="0"/>
              </a:spcBef>
              <a:buNone/>
              <a:defRPr sz="1400" b="0" i="0" u="none" strike="noStrike" cap="none">
                <a:solidFill>
                  <a:srgbClr val="888888"/>
                </a:solidFill>
                <a:latin typeface="Calibri"/>
                <a:ea typeface="Calibri"/>
                <a:cs typeface="Calibri"/>
                <a:sym typeface="Calibri"/>
              </a:defRPr>
            </a:lvl5pPr>
            <a:lvl6pPr marL="0" marR="0" lvl="5" indent="0" algn="r" rtl="0">
              <a:spcBef>
                <a:spcPts val="0"/>
              </a:spcBef>
              <a:buNone/>
              <a:defRPr sz="1400" b="0" i="0" u="none" strike="noStrike" cap="none">
                <a:solidFill>
                  <a:srgbClr val="888888"/>
                </a:solidFill>
                <a:latin typeface="Calibri"/>
                <a:ea typeface="Calibri"/>
                <a:cs typeface="Calibri"/>
                <a:sym typeface="Calibri"/>
              </a:defRPr>
            </a:lvl6pPr>
            <a:lvl7pPr marL="0" marR="0" lvl="6" indent="0" algn="r" rtl="0">
              <a:spcBef>
                <a:spcPts val="0"/>
              </a:spcBef>
              <a:buNone/>
              <a:defRPr sz="1400" b="0" i="0" u="none" strike="noStrike" cap="none">
                <a:solidFill>
                  <a:srgbClr val="888888"/>
                </a:solidFill>
                <a:latin typeface="Calibri"/>
                <a:ea typeface="Calibri"/>
                <a:cs typeface="Calibri"/>
                <a:sym typeface="Calibri"/>
              </a:defRPr>
            </a:lvl7pPr>
            <a:lvl8pPr marL="0" marR="0" lvl="7" indent="0" algn="r" rtl="0">
              <a:spcBef>
                <a:spcPts val="0"/>
              </a:spcBef>
              <a:buNone/>
              <a:defRPr sz="1400" b="0" i="0" u="none" strike="noStrike" cap="none">
                <a:solidFill>
                  <a:srgbClr val="888888"/>
                </a:solidFill>
                <a:latin typeface="Calibri"/>
                <a:ea typeface="Calibri"/>
                <a:cs typeface="Calibri"/>
                <a:sym typeface="Calibri"/>
              </a:defRPr>
            </a:lvl8pPr>
            <a:lvl9pPr marL="0" marR="0" lvl="8" indent="0" algn="r" rtl="0">
              <a:spcBef>
                <a:spcPts val="0"/>
              </a:spcBef>
              <a:buNone/>
              <a:defRPr sz="14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0238" y="274638"/>
            <a:ext cx="113411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30238" y="1600200"/>
            <a:ext cx="11341100" cy="452755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30238" y="6357938"/>
            <a:ext cx="29400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771A58-58F0-48C8-9424-F60FE86D5ED2}" type="datetimeFigureOut">
              <a:rPr lang="en-US" smtClean="0"/>
              <a:t>1/6/2024</a:t>
            </a:fld>
            <a:endParaRPr lang="en-IN"/>
          </a:p>
        </p:txBody>
      </p:sp>
      <p:sp>
        <p:nvSpPr>
          <p:cNvPr id="5" name="Footer Placeholder 4"/>
          <p:cNvSpPr>
            <a:spLocks noGrp="1"/>
          </p:cNvSpPr>
          <p:nvPr>
            <p:ph type="ftr" sz="quarter" idx="3"/>
          </p:nvPr>
        </p:nvSpPr>
        <p:spPr>
          <a:xfrm>
            <a:off x="4305300" y="6357938"/>
            <a:ext cx="39909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031288" y="6357938"/>
            <a:ext cx="29400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EA0D47-5CAF-4BA5-8B5A-FC174568849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grpSp>
        <p:nvGrpSpPr>
          <p:cNvPr id="164" name="Google Shape;164;g264fb4b1835_1_3"/>
          <p:cNvGrpSpPr/>
          <p:nvPr/>
        </p:nvGrpSpPr>
        <p:grpSpPr>
          <a:xfrm>
            <a:off x="324488" y="5491075"/>
            <a:ext cx="1102637" cy="1078191"/>
            <a:chOff x="313939" y="5489794"/>
            <a:chExt cx="1066800" cy="1077941"/>
          </a:xfrm>
        </p:grpSpPr>
        <p:sp>
          <p:nvSpPr>
            <p:cNvPr id="165" name="Google Shape;165;g264fb4b1835_1_3"/>
            <p:cNvSpPr/>
            <p:nvPr/>
          </p:nvSpPr>
          <p:spPr>
            <a:xfrm rot="5400000">
              <a:off x="824539" y="6011535"/>
              <a:ext cx="45600" cy="1066800"/>
            </a:xfrm>
            <a:prstGeom prst="rect">
              <a:avLst/>
            </a:prstGeom>
            <a:solidFill>
              <a:srgbClr val="953734"/>
            </a:solidFill>
            <a:ln>
              <a:noFill/>
            </a:ln>
          </p:spPr>
          <p:txBody>
            <a:bodyPr spcFirstLastPara="1" wrap="square" lIns="76175" tIns="38075" rIns="76175" bIns="38075" anchor="ctr" anchorCtr="0">
              <a:noAutofit/>
            </a:bodyPr>
            <a:lstStyle/>
            <a:p>
              <a:pPr algn="ctr"/>
              <a:endParaRPr sz="2200">
                <a:solidFill>
                  <a:schemeClr val="lt1"/>
                </a:solidFill>
                <a:latin typeface="Calibri"/>
                <a:ea typeface="Calibri"/>
                <a:cs typeface="Calibri"/>
                <a:sym typeface="Calibri"/>
              </a:endParaRPr>
            </a:p>
          </p:txBody>
        </p:sp>
        <p:sp>
          <p:nvSpPr>
            <p:cNvPr id="166" name="Google Shape;166;g264fb4b1835_1_3"/>
            <p:cNvSpPr/>
            <p:nvPr/>
          </p:nvSpPr>
          <p:spPr>
            <a:xfrm rot="10800000">
              <a:off x="313963" y="5489794"/>
              <a:ext cx="45600" cy="1066800"/>
            </a:xfrm>
            <a:prstGeom prst="rect">
              <a:avLst/>
            </a:prstGeom>
            <a:solidFill>
              <a:srgbClr val="953734"/>
            </a:solidFill>
            <a:ln>
              <a:noFill/>
            </a:ln>
          </p:spPr>
          <p:txBody>
            <a:bodyPr spcFirstLastPara="1" wrap="square" lIns="76175" tIns="38075" rIns="76175" bIns="38075" anchor="ctr" anchorCtr="0">
              <a:noAutofit/>
            </a:bodyPr>
            <a:lstStyle/>
            <a:p>
              <a:pPr algn="ctr"/>
              <a:endParaRPr sz="2200">
                <a:solidFill>
                  <a:schemeClr val="lt1"/>
                </a:solidFill>
                <a:latin typeface="Calibri"/>
                <a:ea typeface="Calibri"/>
                <a:cs typeface="Calibri"/>
                <a:sym typeface="Calibri"/>
              </a:endParaRPr>
            </a:p>
          </p:txBody>
        </p:sp>
      </p:grpSp>
      <p:cxnSp>
        <p:nvCxnSpPr>
          <p:cNvPr id="167" name="Google Shape;167;g264fb4b1835_1_3"/>
          <p:cNvCxnSpPr/>
          <p:nvPr/>
        </p:nvCxnSpPr>
        <p:spPr>
          <a:xfrm rot="10800000" flipH="1">
            <a:off x="5505815" y="4342204"/>
            <a:ext cx="4976547" cy="11403"/>
          </a:xfrm>
          <a:prstGeom prst="straightConnector1">
            <a:avLst/>
          </a:prstGeom>
          <a:noFill/>
          <a:ln w="38100" cap="flat" cmpd="sng">
            <a:solidFill>
              <a:srgbClr val="E36C09"/>
            </a:solidFill>
            <a:prstDash val="solid"/>
            <a:round/>
            <a:headEnd type="none" w="sm" len="sm"/>
            <a:tailEnd type="none" w="sm" len="sm"/>
          </a:ln>
        </p:spPr>
      </p:cxnSp>
      <p:grpSp>
        <p:nvGrpSpPr>
          <p:cNvPr id="168" name="Google Shape;168;g264fb4b1835_1_3"/>
          <p:cNvGrpSpPr/>
          <p:nvPr/>
        </p:nvGrpSpPr>
        <p:grpSpPr>
          <a:xfrm rot="10800000">
            <a:off x="11220403" y="266264"/>
            <a:ext cx="1102637" cy="1078191"/>
            <a:chOff x="313939" y="5489794"/>
            <a:chExt cx="1066800" cy="1077941"/>
          </a:xfrm>
        </p:grpSpPr>
        <p:sp>
          <p:nvSpPr>
            <p:cNvPr id="169" name="Google Shape;169;g264fb4b1835_1_3"/>
            <p:cNvSpPr/>
            <p:nvPr/>
          </p:nvSpPr>
          <p:spPr>
            <a:xfrm rot="5400000">
              <a:off x="824539" y="6011535"/>
              <a:ext cx="45600" cy="1066800"/>
            </a:xfrm>
            <a:prstGeom prst="rect">
              <a:avLst/>
            </a:prstGeom>
            <a:solidFill>
              <a:srgbClr val="953734"/>
            </a:solidFill>
            <a:ln>
              <a:noFill/>
            </a:ln>
          </p:spPr>
          <p:txBody>
            <a:bodyPr spcFirstLastPara="1" wrap="square" lIns="76175" tIns="38075" rIns="76175" bIns="38075" anchor="ctr" anchorCtr="0">
              <a:noAutofit/>
            </a:bodyPr>
            <a:lstStyle/>
            <a:p>
              <a:pPr algn="ctr"/>
              <a:endParaRPr sz="2200">
                <a:solidFill>
                  <a:schemeClr val="lt1"/>
                </a:solidFill>
                <a:latin typeface="Calibri"/>
                <a:ea typeface="Calibri"/>
                <a:cs typeface="Calibri"/>
                <a:sym typeface="Calibri"/>
              </a:endParaRPr>
            </a:p>
          </p:txBody>
        </p:sp>
        <p:sp>
          <p:nvSpPr>
            <p:cNvPr id="170" name="Google Shape;170;g264fb4b1835_1_3"/>
            <p:cNvSpPr/>
            <p:nvPr/>
          </p:nvSpPr>
          <p:spPr>
            <a:xfrm rot="10800000">
              <a:off x="313963" y="5489794"/>
              <a:ext cx="45600" cy="1066800"/>
            </a:xfrm>
            <a:prstGeom prst="rect">
              <a:avLst/>
            </a:prstGeom>
            <a:solidFill>
              <a:srgbClr val="953734"/>
            </a:solidFill>
            <a:ln>
              <a:noFill/>
            </a:ln>
          </p:spPr>
          <p:txBody>
            <a:bodyPr spcFirstLastPara="1" wrap="square" lIns="76175" tIns="38075" rIns="76175" bIns="38075" anchor="ctr" anchorCtr="0">
              <a:noAutofit/>
            </a:bodyPr>
            <a:lstStyle/>
            <a:p>
              <a:pPr algn="ctr"/>
              <a:endParaRPr sz="2200">
                <a:solidFill>
                  <a:schemeClr val="lt1"/>
                </a:solidFill>
                <a:latin typeface="Calibri"/>
                <a:ea typeface="Calibri"/>
                <a:cs typeface="Calibri"/>
                <a:sym typeface="Calibri"/>
              </a:endParaRPr>
            </a:p>
          </p:txBody>
        </p:sp>
      </p:grpSp>
      <p:sp>
        <p:nvSpPr>
          <p:cNvPr id="171" name="Google Shape;171;g264fb4b1835_1_3"/>
          <p:cNvSpPr/>
          <p:nvPr/>
        </p:nvSpPr>
        <p:spPr>
          <a:xfrm>
            <a:off x="3614521" y="1504725"/>
            <a:ext cx="7749060" cy="1230285"/>
          </a:xfrm>
          <a:prstGeom prst="rect">
            <a:avLst/>
          </a:prstGeom>
          <a:noFill/>
          <a:ln>
            <a:noFill/>
          </a:ln>
        </p:spPr>
        <p:txBody>
          <a:bodyPr spcFirstLastPara="1" wrap="square" lIns="111243" tIns="55621" rIns="111243" bIns="55621" anchor="t" anchorCtr="0">
            <a:noAutofit/>
          </a:bodyPr>
          <a:lstStyle/>
          <a:p>
            <a:pPr algn="ctr"/>
            <a:r>
              <a:rPr lang="en-US" sz="3300" b="1" dirty="0">
                <a:solidFill>
                  <a:srgbClr val="002060"/>
                </a:solidFill>
                <a:latin typeface="Calibri"/>
                <a:ea typeface="Calibri"/>
                <a:cs typeface="Calibri"/>
                <a:sym typeface="Calibri"/>
              </a:rPr>
              <a:t>Microprocessor &amp; Computer Architecture (</a:t>
            </a:r>
            <a:r>
              <a:rPr lang="en-US" sz="3300" b="1" dirty="0" err="1">
                <a:solidFill>
                  <a:srgbClr val="002060"/>
                </a:solidFill>
                <a:latin typeface="arial"/>
                <a:ea typeface="arial"/>
                <a:cs typeface="arial"/>
                <a:sym typeface="arial"/>
              </a:rPr>
              <a:t>μ</a:t>
            </a:r>
            <a:r>
              <a:rPr lang="en-US" sz="3300" b="1" dirty="0" err="1">
                <a:solidFill>
                  <a:srgbClr val="002060"/>
                </a:solidFill>
                <a:latin typeface="Calibri"/>
                <a:ea typeface="Calibri"/>
                <a:cs typeface="Calibri"/>
                <a:sym typeface="Calibri"/>
              </a:rPr>
              <a:t>pCA</a:t>
            </a:r>
            <a:r>
              <a:rPr lang="en-US" sz="3300" b="1" dirty="0">
                <a:solidFill>
                  <a:srgbClr val="002060"/>
                </a:solidFill>
                <a:latin typeface="Calibri"/>
                <a:ea typeface="Calibri"/>
                <a:cs typeface="Calibri"/>
                <a:sym typeface="Calibri"/>
              </a:rPr>
              <a:t>)</a:t>
            </a:r>
            <a:endParaRPr sz="1300"/>
          </a:p>
        </p:txBody>
      </p:sp>
      <p:sp>
        <p:nvSpPr>
          <p:cNvPr id="172" name="Google Shape;172;g264fb4b1835_1_3"/>
          <p:cNvSpPr txBox="1"/>
          <p:nvPr/>
        </p:nvSpPr>
        <p:spPr>
          <a:xfrm>
            <a:off x="6562977" y="2965616"/>
            <a:ext cx="3203314" cy="620160"/>
          </a:xfrm>
          <a:prstGeom prst="rect">
            <a:avLst/>
          </a:prstGeom>
          <a:noFill/>
          <a:ln>
            <a:noFill/>
          </a:ln>
        </p:spPr>
        <p:txBody>
          <a:bodyPr spcFirstLastPara="1" wrap="square" lIns="111243" tIns="55621" rIns="111243" bIns="55621" anchor="t" anchorCtr="0">
            <a:spAutoFit/>
          </a:bodyPr>
          <a:lstStyle/>
          <a:p>
            <a:pPr algn="ctr"/>
            <a:r>
              <a:rPr lang="en-US" sz="3300" b="1" dirty="0">
                <a:solidFill>
                  <a:srgbClr val="E36C09"/>
                </a:solidFill>
                <a:latin typeface="Calibri"/>
                <a:ea typeface="Calibri"/>
                <a:cs typeface="Calibri"/>
                <a:sym typeface="Calibri"/>
              </a:rPr>
              <a:t>UE22CS252B</a:t>
            </a:r>
            <a:endParaRPr sz="3300" b="1">
              <a:solidFill>
                <a:srgbClr val="E36C09"/>
              </a:solidFill>
              <a:latin typeface="Calibri"/>
              <a:ea typeface="Calibri"/>
              <a:cs typeface="Calibri"/>
              <a:sym typeface="Calibri"/>
            </a:endParaRPr>
          </a:p>
        </p:txBody>
      </p:sp>
      <p:sp>
        <p:nvSpPr>
          <p:cNvPr id="173" name="Google Shape;173;g264fb4b1835_1_3"/>
          <p:cNvSpPr/>
          <p:nvPr/>
        </p:nvSpPr>
        <p:spPr>
          <a:xfrm>
            <a:off x="6354286" y="4926501"/>
            <a:ext cx="2925070" cy="697662"/>
          </a:xfrm>
          <a:prstGeom prst="rect">
            <a:avLst/>
          </a:prstGeom>
          <a:noFill/>
          <a:ln>
            <a:noFill/>
          </a:ln>
        </p:spPr>
        <p:txBody>
          <a:bodyPr spcFirstLastPara="1" wrap="square" lIns="111243" tIns="55621" rIns="111243" bIns="55621" anchor="t" anchorCtr="0">
            <a:noAutofit/>
          </a:bodyPr>
          <a:lstStyle/>
          <a:p>
            <a:pPr algn="ctr"/>
            <a:r>
              <a:rPr lang="en-US" sz="3400" b="1" dirty="0">
                <a:solidFill>
                  <a:srgbClr val="E36C09"/>
                </a:solidFill>
                <a:latin typeface="Calibri"/>
                <a:ea typeface="Calibri"/>
                <a:cs typeface="Calibri"/>
                <a:sym typeface="Calibri"/>
              </a:rPr>
              <a:t>Session  - 4</a:t>
            </a:r>
            <a:endParaRPr sz="3400" b="1">
              <a:solidFill>
                <a:srgbClr val="E36C09"/>
              </a:solidFill>
              <a:latin typeface="Calibri"/>
              <a:ea typeface="Calibri"/>
              <a:cs typeface="Calibri"/>
              <a:sym typeface="Calibri"/>
            </a:endParaRPr>
          </a:p>
        </p:txBody>
      </p:sp>
      <p:pic>
        <p:nvPicPr>
          <p:cNvPr id="174" name="Google Shape;174;g264fb4b1835_1_3"/>
          <p:cNvPicPr preferRelativeResize="0"/>
          <p:nvPr/>
        </p:nvPicPr>
        <p:blipFill rotWithShape="1">
          <a:blip r:embed="rId3">
            <a:alphaModFix/>
          </a:blip>
          <a:srcRect/>
          <a:stretch/>
        </p:blipFill>
        <p:spPr>
          <a:xfrm>
            <a:off x="2024009" y="2286804"/>
            <a:ext cx="1403384" cy="1966698"/>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8"/>
          <p:cNvSpPr txBox="1">
            <a:spLocks noGrp="1"/>
          </p:cNvSpPr>
          <p:nvPr>
            <p:ph type="title"/>
          </p:nvPr>
        </p:nvSpPr>
        <p:spPr>
          <a:xfrm>
            <a:off x="630080" y="152436"/>
            <a:ext cx="11341418" cy="563692"/>
          </a:xfrm>
          <a:prstGeom prst="rect">
            <a:avLst/>
          </a:prstGeom>
          <a:noFill/>
          <a:ln>
            <a:noFill/>
          </a:ln>
        </p:spPr>
        <p:txBody>
          <a:bodyPr spcFirstLastPara="1" wrap="square" lIns="100897" tIns="50435" rIns="100897" bIns="50435" anchor="ctr" anchorCtr="0">
            <a:normAutofit fontScale="90000"/>
          </a:bodyPr>
          <a:lstStyle/>
          <a:p>
            <a:pPr>
              <a:buSzPct val="100000"/>
            </a:pPr>
            <a:r>
              <a:rPr lang="en-US" b="1" dirty="0">
                <a:solidFill>
                  <a:srgbClr val="000099"/>
                </a:solidFill>
              </a:rPr>
              <a:t/>
            </a:r>
            <a:br>
              <a:rPr lang="en-US" b="1" dirty="0">
                <a:solidFill>
                  <a:srgbClr val="000099"/>
                </a:solidFill>
              </a:rPr>
            </a:br>
            <a:r>
              <a:rPr lang="en-US" b="1" dirty="0">
                <a:solidFill>
                  <a:srgbClr val="000099"/>
                </a:solidFill>
              </a:rPr>
              <a:t>Bit-wise Logical Operations</a:t>
            </a:r>
            <a:br>
              <a:rPr lang="en-US" b="1" dirty="0">
                <a:solidFill>
                  <a:srgbClr val="000099"/>
                </a:solidFill>
              </a:rPr>
            </a:br>
            <a:endParaRPr b="1">
              <a:solidFill>
                <a:srgbClr val="000099"/>
              </a:solidFill>
            </a:endParaRPr>
          </a:p>
        </p:txBody>
      </p:sp>
      <p:sp>
        <p:nvSpPr>
          <p:cNvPr id="255" name="Google Shape;255;p8"/>
          <p:cNvSpPr txBox="1">
            <a:spLocks noGrp="1"/>
          </p:cNvSpPr>
          <p:nvPr>
            <p:ph type="body" idx="1"/>
          </p:nvPr>
        </p:nvSpPr>
        <p:spPr>
          <a:xfrm>
            <a:off x="525066" y="1448140"/>
            <a:ext cx="11341418" cy="2820053"/>
          </a:xfrm>
          <a:prstGeom prst="rect">
            <a:avLst/>
          </a:prstGeom>
          <a:noFill/>
          <a:ln>
            <a:noFill/>
          </a:ln>
        </p:spPr>
        <p:txBody>
          <a:bodyPr spcFirstLastPara="1" wrap="square" lIns="100897" tIns="50435" rIns="100897" bIns="50435" anchor="t" anchorCtr="0">
            <a:normAutofit/>
          </a:bodyPr>
          <a:lstStyle/>
          <a:p>
            <a:pPr marL="378424">
              <a:spcBef>
                <a:spcPts val="0"/>
              </a:spcBef>
              <a:buClr>
                <a:srgbClr val="0000FF"/>
              </a:buClr>
              <a:buSzPts val="3200"/>
            </a:pPr>
            <a:r>
              <a:rPr lang="en-US" dirty="0">
                <a:solidFill>
                  <a:srgbClr val="000099"/>
                </a:solidFill>
              </a:rPr>
              <a:t>AND</a:t>
            </a:r>
            <a:r>
              <a:rPr lang="en-US" dirty="0"/>
              <a:t>  r0, r1, r2	    ;r0  :=  r1   </a:t>
            </a:r>
            <a:r>
              <a:rPr lang="en-US" dirty="0">
                <a:solidFill>
                  <a:srgbClr val="E36C09"/>
                </a:solidFill>
              </a:rPr>
              <a:t>AND</a:t>
            </a:r>
            <a:r>
              <a:rPr lang="en-US" dirty="0"/>
              <a:t>   r2</a:t>
            </a:r>
            <a:endParaRPr/>
          </a:p>
          <a:p>
            <a:pPr marL="378424">
              <a:spcBef>
                <a:spcPts val="706"/>
              </a:spcBef>
              <a:buClr>
                <a:srgbClr val="0000FF"/>
              </a:buClr>
              <a:buSzPts val="3200"/>
            </a:pPr>
            <a:r>
              <a:rPr lang="en-US" dirty="0">
                <a:solidFill>
                  <a:srgbClr val="000099"/>
                </a:solidFill>
              </a:rPr>
              <a:t>ORR</a:t>
            </a:r>
            <a:r>
              <a:rPr lang="en-US" dirty="0"/>
              <a:t>  r0, r1, r2	    ;r0  :=  r1    </a:t>
            </a:r>
            <a:r>
              <a:rPr lang="en-US" dirty="0">
                <a:solidFill>
                  <a:srgbClr val="E36C09"/>
                </a:solidFill>
              </a:rPr>
              <a:t>OR </a:t>
            </a:r>
            <a:r>
              <a:rPr lang="en-US" dirty="0"/>
              <a:t>    r2</a:t>
            </a:r>
            <a:endParaRPr/>
          </a:p>
          <a:p>
            <a:pPr marL="378424">
              <a:spcBef>
                <a:spcPts val="706"/>
              </a:spcBef>
              <a:buClr>
                <a:srgbClr val="0000FF"/>
              </a:buClr>
              <a:buSzPts val="3200"/>
            </a:pPr>
            <a:r>
              <a:rPr lang="en-US" dirty="0">
                <a:solidFill>
                  <a:srgbClr val="000099"/>
                </a:solidFill>
              </a:rPr>
              <a:t>EOR</a:t>
            </a:r>
            <a:r>
              <a:rPr lang="en-US" dirty="0"/>
              <a:t>  r0, r1, r2	    ;r0  :=  r1   </a:t>
            </a:r>
            <a:r>
              <a:rPr lang="en-US" dirty="0">
                <a:solidFill>
                  <a:srgbClr val="E36C09"/>
                </a:solidFill>
              </a:rPr>
              <a:t>XOR</a:t>
            </a:r>
            <a:r>
              <a:rPr lang="en-US" dirty="0"/>
              <a:t>    r2</a:t>
            </a:r>
            <a:endParaRPr/>
          </a:p>
          <a:p>
            <a:pPr marL="378424">
              <a:spcBef>
                <a:spcPts val="706"/>
              </a:spcBef>
              <a:buClr>
                <a:srgbClr val="0000FF"/>
              </a:buClr>
              <a:buSzPts val="3200"/>
            </a:pPr>
            <a:r>
              <a:rPr lang="en-US" dirty="0">
                <a:solidFill>
                  <a:srgbClr val="000099"/>
                </a:solidFill>
              </a:rPr>
              <a:t>BIC</a:t>
            </a:r>
            <a:r>
              <a:rPr lang="en-US" dirty="0"/>
              <a:t>   r0, r1, r2	    ;r0  :=  r1  </a:t>
            </a:r>
            <a:r>
              <a:rPr lang="en-US" dirty="0">
                <a:solidFill>
                  <a:srgbClr val="E36C09"/>
                </a:solidFill>
              </a:rPr>
              <a:t>AND</a:t>
            </a:r>
            <a:r>
              <a:rPr lang="en-US" dirty="0"/>
              <a:t>  (</a:t>
            </a:r>
            <a:r>
              <a:rPr lang="en-US" dirty="0">
                <a:solidFill>
                  <a:srgbClr val="E36C09"/>
                </a:solidFill>
              </a:rPr>
              <a:t>NOT</a:t>
            </a:r>
            <a:r>
              <a:rPr lang="en-US" dirty="0"/>
              <a:t> r2), </a:t>
            </a:r>
            <a:r>
              <a:rPr lang="en-US" sz="1800" dirty="0"/>
              <a:t>bit clear</a:t>
            </a:r>
            <a:endParaRPr/>
          </a:p>
          <a:p>
            <a:pPr marL="378424" indent="-154173">
              <a:spcBef>
                <a:spcPts val="706"/>
              </a:spcBef>
              <a:buSzPts val="3200"/>
              <a:buNone/>
            </a:pPr>
            <a:endParaRPr/>
          </a:p>
        </p:txBody>
      </p:sp>
      <p:sp>
        <p:nvSpPr>
          <p:cNvPr id="256" name="Google Shape;256;p8"/>
          <p:cNvSpPr txBox="1">
            <a:spLocks noGrp="1"/>
          </p:cNvSpPr>
          <p:nvPr>
            <p:ph type="sldNum" idx="12"/>
          </p:nvPr>
        </p:nvSpPr>
        <p:spPr>
          <a:xfrm>
            <a:off x="9031131" y="6357822"/>
            <a:ext cx="2940367" cy="365210"/>
          </a:xfrm>
          <a:prstGeom prst="rect">
            <a:avLst/>
          </a:prstGeom>
          <a:noFill/>
          <a:ln>
            <a:noFill/>
          </a:ln>
        </p:spPr>
        <p:txBody>
          <a:bodyPr spcFirstLastPara="1" wrap="square" lIns="100897" tIns="50435" rIns="100897" bIns="50435" anchor="ctr" anchorCtr="0">
            <a:noAutofit/>
          </a:bodyPr>
          <a:lstStyle/>
          <a:p>
            <a:fld id="{00000000-1234-1234-1234-123412341234}" type="slidenum">
              <a:rPr lang="en-US"/>
              <a:pPr/>
              <a:t>10</a:t>
            </a:fld>
            <a:endParaRPr/>
          </a:p>
        </p:txBody>
      </p:sp>
      <p:cxnSp>
        <p:nvCxnSpPr>
          <p:cNvPr id="257" name="Google Shape;257;p8"/>
          <p:cNvCxnSpPr/>
          <p:nvPr/>
        </p:nvCxnSpPr>
        <p:spPr>
          <a:xfrm>
            <a:off x="983" y="774285"/>
            <a:ext cx="12600594" cy="0"/>
          </a:xfrm>
          <a:prstGeom prst="straightConnector1">
            <a:avLst/>
          </a:prstGeom>
          <a:noFill/>
          <a:ln w="9525" cap="flat" cmpd="sng">
            <a:solidFill>
              <a:srgbClr val="0000FF"/>
            </a:solidFill>
            <a:prstDash val="solid"/>
            <a:round/>
            <a:headEnd type="none" w="sm" len="sm"/>
            <a:tailEnd type="none" w="sm" len="sm"/>
          </a:ln>
        </p:spPr>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9"/>
          <p:cNvSpPr txBox="1">
            <a:spLocks noGrp="1"/>
          </p:cNvSpPr>
          <p:nvPr>
            <p:ph type="title"/>
          </p:nvPr>
        </p:nvSpPr>
        <p:spPr>
          <a:xfrm>
            <a:off x="735093" y="76223"/>
            <a:ext cx="11341418" cy="685959"/>
          </a:xfrm>
          <a:prstGeom prst="rect">
            <a:avLst/>
          </a:prstGeom>
          <a:noFill/>
          <a:ln>
            <a:noFill/>
          </a:ln>
        </p:spPr>
        <p:txBody>
          <a:bodyPr spcFirstLastPara="1" wrap="square" lIns="100897" tIns="50435" rIns="100897" bIns="50435" anchor="ctr" anchorCtr="0">
            <a:normAutofit fontScale="90000"/>
          </a:bodyPr>
          <a:lstStyle/>
          <a:p>
            <a:pPr>
              <a:buClr>
                <a:srgbClr val="0000FF"/>
              </a:buClr>
              <a:buSzPct val="100000"/>
            </a:pPr>
            <a:r>
              <a:rPr lang="en-US" b="1" dirty="0">
                <a:solidFill>
                  <a:srgbClr val="000099"/>
                </a:solidFill>
              </a:rPr>
              <a:t>Shifted register operands</a:t>
            </a:r>
            <a:endParaRPr>
              <a:solidFill>
                <a:srgbClr val="000099"/>
              </a:solidFill>
            </a:endParaRPr>
          </a:p>
        </p:txBody>
      </p:sp>
      <p:sp>
        <p:nvSpPr>
          <p:cNvPr id="265" name="Google Shape;265;p9"/>
          <p:cNvSpPr txBox="1">
            <a:spLocks noGrp="1"/>
          </p:cNvSpPr>
          <p:nvPr>
            <p:ph type="body" idx="1"/>
          </p:nvPr>
        </p:nvSpPr>
        <p:spPr>
          <a:xfrm>
            <a:off x="420053" y="990829"/>
            <a:ext cx="5355670" cy="5030365"/>
          </a:xfrm>
          <a:prstGeom prst="rect">
            <a:avLst/>
          </a:prstGeom>
          <a:noFill/>
          <a:ln>
            <a:noFill/>
          </a:ln>
        </p:spPr>
        <p:txBody>
          <a:bodyPr spcFirstLastPara="1" wrap="square" lIns="100897" tIns="50435" rIns="100897" bIns="50435" anchor="t" anchorCtr="0">
            <a:normAutofit/>
          </a:bodyPr>
          <a:lstStyle/>
          <a:p>
            <a:pPr marL="378424">
              <a:spcBef>
                <a:spcPts val="0"/>
              </a:spcBef>
              <a:buSzPts val="2600"/>
            </a:pPr>
            <a:r>
              <a:rPr lang="en-US" sz="2900" dirty="0"/>
              <a:t>One operand to ALU is routed through the </a:t>
            </a:r>
            <a:r>
              <a:rPr lang="en-US" sz="2900" b="1" dirty="0">
                <a:solidFill>
                  <a:srgbClr val="000099"/>
                </a:solidFill>
              </a:rPr>
              <a:t>Barrel shifter</a:t>
            </a:r>
            <a:r>
              <a:rPr lang="en-US" sz="2900" dirty="0"/>
              <a:t>. Thus, the operand can be modified before it is used. Useful for fast multiplication and dealing with lists, table and other complex data structure. (similar to the displacement addressing mode in CISC.)</a:t>
            </a:r>
            <a:endParaRPr/>
          </a:p>
        </p:txBody>
      </p:sp>
      <p:pic>
        <p:nvPicPr>
          <p:cNvPr id="266" name="Google Shape;266;p9"/>
          <p:cNvPicPr preferRelativeResize="0"/>
          <p:nvPr/>
        </p:nvPicPr>
        <p:blipFill rotWithShape="1">
          <a:blip r:embed="rId3">
            <a:alphaModFix/>
          </a:blip>
          <a:srcRect/>
          <a:stretch/>
        </p:blipFill>
        <p:spPr>
          <a:xfrm>
            <a:off x="6793038" y="1143270"/>
            <a:ext cx="4561508" cy="3366279"/>
          </a:xfrm>
          <a:prstGeom prst="rect">
            <a:avLst/>
          </a:prstGeom>
          <a:noFill/>
          <a:ln>
            <a:noFill/>
          </a:ln>
        </p:spPr>
      </p:pic>
      <p:sp>
        <p:nvSpPr>
          <p:cNvPr id="267" name="Google Shape;267;p9"/>
          <p:cNvSpPr txBox="1"/>
          <p:nvPr/>
        </p:nvSpPr>
        <p:spPr>
          <a:xfrm>
            <a:off x="6218746" y="4877929"/>
            <a:ext cx="5710089" cy="1581516"/>
          </a:xfrm>
          <a:prstGeom prst="rect">
            <a:avLst/>
          </a:prstGeom>
          <a:noFill/>
          <a:ln>
            <a:noFill/>
          </a:ln>
        </p:spPr>
        <p:txBody>
          <a:bodyPr spcFirstLastPara="1" wrap="square" lIns="100897" tIns="50435" rIns="100897" bIns="50435" anchor="t" anchorCtr="0">
            <a:noAutofit/>
          </a:bodyPr>
          <a:lstStyle/>
          <a:p>
            <a:pPr marL="378424" indent="-378424">
              <a:buClr>
                <a:schemeClr val="dk1"/>
              </a:buClr>
              <a:buSzPts val="2600"/>
              <a:buFont typeface="Calibri"/>
              <a:buChar char="•"/>
            </a:pPr>
            <a:r>
              <a:rPr lang="en-US" sz="2900" dirty="0">
                <a:solidFill>
                  <a:schemeClr val="dk1"/>
                </a:solidFill>
                <a:latin typeface="Calibri"/>
                <a:ea typeface="Calibri"/>
                <a:cs typeface="Calibri"/>
                <a:sym typeface="Calibri"/>
              </a:rPr>
              <a:t>Some instructions (e.g. </a:t>
            </a:r>
            <a:r>
              <a:rPr lang="en-US" sz="2900" b="1" dirty="0">
                <a:solidFill>
                  <a:schemeClr val="dk1"/>
                </a:solidFill>
                <a:latin typeface="Courier New"/>
                <a:ea typeface="Courier New"/>
                <a:cs typeface="Courier New"/>
                <a:sym typeface="Courier New"/>
              </a:rPr>
              <a:t>MUL, CLZ, QADD</a:t>
            </a:r>
            <a:r>
              <a:rPr lang="en-US" sz="2900" dirty="0">
                <a:solidFill>
                  <a:schemeClr val="dk1"/>
                </a:solidFill>
                <a:latin typeface="Calibri"/>
                <a:ea typeface="Calibri"/>
                <a:cs typeface="Calibri"/>
                <a:sym typeface="Calibri"/>
              </a:rPr>
              <a:t>) do not read barrel shifter.</a:t>
            </a:r>
            <a:endParaRPr/>
          </a:p>
        </p:txBody>
      </p:sp>
      <p:cxnSp>
        <p:nvCxnSpPr>
          <p:cNvPr id="268" name="Google Shape;268;p9"/>
          <p:cNvCxnSpPr/>
          <p:nvPr/>
        </p:nvCxnSpPr>
        <p:spPr>
          <a:xfrm>
            <a:off x="983" y="774285"/>
            <a:ext cx="12600594" cy="0"/>
          </a:xfrm>
          <a:prstGeom prst="straightConnector1">
            <a:avLst/>
          </a:prstGeom>
          <a:noFill/>
          <a:ln w="9525" cap="flat" cmpd="sng">
            <a:solidFill>
              <a:srgbClr val="0000FF"/>
            </a:solidFill>
            <a:prstDash val="solid"/>
            <a:round/>
            <a:headEnd type="none" w="sm" len="sm"/>
            <a:tailEnd type="none" w="sm" len="sm"/>
          </a:ln>
        </p:spPr>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pic>
        <p:nvPicPr>
          <p:cNvPr id="274" name="Google Shape;274;p10"/>
          <p:cNvPicPr preferRelativeResize="0"/>
          <p:nvPr/>
        </p:nvPicPr>
        <p:blipFill rotWithShape="1">
          <a:blip r:embed="rId3">
            <a:alphaModFix/>
          </a:blip>
          <a:srcRect/>
          <a:stretch/>
        </p:blipFill>
        <p:spPr>
          <a:xfrm>
            <a:off x="2" y="990829"/>
            <a:ext cx="11146706" cy="5030365"/>
          </a:xfrm>
          <a:prstGeom prst="rect">
            <a:avLst/>
          </a:prstGeom>
          <a:noFill/>
          <a:ln>
            <a:noFill/>
          </a:ln>
        </p:spPr>
      </p:pic>
      <p:cxnSp>
        <p:nvCxnSpPr>
          <p:cNvPr id="275" name="Google Shape;275;p10"/>
          <p:cNvCxnSpPr/>
          <p:nvPr/>
        </p:nvCxnSpPr>
        <p:spPr>
          <a:xfrm>
            <a:off x="1" y="762176"/>
            <a:ext cx="12601575" cy="0"/>
          </a:xfrm>
          <a:prstGeom prst="straightConnector1">
            <a:avLst/>
          </a:prstGeom>
          <a:noFill/>
          <a:ln w="9525" cap="flat" cmpd="sng">
            <a:solidFill>
              <a:srgbClr val="4A7DBA"/>
            </a:solidFill>
            <a:prstDash val="solid"/>
            <a:round/>
            <a:headEnd type="none" w="sm" len="sm"/>
            <a:tailEnd type="none" w="sm" len="sm"/>
          </a:ln>
        </p:spPr>
      </p:cxnSp>
      <p:sp>
        <p:nvSpPr>
          <p:cNvPr id="276" name="Google Shape;276;p10"/>
          <p:cNvSpPr/>
          <p:nvPr/>
        </p:nvSpPr>
        <p:spPr>
          <a:xfrm>
            <a:off x="105015" y="196376"/>
            <a:ext cx="9262239" cy="763575"/>
          </a:xfrm>
          <a:prstGeom prst="rect">
            <a:avLst/>
          </a:prstGeom>
          <a:noFill/>
          <a:ln>
            <a:noFill/>
          </a:ln>
        </p:spPr>
        <p:txBody>
          <a:bodyPr spcFirstLastPara="1" wrap="square" lIns="100897" tIns="50435" rIns="100897" bIns="50435" anchor="t" anchorCtr="0">
            <a:spAutoFit/>
          </a:bodyPr>
          <a:lstStyle/>
          <a:p>
            <a:r>
              <a:rPr lang="en-US" sz="4300" b="1" cap="small" dirty="0">
                <a:solidFill>
                  <a:srgbClr val="E36C09"/>
                </a:solidFill>
                <a:latin typeface="Calibri"/>
                <a:ea typeface="Calibri"/>
                <a:cs typeface="Calibri"/>
                <a:sym typeface="Calibri"/>
              </a:rPr>
              <a:t>Barrel Shifter - </a:t>
            </a:r>
            <a:r>
              <a:rPr lang="en-US" sz="3900" b="1" cap="small" dirty="0">
                <a:solidFill>
                  <a:srgbClr val="E36C09"/>
                </a:solidFill>
                <a:latin typeface="Calibri"/>
                <a:ea typeface="Calibri"/>
                <a:cs typeface="Calibri"/>
                <a:sym typeface="Calibri"/>
              </a:rPr>
              <a:t>Block Diagram</a:t>
            </a:r>
            <a:endParaRPr sz="4300" cap="small">
              <a:solidFill>
                <a:srgbClr val="E36C09"/>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cxnSp>
        <p:nvCxnSpPr>
          <p:cNvPr id="282" name="Google Shape;282;p11"/>
          <p:cNvCxnSpPr/>
          <p:nvPr/>
        </p:nvCxnSpPr>
        <p:spPr>
          <a:xfrm>
            <a:off x="1" y="762176"/>
            <a:ext cx="12601575" cy="0"/>
          </a:xfrm>
          <a:prstGeom prst="straightConnector1">
            <a:avLst/>
          </a:prstGeom>
          <a:noFill/>
          <a:ln w="9525" cap="flat" cmpd="sng">
            <a:solidFill>
              <a:srgbClr val="4A7DBA"/>
            </a:solidFill>
            <a:prstDash val="solid"/>
            <a:round/>
            <a:headEnd type="none" w="sm" len="sm"/>
            <a:tailEnd type="none" w="sm" len="sm"/>
          </a:ln>
        </p:spPr>
      </p:cxnSp>
      <p:sp>
        <p:nvSpPr>
          <p:cNvPr id="283" name="Google Shape;283;p11"/>
          <p:cNvSpPr/>
          <p:nvPr/>
        </p:nvSpPr>
        <p:spPr>
          <a:xfrm>
            <a:off x="525066" y="88633"/>
            <a:ext cx="3780473" cy="640464"/>
          </a:xfrm>
          <a:prstGeom prst="rect">
            <a:avLst/>
          </a:prstGeom>
          <a:noFill/>
          <a:ln>
            <a:noFill/>
          </a:ln>
        </p:spPr>
        <p:txBody>
          <a:bodyPr spcFirstLastPara="1" wrap="square" lIns="100897" tIns="50435" rIns="100897" bIns="50435" anchor="t" anchorCtr="0">
            <a:spAutoFit/>
          </a:bodyPr>
          <a:lstStyle/>
          <a:p>
            <a:r>
              <a:rPr lang="en-US" sz="3500" b="1" cap="small" dirty="0">
                <a:solidFill>
                  <a:srgbClr val="E36C09"/>
                </a:solidFill>
                <a:latin typeface="Calibri"/>
                <a:ea typeface="Calibri"/>
                <a:cs typeface="Calibri"/>
                <a:sym typeface="Calibri"/>
              </a:rPr>
              <a:t>Barrel Shifter</a:t>
            </a:r>
            <a:endParaRPr sz="3500" cap="small">
              <a:solidFill>
                <a:srgbClr val="E36C09"/>
              </a:solidFill>
              <a:latin typeface="Calibri"/>
              <a:ea typeface="Calibri"/>
              <a:cs typeface="Calibri"/>
              <a:sym typeface="Calibri"/>
            </a:endParaRPr>
          </a:p>
        </p:txBody>
      </p:sp>
      <p:pic>
        <p:nvPicPr>
          <p:cNvPr id="284" name="Google Shape;284;p11"/>
          <p:cNvPicPr preferRelativeResize="0"/>
          <p:nvPr/>
        </p:nvPicPr>
        <p:blipFill rotWithShape="1">
          <a:blip r:embed="rId3">
            <a:alphaModFix/>
          </a:blip>
          <a:srcRect/>
          <a:stretch/>
        </p:blipFill>
        <p:spPr>
          <a:xfrm>
            <a:off x="6510814" y="990829"/>
            <a:ext cx="6090762" cy="5106582"/>
          </a:xfrm>
          <a:prstGeom prst="rect">
            <a:avLst/>
          </a:prstGeom>
          <a:noFill/>
          <a:ln>
            <a:noFill/>
          </a:ln>
        </p:spPr>
      </p:pic>
      <p:sp>
        <p:nvSpPr>
          <p:cNvPr id="285" name="Google Shape;285;p11"/>
          <p:cNvSpPr txBox="1"/>
          <p:nvPr/>
        </p:nvSpPr>
        <p:spPr>
          <a:xfrm>
            <a:off x="288788" y="1009885"/>
            <a:ext cx="6195775" cy="4164506"/>
          </a:xfrm>
          <a:prstGeom prst="rect">
            <a:avLst/>
          </a:prstGeom>
          <a:noFill/>
          <a:ln>
            <a:noFill/>
          </a:ln>
        </p:spPr>
        <p:txBody>
          <a:bodyPr spcFirstLastPara="1" wrap="square" lIns="100897" tIns="50435" rIns="100897" bIns="50435" anchor="t" anchorCtr="0">
            <a:spAutoFit/>
          </a:bodyPr>
          <a:lstStyle/>
          <a:p>
            <a:pPr marL="315354" indent="-315354" algn="just">
              <a:buClr>
                <a:srgbClr val="0000FF"/>
              </a:buClr>
              <a:buSzPts val="2000"/>
              <a:buFont typeface="Arial"/>
              <a:buChar char="•"/>
            </a:pPr>
            <a:r>
              <a:rPr lang="en-US" sz="2200" dirty="0">
                <a:solidFill>
                  <a:srgbClr val="000099"/>
                </a:solidFill>
                <a:latin typeface="Calibri"/>
                <a:ea typeface="Calibri"/>
                <a:cs typeface="Calibri"/>
                <a:sym typeface="Calibri"/>
              </a:rPr>
              <a:t>ARM</a:t>
            </a:r>
            <a:r>
              <a:rPr lang="en-US" sz="2200" dirty="0">
                <a:solidFill>
                  <a:schemeClr val="dk1"/>
                </a:solidFill>
                <a:latin typeface="Calibri"/>
                <a:ea typeface="Calibri"/>
                <a:cs typeface="Calibri"/>
                <a:sym typeface="Calibri"/>
              </a:rPr>
              <a:t> architecture supports instructions which performs a </a:t>
            </a:r>
            <a:r>
              <a:rPr lang="en-US" sz="2200" dirty="0">
                <a:solidFill>
                  <a:srgbClr val="000099"/>
                </a:solidFill>
                <a:latin typeface="Calibri"/>
                <a:ea typeface="Calibri"/>
                <a:cs typeface="Calibri"/>
                <a:sym typeface="Calibri"/>
              </a:rPr>
              <a:t>shift</a:t>
            </a:r>
            <a:r>
              <a:rPr lang="en-US" sz="2200" dirty="0">
                <a:solidFill>
                  <a:srgbClr val="0000FF"/>
                </a:solidFill>
                <a:latin typeface="Calibri"/>
                <a:ea typeface="Calibri"/>
                <a:cs typeface="Calibri"/>
                <a:sym typeface="Calibri"/>
              </a:rPr>
              <a:t> </a:t>
            </a:r>
            <a:r>
              <a:rPr lang="en-US" sz="2200" dirty="0">
                <a:solidFill>
                  <a:srgbClr val="000099"/>
                </a:solidFill>
                <a:latin typeface="Calibri"/>
                <a:ea typeface="Calibri"/>
                <a:cs typeface="Calibri"/>
                <a:sym typeface="Calibri"/>
              </a:rPr>
              <a:t>with ALU</a:t>
            </a:r>
            <a:r>
              <a:rPr lang="en-US" sz="2200" dirty="0">
                <a:solidFill>
                  <a:schemeClr val="dk1"/>
                </a:solidFill>
                <a:latin typeface="Calibri"/>
                <a:ea typeface="Calibri"/>
                <a:cs typeface="Calibri"/>
                <a:sym typeface="Calibri"/>
              </a:rPr>
              <a:t> operation.</a:t>
            </a:r>
            <a:endParaRPr/>
          </a:p>
          <a:p>
            <a:pPr marL="315354" indent="-315354" algn="just">
              <a:buClr>
                <a:schemeClr val="dk1"/>
              </a:buClr>
              <a:buSzPts val="2000"/>
              <a:buFont typeface="Arial"/>
              <a:buChar char="•"/>
            </a:pPr>
            <a:r>
              <a:rPr lang="en-US" sz="2200" dirty="0">
                <a:solidFill>
                  <a:schemeClr val="dk1"/>
                </a:solidFill>
                <a:latin typeface="Calibri"/>
                <a:ea typeface="Calibri"/>
                <a:cs typeface="Calibri"/>
                <a:sym typeface="Calibri"/>
              </a:rPr>
              <a:t>The </a:t>
            </a:r>
            <a:r>
              <a:rPr lang="en-US" sz="2200" dirty="0">
                <a:solidFill>
                  <a:srgbClr val="E36C09"/>
                </a:solidFill>
                <a:latin typeface="Calibri"/>
                <a:ea typeface="Calibri"/>
                <a:cs typeface="Calibri"/>
                <a:sym typeface="Calibri"/>
              </a:rPr>
              <a:t>shifter performance </a:t>
            </a:r>
            <a:r>
              <a:rPr lang="en-US" sz="2200" dirty="0">
                <a:solidFill>
                  <a:schemeClr val="dk1"/>
                </a:solidFill>
                <a:latin typeface="Calibri"/>
                <a:ea typeface="Calibri"/>
                <a:cs typeface="Calibri"/>
                <a:sym typeface="Calibri"/>
              </a:rPr>
              <a:t>is therefore </a:t>
            </a:r>
            <a:r>
              <a:rPr lang="en-US" sz="2200" dirty="0">
                <a:solidFill>
                  <a:srgbClr val="E36C09"/>
                </a:solidFill>
                <a:latin typeface="Calibri"/>
                <a:ea typeface="Calibri"/>
                <a:cs typeface="Calibri"/>
                <a:sym typeface="Calibri"/>
              </a:rPr>
              <a:t>critical</a:t>
            </a:r>
            <a:r>
              <a:rPr lang="en-US" sz="2200" dirty="0">
                <a:solidFill>
                  <a:schemeClr val="dk1"/>
                </a:solidFill>
                <a:latin typeface="Calibri"/>
                <a:ea typeface="Calibri"/>
                <a:cs typeface="Calibri"/>
                <a:sym typeface="Calibri"/>
              </a:rPr>
              <a:t> as it contributes directly to the </a:t>
            </a:r>
            <a:r>
              <a:rPr lang="en-US" sz="2200" dirty="0" err="1">
                <a:solidFill>
                  <a:srgbClr val="E36C09"/>
                </a:solidFill>
                <a:latin typeface="Calibri"/>
                <a:ea typeface="Calibri"/>
                <a:cs typeface="Calibri"/>
                <a:sym typeface="Calibri"/>
              </a:rPr>
              <a:t>datapath</a:t>
            </a:r>
            <a:r>
              <a:rPr lang="en-US" sz="2200" dirty="0">
                <a:solidFill>
                  <a:srgbClr val="E36C09"/>
                </a:solidFill>
                <a:latin typeface="Calibri"/>
                <a:ea typeface="Calibri"/>
                <a:cs typeface="Calibri"/>
                <a:sym typeface="Calibri"/>
              </a:rPr>
              <a:t> cycle time</a:t>
            </a:r>
            <a:r>
              <a:rPr lang="en-US" sz="2200" dirty="0">
                <a:solidFill>
                  <a:schemeClr val="dk1"/>
                </a:solidFill>
                <a:latin typeface="Calibri"/>
                <a:ea typeface="Calibri"/>
                <a:cs typeface="Calibri"/>
                <a:sym typeface="Calibri"/>
              </a:rPr>
              <a:t>.</a:t>
            </a:r>
            <a:endParaRPr/>
          </a:p>
          <a:p>
            <a:pPr marL="315354" indent="-315354" algn="just">
              <a:buClr>
                <a:schemeClr val="dk1"/>
              </a:buClr>
              <a:buSzPts val="2000"/>
              <a:buFont typeface="Arial"/>
              <a:buChar char="•"/>
            </a:pPr>
            <a:r>
              <a:rPr lang="en-US" sz="2200" dirty="0">
                <a:solidFill>
                  <a:schemeClr val="dk1"/>
                </a:solidFill>
                <a:latin typeface="Calibri"/>
                <a:ea typeface="Calibri"/>
                <a:cs typeface="Calibri"/>
                <a:sym typeface="Calibri"/>
              </a:rPr>
              <a:t>To </a:t>
            </a:r>
            <a:r>
              <a:rPr lang="en-US" sz="2200" dirty="0">
                <a:solidFill>
                  <a:srgbClr val="000099"/>
                </a:solidFill>
                <a:latin typeface="Calibri"/>
                <a:ea typeface="Calibri"/>
                <a:cs typeface="Calibri"/>
                <a:sym typeface="Calibri"/>
              </a:rPr>
              <a:t>minimize</a:t>
            </a:r>
            <a:r>
              <a:rPr lang="en-US" sz="2200" dirty="0">
                <a:solidFill>
                  <a:schemeClr val="dk1"/>
                </a:solidFill>
                <a:latin typeface="Calibri"/>
                <a:ea typeface="Calibri"/>
                <a:cs typeface="Calibri"/>
                <a:sym typeface="Calibri"/>
              </a:rPr>
              <a:t> the delay through the </a:t>
            </a:r>
            <a:r>
              <a:rPr lang="en-US" sz="2200" dirty="0">
                <a:solidFill>
                  <a:srgbClr val="0000FF"/>
                </a:solidFill>
                <a:latin typeface="Calibri"/>
                <a:ea typeface="Calibri"/>
                <a:cs typeface="Calibri"/>
                <a:sym typeface="Calibri"/>
              </a:rPr>
              <a:t>s</a:t>
            </a:r>
            <a:r>
              <a:rPr lang="en-US" sz="2200" dirty="0">
                <a:solidFill>
                  <a:srgbClr val="000099"/>
                </a:solidFill>
                <a:latin typeface="Calibri"/>
                <a:ea typeface="Calibri"/>
                <a:cs typeface="Calibri"/>
                <a:sym typeface="Calibri"/>
              </a:rPr>
              <a:t>hifter, </a:t>
            </a:r>
            <a:r>
              <a:rPr lang="en-US" sz="2200" dirty="0">
                <a:solidFill>
                  <a:schemeClr val="dk1"/>
                </a:solidFill>
                <a:latin typeface="Calibri"/>
                <a:ea typeface="Calibri"/>
                <a:cs typeface="Calibri"/>
                <a:sym typeface="Calibri"/>
              </a:rPr>
              <a:t>A </a:t>
            </a:r>
            <a:r>
              <a:rPr lang="en-US" sz="2200" b="1" dirty="0">
                <a:solidFill>
                  <a:srgbClr val="000099"/>
                </a:solidFill>
                <a:latin typeface="Calibri"/>
                <a:ea typeface="Calibri"/>
                <a:cs typeface="Calibri"/>
                <a:sym typeface="Calibri"/>
              </a:rPr>
              <a:t>cross-bar switch matrix</a:t>
            </a:r>
            <a:r>
              <a:rPr lang="en-US" sz="2200" dirty="0">
                <a:solidFill>
                  <a:schemeClr val="dk1"/>
                </a:solidFill>
                <a:latin typeface="Calibri"/>
                <a:ea typeface="Calibri"/>
                <a:cs typeface="Calibri"/>
                <a:sym typeface="Calibri"/>
              </a:rPr>
              <a:t> is used to steer each input to appropriate output.</a:t>
            </a:r>
            <a:endParaRPr/>
          </a:p>
          <a:p>
            <a:pPr marL="315354" indent="-315354" algn="just">
              <a:buClr>
                <a:schemeClr val="dk1"/>
              </a:buClr>
              <a:buSzPts val="2000"/>
              <a:buFont typeface="Arial"/>
              <a:buChar char="•"/>
            </a:pPr>
            <a:r>
              <a:rPr lang="en-US" sz="2200" dirty="0">
                <a:solidFill>
                  <a:schemeClr val="dk1"/>
                </a:solidFill>
                <a:latin typeface="Calibri"/>
                <a:ea typeface="Calibri"/>
                <a:cs typeface="Calibri"/>
                <a:sym typeface="Calibri"/>
              </a:rPr>
              <a:t>Example  shown is </a:t>
            </a:r>
            <a:r>
              <a:rPr lang="en-US" sz="2200" dirty="0">
                <a:solidFill>
                  <a:srgbClr val="C00000"/>
                </a:solidFill>
                <a:latin typeface="Calibri"/>
                <a:ea typeface="Calibri"/>
                <a:cs typeface="Calibri"/>
                <a:sym typeface="Calibri"/>
              </a:rPr>
              <a:t>4 x 4 matrix cross bar</a:t>
            </a:r>
            <a:r>
              <a:rPr lang="en-US" sz="2200" dirty="0">
                <a:solidFill>
                  <a:schemeClr val="dk1"/>
                </a:solidFill>
                <a:latin typeface="Calibri"/>
                <a:ea typeface="Calibri"/>
                <a:cs typeface="Calibri"/>
                <a:sym typeface="Calibri"/>
              </a:rPr>
              <a:t> switch.</a:t>
            </a:r>
            <a:endParaRPr/>
          </a:p>
          <a:p>
            <a:pPr marL="315354" indent="-315354" algn="just">
              <a:buClr>
                <a:srgbClr val="000099"/>
              </a:buClr>
              <a:buSzPts val="2000"/>
              <a:buFont typeface="Arial"/>
              <a:buChar char="•"/>
            </a:pPr>
            <a:r>
              <a:rPr lang="en-US" sz="2200" dirty="0">
                <a:solidFill>
                  <a:srgbClr val="000099"/>
                </a:solidFill>
                <a:latin typeface="Calibri"/>
                <a:ea typeface="Calibri"/>
                <a:cs typeface="Calibri"/>
                <a:sym typeface="Calibri"/>
              </a:rPr>
              <a:t>ARM uses a 32 x 32 matrix cross bar switch.</a:t>
            </a:r>
            <a:endParaRPr>
              <a:solidFill>
                <a:srgbClr val="000099"/>
              </a:solidFill>
            </a:endParaRPr>
          </a:p>
          <a:p>
            <a:pPr marL="315354" indent="-315354" algn="just">
              <a:buClr>
                <a:schemeClr val="dk1"/>
              </a:buClr>
              <a:buSzPts val="2000"/>
              <a:buFont typeface="Arial"/>
              <a:buChar char="•"/>
            </a:pPr>
            <a:r>
              <a:rPr lang="en-US" sz="2200" dirty="0">
                <a:solidFill>
                  <a:schemeClr val="dk1"/>
                </a:solidFill>
                <a:latin typeface="Calibri"/>
                <a:ea typeface="Calibri"/>
                <a:cs typeface="Calibri"/>
                <a:sym typeface="Calibri"/>
              </a:rPr>
              <a:t>Each input is connected to each output through a switch.</a:t>
            </a:r>
            <a:endParaRPr/>
          </a:p>
          <a:p>
            <a:pPr marL="315354" indent="-175197" algn="just">
              <a:buClr>
                <a:schemeClr val="dk1"/>
              </a:buClr>
              <a:buSzPts val="2000"/>
            </a:pPr>
            <a:endParaRPr sz="22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cxnSp>
        <p:nvCxnSpPr>
          <p:cNvPr id="291" name="Google Shape;291;p12"/>
          <p:cNvCxnSpPr/>
          <p:nvPr/>
        </p:nvCxnSpPr>
        <p:spPr>
          <a:xfrm>
            <a:off x="1" y="762176"/>
            <a:ext cx="12601575" cy="0"/>
          </a:xfrm>
          <a:prstGeom prst="straightConnector1">
            <a:avLst/>
          </a:prstGeom>
          <a:noFill/>
          <a:ln w="9525" cap="flat" cmpd="sng">
            <a:solidFill>
              <a:srgbClr val="4A7DBA"/>
            </a:solidFill>
            <a:prstDash val="solid"/>
            <a:round/>
            <a:headEnd type="none" w="sm" len="sm"/>
            <a:tailEnd type="none" w="sm" len="sm"/>
          </a:ln>
        </p:spPr>
      </p:cxnSp>
      <p:sp>
        <p:nvSpPr>
          <p:cNvPr id="292" name="Google Shape;292;p12"/>
          <p:cNvSpPr/>
          <p:nvPr/>
        </p:nvSpPr>
        <p:spPr>
          <a:xfrm>
            <a:off x="525068" y="88638"/>
            <a:ext cx="6195775" cy="655853"/>
          </a:xfrm>
          <a:prstGeom prst="rect">
            <a:avLst/>
          </a:prstGeom>
          <a:noFill/>
          <a:ln>
            <a:noFill/>
          </a:ln>
        </p:spPr>
        <p:txBody>
          <a:bodyPr spcFirstLastPara="1" wrap="square" lIns="100897" tIns="50435" rIns="100897" bIns="50435" anchor="t" anchorCtr="0">
            <a:spAutoFit/>
          </a:bodyPr>
          <a:lstStyle/>
          <a:p>
            <a:r>
              <a:rPr lang="en-US" sz="3600" b="1" cap="small" dirty="0">
                <a:solidFill>
                  <a:srgbClr val="E36C09"/>
                </a:solidFill>
                <a:latin typeface="Calibri"/>
                <a:ea typeface="Calibri"/>
                <a:cs typeface="Calibri"/>
                <a:sym typeface="Calibri"/>
              </a:rPr>
              <a:t>Barrel Shifter - Function</a:t>
            </a:r>
            <a:endParaRPr sz="3600" cap="small">
              <a:solidFill>
                <a:srgbClr val="E36C09"/>
              </a:solidFill>
              <a:latin typeface="Calibri"/>
              <a:ea typeface="Calibri"/>
              <a:cs typeface="Calibri"/>
              <a:sym typeface="Calibri"/>
            </a:endParaRPr>
          </a:p>
        </p:txBody>
      </p:sp>
      <p:sp>
        <p:nvSpPr>
          <p:cNvPr id="293" name="Google Shape;293;p12"/>
          <p:cNvSpPr txBox="1"/>
          <p:nvPr/>
        </p:nvSpPr>
        <p:spPr>
          <a:xfrm>
            <a:off x="210028" y="1143267"/>
            <a:ext cx="6195775" cy="3795174"/>
          </a:xfrm>
          <a:prstGeom prst="rect">
            <a:avLst/>
          </a:prstGeom>
          <a:noFill/>
          <a:ln>
            <a:noFill/>
          </a:ln>
        </p:spPr>
        <p:txBody>
          <a:bodyPr spcFirstLastPara="1" wrap="square" lIns="100897" tIns="50435" rIns="100897" bIns="50435" anchor="t" anchorCtr="0">
            <a:spAutoFit/>
          </a:bodyPr>
          <a:lstStyle/>
          <a:p>
            <a:pPr marL="315354" indent="-315354" algn="just">
              <a:buClr>
                <a:srgbClr val="000099"/>
              </a:buClr>
              <a:buSzPts val="2000"/>
              <a:buFont typeface="Arial"/>
              <a:buChar char="•"/>
            </a:pPr>
            <a:r>
              <a:rPr lang="en-US" sz="2200" dirty="0">
                <a:solidFill>
                  <a:srgbClr val="000099"/>
                </a:solidFill>
                <a:latin typeface="Calibri"/>
                <a:ea typeface="Calibri"/>
                <a:cs typeface="Calibri"/>
                <a:sym typeface="Calibri"/>
              </a:rPr>
              <a:t>Shift Operation – Left</a:t>
            </a:r>
            <a:endParaRPr>
              <a:solidFill>
                <a:srgbClr val="000099"/>
              </a:solidFill>
            </a:endParaRPr>
          </a:p>
          <a:p>
            <a:pPr marL="819920" lvl="1" indent="-315354" algn="just">
              <a:buClr>
                <a:srgbClr val="E36C09"/>
              </a:buClr>
              <a:buSzPts val="2000"/>
              <a:buFont typeface="Arial"/>
              <a:buChar char="•"/>
            </a:pPr>
            <a:r>
              <a:rPr lang="en-US" sz="2200" dirty="0">
                <a:solidFill>
                  <a:srgbClr val="E36C09"/>
                </a:solidFill>
                <a:latin typeface="Calibri"/>
                <a:ea typeface="Calibri"/>
                <a:cs typeface="Calibri"/>
                <a:sym typeface="Calibri"/>
              </a:rPr>
              <a:t>One left shift diagonal line is turned on.</a:t>
            </a:r>
            <a:endParaRPr>
              <a:solidFill>
                <a:srgbClr val="E36C09"/>
              </a:solidFill>
            </a:endParaRPr>
          </a:p>
          <a:p>
            <a:pPr marL="315354" indent="-315354" algn="just">
              <a:buClr>
                <a:srgbClr val="000099"/>
              </a:buClr>
              <a:buSzPts val="2000"/>
              <a:buFont typeface="Arial"/>
              <a:buChar char="•"/>
            </a:pPr>
            <a:r>
              <a:rPr lang="en-US" sz="2200" dirty="0">
                <a:solidFill>
                  <a:srgbClr val="000099"/>
                </a:solidFill>
                <a:latin typeface="Calibri"/>
                <a:ea typeface="Calibri"/>
                <a:cs typeface="Calibri"/>
                <a:sym typeface="Calibri"/>
              </a:rPr>
              <a:t>Shift Operation – Right</a:t>
            </a:r>
            <a:endParaRPr>
              <a:solidFill>
                <a:srgbClr val="000099"/>
              </a:solidFill>
            </a:endParaRPr>
          </a:p>
          <a:p>
            <a:pPr marL="819920" lvl="1" indent="-315354" algn="just">
              <a:buClr>
                <a:srgbClr val="E36C09"/>
              </a:buClr>
              <a:buSzPts val="2000"/>
              <a:buFont typeface="Arial"/>
              <a:buChar char="•"/>
            </a:pPr>
            <a:r>
              <a:rPr lang="en-US" sz="2200" dirty="0">
                <a:solidFill>
                  <a:srgbClr val="E36C09"/>
                </a:solidFill>
                <a:latin typeface="Calibri"/>
                <a:ea typeface="Calibri"/>
                <a:cs typeface="Calibri"/>
                <a:sym typeface="Calibri"/>
              </a:rPr>
              <a:t>One right shift diagonal line is turned on.</a:t>
            </a:r>
            <a:endParaRPr>
              <a:solidFill>
                <a:srgbClr val="E36C09"/>
              </a:solidFill>
            </a:endParaRPr>
          </a:p>
          <a:p>
            <a:pPr marL="315354" indent="-315354" algn="just">
              <a:buClr>
                <a:srgbClr val="000099"/>
              </a:buClr>
              <a:buSzPts val="2000"/>
              <a:buFont typeface="Arial"/>
              <a:buChar char="•"/>
            </a:pPr>
            <a:r>
              <a:rPr lang="en-US" sz="2200" dirty="0">
                <a:solidFill>
                  <a:srgbClr val="000099"/>
                </a:solidFill>
                <a:latin typeface="Calibri"/>
                <a:ea typeface="Calibri"/>
                <a:cs typeface="Calibri"/>
                <a:sym typeface="Calibri"/>
              </a:rPr>
              <a:t>Arithmetic Shift right </a:t>
            </a:r>
            <a:endParaRPr>
              <a:solidFill>
                <a:srgbClr val="000099"/>
              </a:solidFill>
            </a:endParaRPr>
          </a:p>
          <a:p>
            <a:pPr marL="819920" lvl="1" indent="-315354" algn="just">
              <a:buClr>
                <a:srgbClr val="E36C09"/>
              </a:buClr>
              <a:buSzPts val="2000"/>
              <a:buFont typeface="Arial"/>
              <a:buChar char="•"/>
            </a:pPr>
            <a:r>
              <a:rPr lang="en-US" sz="2200" dirty="0">
                <a:solidFill>
                  <a:srgbClr val="E36C09"/>
                </a:solidFill>
                <a:latin typeface="Calibri"/>
                <a:ea typeface="Calibri"/>
                <a:cs typeface="Calibri"/>
                <a:sym typeface="Calibri"/>
              </a:rPr>
              <a:t>Uses sign extension rather than zero filling for unconnected output.</a:t>
            </a:r>
            <a:endParaRPr>
              <a:solidFill>
                <a:srgbClr val="E36C09"/>
              </a:solidFill>
            </a:endParaRPr>
          </a:p>
          <a:p>
            <a:pPr marL="315354" indent="-315354" algn="just">
              <a:buClr>
                <a:srgbClr val="000099"/>
              </a:buClr>
              <a:buSzPts val="2000"/>
              <a:buFont typeface="Arial"/>
              <a:buChar char="•"/>
            </a:pPr>
            <a:r>
              <a:rPr lang="en-US" sz="2200" dirty="0">
                <a:solidFill>
                  <a:srgbClr val="000099"/>
                </a:solidFill>
                <a:latin typeface="Calibri"/>
                <a:ea typeface="Calibri"/>
                <a:cs typeface="Calibri"/>
                <a:sym typeface="Calibri"/>
              </a:rPr>
              <a:t>Rotate operation</a:t>
            </a:r>
            <a:endParaRPr>
              <a:solidFill>
                <a:srgbClr val="000099"/>
              </a:solidFill>
            </a:endParaRPr>
          </a:p>
          <a:p>
            <a:pPr marL="819920" lvl="1" indent="-315354" algn="just">
              <a:buClr>
                <a:srgbClr val="E36C09"/>
              </a:buClr>
              <a:buSzPts val="2000"/>
              <a:buFont typeface="Arial"/>
              <a:buChar char="•"/>
            </a:pPr>
            <a:r>
              <a:rPr lang="en-US" sz="2200" dirty="0">
                <a:solidFill>
                  <a:srgbClr val="E36C09"/>
                </a:solidFill>
                <a:latin typeface="Calibri"/>
                <a:ea typeface="Calibri"/>
                <a:cs typeface="Calibri"/>
                <a:sym typeface="Calibri"/>
              </a:rPr>
              <a:t>The right shift diagonal is enabled together with complementary left shift diagonal.</a:t>
            </a:r>
            <a:endParaRPr sz="2200">
              <a:solidFill>
                <a:srgbClr val="E36C09"/>
              </a:solidFill>
              <a:latin typeface="Calibri"/>
              <a:ea typeface="Calibri"/>
              <a:cs typeface="Calibri"/>
              <a:sym typeface="Calibri"/>
            </a:endParaRPr>
          </a:p>
          <a:p>
            <a:pPr marL="819920" lvl="1" indent="-189212" algn="just">
              <a:buClr>
                <a:schemeClr val="dk1"/>
              </a:buClr>
              <a:buSzPts val="1800"/>
            </a:pPr>
            <a:endParaRPr sz="2000">
              <a:solidFill>
                <a:srgbClr val="0000FF"/>
              </a:solidFill>
              <a:latin typeface="Calibri"/>
              <a:ea typeface="Calibri"/>
              <a:cs typeface="Calibri"/>
              <a:sym typeface="Calibri"/>
            </a:endParaRPr>
          </a:p>
        </p:txBody>
      </p:sp>
      <p:pic>
        <p:nvPicPr>
          <p:cNvPr id="294" name="Google Shape;294;p12"/>
          <p:cNvPicPr preferRelativeResize="0">
            <a:picLocks noGrp="1"/>
          </p:cNvPicPr>
          <p:nvPr>
            <p:ph type="body" idx="1"/>
          </p:nvPr>
        </p:nvPicPr>
        <p:blipFill rotWithShape="1">
          <a:blip r:embed="rId3">
            <a:alphaModFix/>
          </a:blip>
          <a:srcRect/>
          <a:stretch/>
        </p:blipFill>
        <p:spPr>
          <a:xfrm>
            <a:off x="6615829" y="1524358"/>
            <a:ext cx="5460683" cy="2820053"/>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3"/>
          <p:cNvSpPr txBox="1">
            <a:spLocks noGrp="1"/>
          </p:cNvSpPr>
          <p:nvPr>
            <p:ph type="title"/>
          </p:nvPr>
        </p:nvSpPr>
        <p:spPr>
          <a:xfrm>
            <a:off x="210027" y="76222"/>
            <a:ext cx="11617181" cy="563831"/>
          </a:xfrm>
          <a:prstGeom prst="rect">
            <a:avLst/>
          </a:prstGeom>
          <a:noFill/>
          <a:ln>
            <a:noFill/>
          </a:ln>
        </p:spPr>
        <p:txBody>
          <a:bodyPr spcFirstLastPara="1" wrap="square" lIns="100897" tIns="50435" rIns="100897" bIns="50435" anchor="ctr" anchorCtr="0">
            <a:noAutofit/>
          </a:bodyPr>
          <a:lstStyle/>
          <a:p>
            <a:pPr algn="l">
              <a:buClr>
                <a:srgbClr val="C00000"/>
              </a:buClr>
              <a:buSzPts val="2800"/>
            </a:pPr>
            <a:r>
              <a:rPr lang="en-US" sz="3600" b="1" cap="small" dirty="0">
                <a:solidFill>
                  <a:srgbClr val="E36C09"/>
                </a:solidFill>
              </a:rPr>
              <a:t>Multiplication by constant using the barrel shifter</a:t>
            </a:r>
            <a:endParaRPr sz="3600" b="1" cap="small">
              <a:solidFill>
                <a:srgbClr val="E36C09"/>
              </a:solidFill>
            </a:endParaRPr>
          </a:p>
        </p:txBody>
      </p:sp>
      <p:sp>
        <p:nvSpPr>
          <p:cNvPr id="301" name="Google Shape;301;p13"/>
          <p:cNvSpPr txBox="1">
            <a:spLocks noGrp="1"/>
          </p:cNvSpPr>
          <p:nvPr>
            <p:ph type="body" idx="1"/>
          </p:nvPr>
        </p:nvSpPr>
        <p:spPr>
          <a:xfrm>
            <a:off x="533820" y="914615"/>
            <a:ext cx="11617077" cy="5716323"/>
          </a:xfrm>
          <a:prstGeom prst="rect">
            <a:avLst/>
          </a:prstGeom>
          <a:noFill/>
          <a:ln>
            <a:noFill/>
          </a:ln>
        </p:spPr>
        <p:txBody>
          <a:bodyPr spcFirstLastPara="1" wrap="square" lIns="100897" tIns="50435" rIns="100897" bIns="50435" anchor="t" anchorCtr="0">
            <a:noAutofit/>
          </a:bodyPr>
          <a:lstStyle/>
          <a:p>
            <a:pPr marL="378424">
              <a:spcBef>
                <a:spcPts val="0"/>
              </a:spcBef>
              <a:buSzPts val="2400"/>
            </a:pPr>
            <a:r>
              <a:rPr lang="en-US" sz="2600" b="1" dirty="0"/>
              <a:t>Multiplication by 2^n (1,2,4,8,16,32..)</a:t>
            </a:r>
            <a:endParaRPr/>
          </a:p>
          <a:p>
            <a:pPr marL="0" indent="0">
              <a:spcBef>
                <a:spcPts val="530"/>
              </a:spcBef>
              <a:buSzPts val="2400"/>
              <a:buNone/>
            </a:pPr>
            <a:r>
              <a:rPr lang="en-US" sz="2600" dirty="0"/>
              <a:t>	</a:t>
            </a:r>
            <a:r>
              <a:rPr lang="en-US" sz="2600" dirty="0">
                <a:solidFill>
                  <a:srgbClr val="000099"/>
                </a:solidFill>
              </a:rPr>
              <a:t>MOV Ra, </a:t>
            </a:r>
            <a:r>
              <a:rPr lang="en-US" sz="2600" dirty="0" err="1">
                <a:solidFill>
                  <a:srgbClr val="000099"/>
                </a:solidFill>
              </a:rPr>
              <a:t>Rb</a:t>
            </a:r>
            <a:r>
              <a:rPr lang="en-US" sz="2600" dirty="0">
                <a:solidFill>
                  <a:srgbClr val="000099"/>
                </a:solidFill>
              </a:rPr>
              <a:t>, LSL #n</a:t>
            </a:r>
            <a:endParaRPr>
              <a:solidFill>
                <a:srgbClr val="000099"/>
              </a:solidFill>
            </a:endParaRPr>
          </a:p>
          <a:p>
            <a:pPr marL="378424">
              <a:spcBef>
                <a:spcPts val="530"/>
              </a:spcBef>
              <a:buSzPts val="2400"/>
            </a:pPr>
            <a:r>
              <a:rPr lang="en-US" sz="2600" b="1" dirty="0"/>
              <a:t>Multiplication by 2^n+1 (3,5,9,17..)</a:t>
            </a:r>
            <a:endParaRPr/>
          </a:p>
          <a:p>
            <a:pPr marL="0" indent="0">
              <a:spcBef>
                <a:spcPts val="530"/>
              </a:spcBef>
              <a:buSzPts val="2400"/>
              <a:buNone/>
            </a:pPr>
            <a:r>
              <a:rPr lang="en-US" sz="2600" dirty="0"/>
              <a:t>	</a:t>
            </a:r>
            <a:r>
              <a:rPr lang="en-US" sz="2600" dirty="0">
                <a:solidFill>
                  <a:srgbClr val="E36C09"/>
                </a:solidFill>
              </a:rPr>
              <a:t>ADD </a:t>
            </a:r>
            <a:r>
              <a:rPr lang="en-US" sz="2600" dirty="0" err="1">
                <a:solidFill>
                  <a:srgbClr val="E36C09"/>
                </a:solidFill>
              </a:rPr>
              <a:t>Ra,Ra,Ra,LSL</a:t>
            </a:r>
            <a:r>
              <a:rPr lang="en-US" sz="2600" dirty="0">
                <a:solidFill>
                  <a:srgbClr val="E36C09"/>
                </a:solidFill>
              </a:rPr>
              <a:t> #n</a:t>
            </a:r>
            <a:endParaRPr>
              <a:solidFill>
                <a:srgbClr val="E36C09"/>
              </a:solidFill>
            </a:endParaRPr>
          </a:p>
          <a:p>
            <a:pPr marL="378424">
              <a:spcBef>
                <a:spcPts val="530"/>
              </a:spcBef>
              <a:buSzPts val="2400"/>
            </a:pPr>
            <a:r>
              <a:rPr lang="en-US" sz="2600" b="1" dirty="0"/>
              <a:t>Multiplication by 2^n-1 (3,7,15..)</a:t>
            </a:r>
            <a:endParaRPr/>
          </a:p>
          <a:p>
            <a:pPr marL="0" indent="0">
              <a:spcBef>
                <a:spcPts val="530"/>
              </a:spcBef>
              <a:buSzPts val="2400"/>
              <a:buNone/>
            </a:pPr>
            <a:r>
              <a:rPr lang="en-US" sz="2600" dirty="0"/>
              <a:t>	</a:t>
            </a:r>
            <a:r>
              <a:rPr lang="en-US" sz="2600" dirty="0">
                <a:solidFill>
                  <a:srgbClr val="000099"/>
                </a:solidFill>
              </a:rPr>
              <a:t>RSB </a:t>
            </a:r>
            <a:r>
              <a:rPr lang="en-US" sz="2600" dirty="0" err="1">
                <a:solidFill>
                  <a:srgbClr val="000099"/>
                </a:solidFill>
              </a:rPr>
              <a:t>Ra,Ra,Ra,LSL</a:t>
            </a:r>
            <a:r>
              <a:rPr lang="en-US" sz="2600" dirty="0">
                <a:solidFill>
                  <a:srgbClr val="000099"/>
                </a:solidFill>
              </a:rPr>
              <a:t> #n</a:t>
            </a:r>
            <a:endParaRPr>
              <a:solidFill>
                <a:srgbClr val="000099"/>
              </a:solidFill>
            </a:endParaRPr>
          </a:p>
          <a:p>
            <a:pPr marL="378424">
              <a:spcBef>
                <a:spcPts val="530"/>
              </a:spcBef>
              <a:buSzPts val="2400"/>
            </a:pPr>
            <a:r>
              <a:rPr lang="en-US" sz="2600" b="1" dirty="0"/>
              <a:t>Multiplication by 6</a:t>
            </a:r>
            <a:endParaRPr/>
          </a:p>
          <a:p>
            <a:pPr marL="0" indent="0">
              <a:spcBef>
                <a:spcPts val="530"/>
              </a:spcBef>
              <a:buSzPts val="2400"/>
              <a:buNone/>
            </a:pPr>
            <a:r>
              <a:rPr lang="en-US" sz="2600" dirty="0"/>
              <a:t>	</a:t>
            </a:r>
            <a:r>
              <a:rPr lang="en-US" sz="2600" dirty="0">
                <a:solidFill>
                  <a:srgbClr val="E36C09"/>
                </a:solidFill>
              </a:rPr>
              <a:t>ADD </a:t>
            </a:r>
            <a:r>
              <a:rPr lang="en-US" sz="2600" dirty="0" err="1">
                <a:solidFill>
                  <a:srgbClr val="E36C09"/>
                </a:solidFill>
              </a:rPr>
              <a:t>Ra,Ra,Ra,LSL</a:t>
            </a:r>
            <a:r>
              <a:rPr lang="en-US" sz="2600" dirty="0">
                <a:solidFill>
                  <a:srgbClr val="E36C09"/>
                </a:solidFill>
              </a:rPr>
              <a:t> #1</a:t>
            </a:r>
            <a:r>
              <a:rPr lang="en-US" sz="2600" dirty="0">
                <a:solidFill>
                  <a:srgbClr val="C00000"/>
                </a:solidFill>
              </a:rPr>
              <a:t>      </a:t>
            </a:r>
            <a:r>
              <a:rPr lang="en-US" sz="2600" dirty="0"/>
              <a:t>; multiply by 3</a:t>
            </a:r>
            <a:endParaRPr/>
          </a:p>
          <a:p>
            <a:pPr marL="0" indent="0">
              <a:spcBef>
                <a:spcPts val="530"/>
              </a:spcBef>
              <a:buClr>
                <a:srgbClr val="C00000"/>
              </a:buClr>
              <a:buSzPts val="2400"/>
              <a:buNone/>
            </a:pPr>
            <a:r>
              <a:rPr lang="en-US" sz="2600" dirty="0">
                <a:solidFill>
                  <a:srgbClr val="C00000"/>
                </a:solidFill>
              </a:rPr>
              <a:t>	</a:t>
            </a:r>
            <a:r>
              <a:rPr lang="en-US" sz="2600" dirty="0">
                <a:solidFill>
                  <a:srgbClr val="E36C09"/>
                </a:solidFill>
              </a:rPr>
              <a:t>MOV Ra,Ra,LSL#1 </a:t>
            </a:r>
            <a:r>
              <a:rPr lang="en-US" sz="2600" dirty="0">
                <a:solidFill>
                  <a:srgbClr val="C00000"/>
                </a:solidFill>
              </a:rPr>
              <a:t>          </a:t>
            </a:r>
            <a:r>
              <a:rPr lang="en-US" sz="2600" dirty="0"/>
              <a:t>; and then by 2</a:t>
            </a:r>
            <a:endParaRPr/>
          </a:p>
          <a:p>
            <a:pPr marL="378424">
              <a:spcBef>
                <a:spcPts val="530"/>
              </a:spcBef>
              <a:buSzPts val="2400"/>
            </a:pPr>
            <a:r>
              <a:rPr lang="en-US" sz="2600" b="1" dirty="0"/>
              <a:t>Multiply by 10 and add in extra number</a:t>
            </a:r>
            <a:endParaRPr/>
          </a:p>
          <a:p>
            <a:pPr marL="0" indent="0">
              <a:spcBef>
                <a:spcPts val="530"/>
              </a:spcBef>
              <a:buClr>
                <a:srgbClr val="0000FF"/>
              </a:buClr>
              <a:buSzPts val="2400"/>
              <a:buNone/>
            </a:pPr>
            <a:r>
              <a:rPr lang="en-US" sz="2600" dirty="0">
                <a:solidFill>
                  <a:srgbClr val="0000FF"/>
                </a:solidFill>
              </a:rPr>
              <a:t>	</a:t>
            </a:r>
            <a:r>
              <a:rPr lang="en-US" sz="2600" dirty="0">
                <a:solidFill>
                  <a:srgbClr val="000099"/>
                </a:solidFill>
              </a:rPr>
              <a:t>ADD Ra,Ra,Ra,LSL#2</a:t>
            </a:r>
            <a:r>
              <a:rPr lang="en-US" sz="2600" dirty="0"/>
              <a:t> ; multiply by 5</a:t>
            </a:r>
            <a:endParaRPr/>
          </a:p>
          <a:p>
            <a:pPr marL="0" indent="0">
              <a:spcBef>
                <a:spcPts val="530"/>
              </a:spcBef>
              <a:buClr>
                <a:srgbClr val="0000FF"/>
              </a:buClr>
              <a:buSzPts val="2400"/>
              <a:buNone/>
            </a:pPr>
            <a:r>
              <a:rPr lang="en-US" sz="2600" dirty="0">
                <a:solidFill>
                  <a:srgbClr val="0000FF"/>
                </a:solidFill>
              </a:rPr>
              <a:t>	</a:t>
            </a:r>
            <a:r>
              <a:rPr lang="en-US" sz="2600" dirty="0">
                <a:solidFill>
                  <a:srgbClr val="000099"/>
                </a:solidFill>
              </a:rPr>
              <a:t>ADD Ra,Rc,Ra,LSL#1</a:t>
            </a:r>
            <a:r>
              <a:rPr lang="en-US" sz="2600" dirty="0">
                <a:solidFill>
                  <a:srgbClr val="0000FF"/>
                </a:solidFill>
              </a:rPr>
              <a:t> </a:t>
            </a:r>
            <a:r>
              <a:rPr lang="en-US" sz="2600" dirty="0"/>
              <a:t>; multiply by 2 and add in next digit</a:t>
            </a:r>
            <a:endParaRPr sz="2600"/>
          </a:p>
        </p:txBody>
      </p:sp>
      <p:cxnSp>
        <p:nvCxnSpPr>
          <p:cNvPr id="302" name="Google Shape;302;p13"/>
          <p:cNvCxnSpPr/>
          <p:nvPr/>
        </p:nvCxnSpPr>
        <p:spPr>
          <a:xfrm>
            <a:off x="1" y="762176"/>
            <a:ext cx="12601575" cy="0"/>
          </a:xfrm>
          <a:prstGeom prst="straightConnector1">
            <a:avLst/>
          </a:prstGeom>
          <a:noFill/>
          <a:ln w="9525" cap="flat" cmpd="sng">
            <a:solidFill>
              <a:srgbClr val="4A7DBA"/>
            </a:solidFill>
            <a:prstDash val="solid"/>
            <a:round/>
            <a:headEnd type="none" w="sm" len="sm"/>
            <a:tailEnd type="none" w="sm" len="sm"/>
          </a:ln>
        </p:spPr>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cxnSp>
        <p:nvCxnSpPr>
          <p:cNvPr id="310" name="Google Shape;310;p14"/>
          <p:cNvCxnSpPr/>
          <p:nvPr/>
        </p:nvCxnSpPr>
        <p:spPr>
          <a:xfrm>
            <a:off x="1" y="762176"/>
            <a:ext cx="12601575" cy="0"/>
          </a:xfrm>
          <a:prstGeom prst="straightConnector1">
            <a:avLst/>
          </a:prstGeom>
          <a:noFill/>
          <a:ln w="9525" cap="flat" cmpd="sng">
            <a:solidFill>
              <a:srgbClr val="4A7DBA"/>
            </a:solidFill>
            <a:prstDash val="solid"/>
            <a:round/>
            <a:headEnd type="none" w="sm" len="sm"/>
            <a:tailEnd type="none" w="sm" len="sm"/>
          </a:ln>
        </p:spPr>
      </p:cxnSp>
      <p:sp>
        <p:nvSpPr>
          <p:cNvPr id="311" name="Google Shape;311;p14"/>
          <p:cNvSpPr/>
          <p:nvPr/>
        </p:nvSpPr>
        <p:spPr>
          <a:xfrm>
            <a:off x="525068" y="88638"/>
            <a:ext cx="6195775" cy="655853"/>
          </a:xfrm>
          <a:prstGeom prst="rect">
            <a:avLst/>
          </a:prstGeom>
          <a:noFill/>
          <a:ln>
            <a:noFill/>
          </a:ln>
        </p:spPr>
        <p:txBody>
          <a:bodyPr spcFirstLastPara="1" wrap="square" lIns="100897" tIns="50435" rIns="100897" bIns="50435" anchor="t" anchorCtr="0">
            <a:spAutoFit/>
          </a:bodyPr>
          <a:lstStyle/>
          <a:p>
            <a:r>
              <a:rPr lang="en-US" sz="3600" b="1" cap="small" dirty="0">
                <a:solidFill>
                  <a:srgbClr val="E36C09"/>
                </a:solidFill>
                <a:latin typeface="Calibri"/>
                <a:ea typeface="Calibri"/>
                <a:cs typeface="Calibri"/>
                <a:sym typeface="Calibri"/>
              </a:rPr>
              <a:t>Barrel Shifter - Examples</a:t>
            </a:r>
            <a:endParaRPr sz="3600" cap="small">
              <a:solidFill>
                <a:srgbClr val="E36C09"/>
              </a:solidFill>
              <a:latin typeface="Calibri"/>
              <a:ea typeface="Calibri"/>
              <a:cs typeface="Calibri"/>
              <a:sym typeface="Calibri"/>
            </a:endParaRPr>
          </a:p>
        </p:txBody>
      </p:sp>
      <p:pic>
        <p:nvPicPr>
          <p:cNvPr id="312" name="Google Shape;312;p14"/>
          <p:cNvPicPr preferRelativeResize="0"/>
          <p:nvPr/>
        </p:nvPicPr>
        <p:blipFill rotWithShape="1">
          <a:blip r:embed="rId3">
            <a:alphaModFix/>
          </a:blip>
          <a:srcRect/>
          <a:stretch/>
        </p:blipFill>
        <p:spPr>
          <a:xfrm>
            <a:off x="6510814" y="990829"/>
            <a:ext cx="6090762" cy="5106582"/>
          </a:xfrm>
          <a:prstGeom prst="rect">
            <a:avLst/>
          </a:prstGeom>
          <a:noFill/>
          <a:ln>
            <a:noFill/>
          </a:ln>
        </p:spPr>
      </p:pic>
      <p:sp>
        <p:nvSpPr>
          <p:cNvPr id="313" name="Google Shape;313;p14"/>
          <p:cNvSpPr txBox="1"/>
          <p:nvPr/>
        </p:nvSpPr>
        <p:spPr>
          <a:xfrm>
            <a:off x="315042" y="1143267"/>
            <a:ext cx="6195775" cy="4964725"/>
          </a:xfrm>
          <a:prstGeom prst="rect">
            <a:avLst/>
          </a:prstGeom>
          <a:noFill/>
          <a:ln>
            <a:noFill/>
          </a:ln>
        </p:spPr>
        <p:txBody>
          <a:bodyPr spcFirstLastPara="1" wrap="square" lIns="100897" tIns="50435" rIns="100897" bIns="50435" anchor="t" anchorCtr="0">
            <a:spAutoFit/>
          </a:bodyPr>
          <a:lstStyle/>
          <a:p>
            <a:pPr marL="315354" indent="-315354" algn="just">
              <a:buClr>
                <a:srgbClr val="000099"/>
              </a:buClr>
              <a:buSzPts val="2000"/>
              <a:buFont typeface="Arial"/>
              <a:buChar char="•"/>
            </a:pPr>
            <a:r>
              <a:rPr lang="en-US" sz="2200" dirty="0">
                <a:solidFill>
                  <a:srgbClr val="000099"/>
                </a:solidFill>
                <a:latin typeface="Calibri"/>
                <a:ea typeface="Calibri"/>
                <a:cs typeface="Calibri"/>
                <a:sym typeface="Calibri"/>
              </a:rPr>
              <a:t>Shift Operation – Left</a:t>
            </a:r>
            <a:endParaRPr>
              <a:solidFill>
                <a:srgbClr val="000099"/>
              </a:solidFill>
            </a:endParaRPr>
          </a:p>
          <a:p>
            <a:pPr marL="819920" lvl="1" indent="-315354" algn="just">
              <a:buClr>
                <a:srgbClr val="E36C09"/>
              </a:buClr>
              <a:buSzPts val="2000"/>
              <a:buFont typeface="Arial"/>
              <a:buChar char="•"/>
            </a:pPr>
            <a:r>
              <a:rPr lang="en-US" sz="2200" dirty="0">
                <a:solidFill>
                  <a:srgbClr val="E36C09"/>
                </a:solidFill>
                <a:latin typeface="Calibri"/>
                <a:ea typeface="Calibri"/>
                <a:cs typeface="Calibri"/>
                <a:sym typeface="Calibri"/>
              </a:rPr>
              <a:t>One left shift diagonal line is turned on.</a:t>
            </a:r>
            <a:endParaRPr>
              <a:solidFill>
                <a:srgbClr val="E36C09"/>
              </a:solidFill>
            </a:endParaRPr>
          </a:p>
          <a:p>
            <a:pPr algn="just"/>
            <a:endParaRPr sz="2200">
              <a:solidFill>
                <a:schemeClr val="dk1"/>
              </a:solidFill>
              <a:latin typeface="Calibri"/>
              <a:ea typeface="Calibri"/>
              <a:cs typeface="Calibri"/>
              <a:sym typeface="Calibri"/>
            </a:endParaRPr>
          </a:p>
          <a:p>
            <a:pPr algn="just"/>
            <a:r>
              <a:rPr lang="en-US" sz="2200" dirty="0">
                <a:solidFill>
                  <a:schemeClr val="dk1"/>
                </a:solidFill>
                <a:latin typeface="Calibri"/>
                <a:ea typeface="Calibri"/>
                <a:cs typeface="Calibri"/>
                <a:sym typeface="Calibri"/>
              </a:rPr>
              <a:t>Example 1:      ADD  R0,  R1,  R2,  LSL #3</a:t>
            </a:r>
            <a:endParaRPr sz="2200">
              <a:solidFill>
                <a:schemeClr val="dk1"/>
              </a:solidFill>
              <a:latin typeface="Calibri"/>
              <a:ea typeface="Calibri"/>
              <a:cs typeface="Calibri"/>
              <a:sym typeface="Calibri"/>
            </a:endParaRPr>
          </a:p>
          <a:p>
            <a:pPr marL="819920" lvl="1" indent="-315354" algn="just">
              <a:buClr>
                <a:srgbClr val="000099"/>
              </a:buClr>
              <a:buSzPts val="1800"/>
              <a:buFont typeface="Arial"/>
              <a:buChar char="•"/>
            </a:pPr>
            <a:r>
              <a:rPr lang="en-US" sz="2000" dirty="0">
                <a:solidFill>
                  <a:srgbClr val="000099"/>
                </a:solidFill>
                <a:latin typeface="Calibri"/>
                <a:ea typeface="Calibri"/>
                <a:cs typeface="Calibri"/>
                <a:sym typeface="Calibri"/>
              </a:rPr>
              <a:t>Since LSL is used, it selects left diagonal #3. </a:t>
            </a:r>
            <a:endParaRPr>
              <a:solidFill>
                <a:srgbClr val="000099"/>
              </a:solidFill>
            </a:endParaRPr>
          </a:p>
          <a:p>
            <a:pPr marL="819920" lvl="1" indent="-189212" algn="just">
              <a:buClr>
                <a:schemeClr val="dk1"/>
              </a:buClr>
              <a:buSzPts val="1800"/>
            </a:pPr>
            <a:endParaRPr sz="2000">
              <a:solidFill>
                <a:srgbClr val="0000FF"/>
              </a:solidFill>
              <a:latin typeface="Calibri"/>
              <a:ea typeface="Calibri"/>
              <a:cs typeface="Calibri"/>
              <a:sym typeface="Calibri"/>
            </a:endParaRPr>
          </a:p>
          <a:p>
            <a:pPr marL="315354" indent="-315354" algn="just">
              <a:buClr>
                <a:srgbClr val="000099"/>
              </a:buClr>
              <a:buSzPts val="2000"/>
              <a:buFont typeface="Arial"/>
              <a:buChar char="•"/>
            </a:pPr>
            <a:r>
              <a:rPr lang="en-US" sz="2200" dirty="0">
                <a:solidFill>
                  <a:srgbClr val="000099"/>
                </a:solidFill>
                <a:latin typeface="Calibri"/>
                <a:ea typeface="Calibri"/>
                <a:cs typeface="Calibri"/>
                <a:sym typeface="Calibri"/>
              </a:rPr>
              <a:t>Rotate operation</a:t>
            </a:r>
            <a:endParaRPr>
              <a:solidFill>
                <a:srgbClr val="000099"/>
              </a:solidFill>
            </a:endParaRPr>
          </a:p>
          <a:p>
            <a:pPr marL="819920" lvl="1" indent="-315354" algn="just">
              <a:buClr>
                <a:srgbClr val="E36C09"/>
              </a:buClr>
              <a:buSzPts val="2000"/>
              <a:buFont typeface="Arial"/>
              <a:buChar char="•"/>
            </a:pPr>
            <a:r>
              <a:rPr lang="en-US" sz="2200" dirty="0">
                <a:solidFill>
                  <a:srgbClr val="E36C09"/>
                </a:solidFill>
                <a:latin typeface="Calibri"/>
                <a:ea typeface="Calibri"/>
                <a:cs typeface="Calibri"/>
                <a:sym typeface="Calibri"/>
              </a:rPr>
              <a:t>The right shift diagonal is enabled together with complementary left shift diagonal.</a:t>
            </a:r>
            <a:endParaRPr>
              <a:solidFill>
                <a:srgbClr val="E36C09"/>
              </a:solidFill>
            </a:endParaRPr>
          </a:p>
          <a:p>
            <a:pPr marL="819920" lvl="1" indent="-189212" algn="just">
              <a:buClr>
                <a:schemeClr val="dk1"/>
              </a:buClr>
              <a:buSzPts val="1800"/>
            </a:pPr>
            <a:endParaRPr sz="2000">
              <a:solidFill>
                <a:srgbClr val="0000FF"/>
              </a:solidFill>
              <a:latin typeface="Calibri"/>
              <a:ea typeface="Calibri"/>
              <a:cs typeface="Calibri"/>
              <a:sym typeface="Calibri"/>
            </a:endParaRPr>
          </a:p>
          <a:p>
            <a:r>
              <a:rPr lang="en-US" sz="2200" dirty="0">
                <a:solidFill>
                  <a:schemeClr val="dk1"/>
                </a:solidFill>
                <a:latin typeface="Calibri"/>
                <a:ea typeface="Calibri"/>
                <a:cs typeface="Calibri"/>
                <a:sym typeface="Calibri"/>
              </a:rPr>
              <a:t>Example 2:      ADD  R0,  R1,  R2,  ROR  #3</a:t>
            </a:r>
            <a:endParaRPr/>
          </a:p>
          <a:p>
            <a:pPr marL="819920" lvl="1" indent="-315354" algn="just">
              <a:buClr>
                <a:srgbClr val="000099"/>
              </a:buClr>
              <a:buSzPts val="1800"/>
              <a:buFont typeface="Arial"/>
              <a:buChar char="•"/>
            </a:pPr>
            <a:r>
              <a:rPr lang="en-US" sz="2000" dirty="0">
                <a:solidFill>
                  <a:srgbClr val="000099"/>
                </a:solidFill>
                <a:latin typeface="Calibri"/>
                <a:ea typeface="Calibri"/>
                <a:cs typeface="Calibri"/>
                <a:sym typeface="Calibri"/>
              </a:rPr>
              <a:t>Selects Right diagonal #3 and left diagonal # 29.</a:t>
            </a:r>
            <a:endParaRPr sz="2000">
              <a:solidFill>
                <a:srgbClr val="000099"/>
              </a:solidFill>
              <a:latin typeface="Calibri"/>
              <a:ea typeface="Calibri"/>
              <a:cs typeface="Calibri"/>
              <a:sym typeface="Calibri"/>
            </a:endParaRPr>
          </a:p>
          <a:p>
            <a:pPr marL="819920" lvl="1" indent="-189212" algn="just">
              <a:buClr>
                <a:schemeClr val="dk1"/>
              </a:buClr>
              <a:buSzPts val="1800"/>
            </a:pPr>
            <a:endParaRPr sz="2000">
              <a:solidFill>
                <a:srgbClr val="0000FF"/>
              </a:solidFill>
              <a:latin typeface="Calibri"/>
              <a:ea typeface="Calibri"/>
              <a:cs typeface="Calibri"/>
              <a:sym typeface="Calibri"/>
            </a:endParaRPr>
          </a:p>
          <a:p>
            <a:pPr marL="819920" lvl="1" indent="-189212" algn="just">
              <a:buClr>
                <a:schemeClr val="dk1"/>
              </a:buClr>
              <a:buSzPts val="1800"/>
            </a:pPr>
            <a:endParaRPr sz="2000">
              <a:solidFill>
                <a:srgbClr val="0000FF"/>
              </a:solidFill>
              <a:latin typeface="Calibri"/>
              <a:ea typeface="Calibri"/>
              <a:cs typeface="Calibri"/>
              <a:sym typeface="Calibri"/>
            </a:endParaRPr>
          </a:p>
          <a:p>
            <a:pPr marL="819920" lvl="1" indent="-189212" algn="just">
              <a:buClr>
                <a:schemeClr val="dk1"/>
              </a:buClr>
              <a:buSzPts val="1800"/>
            </a:pPr>
            <a:endParaRPr sz="2000">
              <a:solidFill>
                <a:srgbClr val="0000FF"/>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15"/>
          <p:cNvSpPr txBox="1">
            <a:spLocks noGrp="1"/>
          </p:cNvSpPr>
          <p:nvPr>
            <p:ph type="title"/>
          </p:nvPr>
        </p:nvSpPr>
        <p:spPr>
          <a:xfrm>
            <a:off x="525066" y="152440"/>
            <a:ext cx="11341418" cy="487475"/>
          </a:xfrm>
          <a:prstGeom prst="rect">
            <a:avLst/>
          </a:prstGeom>
          <a:noFill/>
          <a:ln>
            <a:noFill/>
          </a:ln>
        </p:spPr>
        <p:txBody>
          <a:bodyPr spcFirstLastPara="1" wrap="square" lIns="100897" tIns="50435" rIns="100897" bIns="50435" anchor="ctr" anchorCtr="0">
            <a:normAutofit fontScale="90000"/>
          </a:bodyPr>
          <a:lstStyle/>
          <a:p>
            <a:pPr>
              <a:buClr>
                <a:srgbClr val="0000FF"/>
              </a:buClr>
              <a:buSzPct val="100000"/>
            </a:pPr>
            <a:r>
              <a:rPr lang="en-US" b="1" dirty="0">
                <a:solidFill>
                  <a:srgbClr val="E36C09"/>
                </a:solidFill>
              </a:rPr>
              <a:t>Logical shift left</a:t>
            </a:r>
            <a:endParaRPr>
              <a:solidFill>
                <a:srgbClr val="E36C09"/>
              </a:solidFill>
            </a:endParaRPr>
          </a:p>
        </p:txBody>
      </p:sp>
      <p:sp>
        <p:nvSpPr>
          <p:cNvPr id="321" name="Google Shape;321;p15"/>
          <p:cNvSpPr txBox="1">
            <a:spLocks noGrp="1"/>
          </p:cNvSpPr>
          <p:nvPr>
            <p:ph type="body" idx="1"/>
          </p:nvPr>
        </p:nvSpPr>
        <p:spPr>
          <a:xfrm>
            <a:off x="912305" y="2548534"/>
            <a:ext cx="11153269" cy="3698143"/>
          </a:xfrm>
          <a:prstGeom prst="rect">
            <a:avLst/>
          </a:prstGeom>
          <a:noFill/>
          <a:ln>
            <a:noFill/>
          </a:ln>
        </p:spPr>
        <p:txBody>
          <a:bodyPr spcFirstLastPara="1" wrap="square" lIns="100897" tIns="50435" rIns="100897" bIns="50435" anchor="t" anchorCtr="0">
            <a:normAutofit/>
          </a:bodyPr>
          <a:lstStyle/>
          <a:p>
            <a:pPr marL="378424">
              <a:spcBef>
                <a:spcPts val="0"/>
              </a:spcBef>
              <a:buSzPts val="2600"/>
              <a:buNone/>
            </a:pPr>
            <a:r>
              <a:rPr lang="en-US" sz="2900" b="1" dirty="0">
                <a:latin typeface="Courier New"/>
                <a:ea typeface="Courier New"/>
                <a:cs typeface="Courier New"/>
                <a:sym typeface="Courier New"/>
              </a:rPr>
              <a:t>MOV  R0, R2, </a:t>
            </a:r>
            <a:r>
              <a:rPr lang="en-US" sz="2900" b="1" dirty="0">
                <a:solidFill>
                  <a:srgbClr val="FF0000"/>
                </a:solidFill>
                <a:latin typeface="Courier New"/>
                <a:ea typeface="Courier New"/>
                <a:cs typeface="Courier New"/>
                <a:sym typeface="Courier New"/>
              </a:rPr>
              <a:t>LSL #2</a:t>
            </a:r>
            <a:r>
              <a:rPr lang="en-US" sz="2900" b="1" dirty="0">
                <a:latin typeface="Courier New"/>
                <a:ea typeface="Courier New"/>
                <a:cs typeface="Courier New"/>
                <a:sym typeface="Courier New"/>
              </a:rPr>
              <a:t> @ R0:=R2&lt;&lt;2</a:t>
            </a:r>
            <a:endParaRPr/>
          </a:p>
          <a:p>
            <a:pPr marL="378424">
              <a:spcBef>
                <a:spcPts val="574"/>
              </a:spcBef>
              <a:buSzPts val="2600"/>
              <a:buNone/>
            </a:pPr>
            <a:r>
              <a:rPr lang="en-US" sz="2900" b="1" dirty="0">
                <a:latin typeface="Courier New"/>
                <a:ea typeface="Courier New"/>
                <a:cs typeface="Courier New"/>
                <a:sym typeface="Courier New"/>
              </a:rPr>
              <a:t>                    @ R2 unchanged</a:t>
            </a:r>
            <a:endParaRPr/>
          </a:p>
          <a:p>
            <a:pPr marL="378424">
              <a:spcBef>
                <a:spcPts val="574"/>
              </a:spcBef>
              <a:buSzPts val="2600"/>
              <a:buNone/>
            </a:pPr>
            <a:r>
              <a:rPr lang="en-US" sz="2900" b="1" dirty="0">
                <a:latin typeface="Courier New"/>
                <a:ea typeface="Courier New"/>
                <a:cs typeface="Courier New"/>
                <a:sym typeface="Courier New"/>
              </a:rPr>
              <a:t>Example: </a:t>
            </a:r>
            <a:r>
              <a:rPr lang="en-US" sz="2900" b="1" dirty="0">
                <a:solidFill>
                  <a:srgbClr val="FF0000"/>
                </a:solidFill>
                <a:latin typeface="Courier New"/>
                <a:ea typeface="Courier New"/>
                <a:cs typeface="Courier New"/>
                <a:sym typeface="Courier New"/>
              </a:rPr>
              <a:t>0…0 0011 0000</a:t>
            </a:r>
            <a:endParaRPr/>
          </a:p>
          <a:p>
            <a:pPr marL="378424">
              <a:spcBef>
                <a:spcPts val="574"/>
              </a:spcBef>
              <a:buSzPts val="2600"/>
              <a:buNone/>
            </a:pPr>
            <a:r>
              <a:rPr lang="en-US" sz="2900" b="1" dirty="0">
                <a:latin typeface="Courier New"/>
                <a:ea typeface="Courier New"/>
                <a:cs typeface="Courier New"/>
                <a:sym typeface="Courier New"/>
              </a:rPr>
              <a:t>Before R2=0x00000030</a:t>
            </a:r>
            <a:endParaRPr/>
          </a:p>
          <a:p>
            <a:pPr marL="378424">
              <a:spcBef>
                <a:spcPts val="574"/>
              </a:spcBef>
              <a:buSzPts val="2600"/>
              <a:buNone/>
            </a:pPr>
            <a:r>
              <a:rPr lang="en-US" sz="2900" b="1" dirty="0">
                <a:latin typeface="Courier New"/>
                <a:ea typeface="Courier New"/>
                <a:cs typeface="Courier New"/>
                <a:sym typeface="Courier New"/>
              </a:rPr>
              <a:t>After  R0=0x000000C0</a:t>
            </a:r>
            <a:endParaRPr/>
          </a:p>
          <a:p>
            <a:pPr marL="378424">
              <a:spcBef>
                <a:spcPts val="574"/>
              </a:spcBef>
              <a:buSzPts val="2600"/>
              <a:buNone/>
            </a:pPr>
            <a:r>
              <a:rPr lang="en-US" sz="2900" b="1" dirty="0">
                <a:latin typeface="Courier New"/>
                <a:ea typeface="Courier New"/>
                <a:cs typeface="Courier New"/>
                <a:sym typeface="Courier New"/>
              </a:rPr>
              <a:t>       R2=0x00000030</a:t>
            </a:r>
            <a:endParaRPr/>
          </a:p>
        </p:txBody>
      </p:sp>
      <p:cxnSp>
        <p:nvCxnSpPr>
          <p:cNvPr id="322" name="Google Shape;322;p15"/>
          <p:cNvCxnSpPr/>
          <p:nvPr/>
        </p:nvCxnSpPr>
        <p:spPr>
          <a:xfrm rot="10800000">
            <a:off x="8681086" y="1892738"/>
            <a:ext cx="1128891" cy="0"/>
          </a:xfrm>
          <a:prstGeom prst="straightConnector1">
            <a:avLst/>
          </a:prstGeom>
          <a:noFill/>
          <a:ln w="38100" cap="flat" cmpd="sng">
            <a:solidFill>
              <a:schemeClr val="dk1"/>
            </a:solidFill>
            <a:prstDash val="solid"/>
            <a:miter lim="800000"/>
            <a:headEnd type="none" w="med" len="med"/>
            <a:tailEnd type="triangle" w="med" len="med"/>
          </a:ln>
        </p:spPr>
      </p:cxnSp>
      <p:cxnSp>
        <p:nvCxnSpPr>
          <p:cNvPr id="323" name="Google Shape;323;p15"/>
          <p:cNvCxnSpPr/>
          <p:nvPr/>
        </p:nvCxnSpPr>
        <p:spPr>
          <a:xfrm rot="10800000">
            <a:off x="2122142" y="1895914"/>
            <a:ext cx="1128891" cy="0"/>
          </a:xfrm>
          <a:prstGeom prst="straightConnector1">
            <a:avLst/>
          </a:prstGeom>
          <a:noFill/>
          <a:ln w="38100" cap="flat" cmpd="sng">
            <a:solidFill>
              <a:schemeClr val="dk1"/>
            </a:solidFill>
            <a:prstDash val="solid"/>
            <a:miter lim="800000"/>
            <a:headEnd type="none" w="med" len="med"/>
            <a:tailEnd type="triangle" w="med" len="med"/>
          </a:ln>
        </p:spPr>
      </p:cxnSp>
      <p:sp>
        <p:nvSpPr>
          <p:cNvPr id="324" name="Google Shape;324;p15"/>
          <p:cNvSpPr/>
          <p:nvPr/>
        </p:nvSpPr>
        <p:spPr>
          <a:xfrm>
            <a:off x="1037005" y="1494184"/>
            <a:ext cx="999814" cy="790758"/>
          </a:xfrm>
          <a:prstGeom prst="rect">
            <a:avLst/>
          </a:prstGeom>
          <a:noFill/>
          <a:ln w="38100" cap="flat" cmpd="sng">
            <a:solidFill>
              <a:schemeClr val="dk1"/>
            </a:solidFill>
            <a:prstDash val="solid"/>
            <a:miter lim="800000"/>
            <a:headEnd type="none" w="sm" len="sm"/>
            <a:tailEnd type="none" w="sm" len="sm"/>
          </a:ln>
        </p:spPr>
        <p:txBody>
          <a:bodyPr spcFirstLastPara="1" wrap="square" lIns="100897" tIns="50435" rIns="100897" bIns="50435" anchor="ctr" anchorCtr="0">
            <a:noAutofit/>
          </a:bodyPr>
          <a:lstStyle/>
          <a:p>
            <a:endParaRPr sz="2000">
              <a:solidFill>
                <a:schemeClr val="dk1"/>
              </a:solidFill>
              <a:latin typeface="Calibri"/>
              <a:ea typeface="Calibri"/>
              <a:cs typeface="Calibri"/>
              <a:sym typeface="Calibri"/>
            </a:endParaRPr>
          </a:p>
        </p:txBody>
      </p:sp>
      <p:sp>
        <p:nvSpPr>
          <p:cNvPr id="325" name="Google Shape;325;p15"/>
          <p:cNvSpPr txBox="1"/>
          <p:nvPr/>
        </p:nvSpPr>
        <p:spPr>
          <a:xfrm>
            <a:off x="1185774" y="1557700"/>
            <a:ext cx="649769" cy="665425"/>
          </a:xfrm>
          <a:prstGeom prst="rect">
            <a:avLst/>
          </a:prstGeom>
          <a:noFill/>
          <a:ln>
            <a:noFill/>
          </a:ln>
        </p:spPr>
        <p:txBody>
          <a:bodyPr spcFirstLastPara="1" wrap="square" lIns="125617" tIns="62795" rIns="125617" bIns="62795" anchor="t" anchorCtr="0">
            <a:spAutoFit/>
          </a:bodyPr>
          <a:lstStyle/>
          <a:p>
            <a:r>
              <a:rPr lang="en-US" sz="3500" dirty="0">
                <a:solidFill>
                  <a:schemeClr val="dk1"/>
                </a:solidFill>
                <a:latin typeface="Trebuchet MS"/>
                <a:ea typeface="Trebuchet MS"/>
                <a:cs typeface="Trebuchet MS"/>
                <a:sym typeface="Trebuchet MS"/>
              </a:rPr>
              <a:t>C</a:t>
            </a:r>
            <a:endParaRPr/>
          </a:p>
        </p:txBody>
      </p:sp>
      <p:sp>
        <p:nvSpPr>
          <p:cNvPr id="326" name="Google Shape;326;p15"/>
          <p:cNvSpPr txBox="1"/>
          <p:nvPr/>
        </p:nvSpPr>
        <p:spPr>
          <a:xfrm>
            <a:off x="9899676" y="1581521"/>
            <a:ext cx="656332" cy="726981"/>
          </a:xfrm>
          <a:prstGeom prst="rect">
            <a:avLst/>
          </a:prstGeom>
          <a:noFill/>
          <a:ln>
            <a:noFill/>
          </a:ln>
        </p:spPr>
        <p:txBody>
          <a:bodyPr spcFirstLastPara="1" wrap="square" lIns="125617" tIns="62795" rIns="125617" bIns="62795" anchor="t" anchorCtr="0">
            <a:spAutoFit/>
          </a:bodyPr>
          <a:lstStyle/>
          <a:p>
            <a:r>
              <a:rPr lang="en-US" sz="3900" dirty="0">
                <a:solidFill>
                  <a:schemeClr val="dk1"/>
                </a:solidFill>
                <a:latin typeface="Tahoma"/>
                <a:ea typeface="Tahoma"/>
                <a:cs typeface="Tahoma"/>
                <a:sym typeface="Tahoma"/>
              </a:rPr>
              <a:t>0</a:t>
            </a:r>
            <a:endParaRPr/>
          </a:p>
        </p:txBody>
      </p:sp>
      <p:sp>
        <p:nvSpPr>
          <p:cNvPr id="327" name="Google Shape;327;p15"/>
          <p:cNvSpPr/>
          <p:nvPr/>
        </p:nvSpPr>
        <p:spPr>
          <a:xfrm>
            <a:off x="3292601" y="1494184"/>
            <a:ext cx="5388485" cy="790758"/>
          </a:xfrm>
          <a:prstGeom prst="rect">
            <a:avLst/>
          </a:prstGeom>
          <a:noFill/>
          <a:ln w="38100" cap="flat" cmpd="sng">
            <a:solidFill>
              <a:schemeClr val="dk1"/>
            </a:solidFill>
            <a:prstDash val="solid"/>
            <a:miter lim="800000"/>
            <a:headEnd type="none" w="sm" len="sm"/>
            <a:tailEnd type="none" w="sm" len="sm"/>
          </a:ln>
        </p:spPr>
        <p:txBody>
          <a:bodyPr spcFirstLastPara="1" wrap="square" lIns="100897" tIns="50435" rIns="100897" bIns="50435" anchor="ctr" anchorCtr="0">
            <a:noAutofit/>
          </a:bodyPr>
          <a:lstStyle/>
          <a:p>
            <a:endParaRPr sz="2000">
              <a:solidFill>
                <a:schemeClr val="dk1"/>
              </a:solidFill>
              <a:latin typeface="Calibri"/>
              <a:ea typeface="Calibri"/>
              <a:cs typeface="Calibri"/>
              <a:sym typeface="Calibri"/>
            </a:endParaRPr>
          </a:p>
        </p:txBody>
      </p:sp>
      <p:sp>
        <p:nvSpPr>
          <p:cNvPr id="328" name="Google Shape;328;p15"/>
          <p:cNvSpPr txBox="1"/>
          <p:nvPr/>
        </p:nvSpPr>
        <p:spPr>
          <a:xfrm>
            <a:off x="4837169" y="1557700"/>
            <a:ext cx="2257782" cy="665425"/>
          </a:xfrm>
          <a:prstGeom prst="rect">
            <a:avLst/>
          </a:prstGeom>
          <a:noFill/>
          <a:ln>
            <a:noFill/>
          </a:ln>
        </p:spPr>
        <p:txBody>
          <a:bodyPr spcFirstLastPara="1" wrap="square" lIns="125617" tIns="62795" rIns="125617" bIns="62795" anchor="t" anchorCtr="0">
            <a:spAutoFit/>
          </a:bodyPr>
          <a:lstStyle/>
          <a:p>
            <a:r>
              <a:rPr lang="en-US" sz="3500" dirty="0">
                <a:solidFill>
                  <a:schemeClr val="dk1"/>
                </a:solidFill>
                <a:latin typeface="Trebuchet MS"/>
                <a:ea typeface="Trebuchet MS"/>
                <a:cs typeface="Trebuchet MS"/>
                <a:sym typeface="Trebuchet MS"/>
              </a:rPr>
              <a:t>register</a:t>
            </a:r>
            <a:endParaRPr/>
          </a:p>
        </p:txBody>
      </p:sp>
      <p:cxnSp>
        <p:nvCxnSpPr>
          <p:cNvPr id="329" name="Google Shape;329;p15"/>
          <p:cNvCxnSpPr/>
          <p:nvPr/>
        </p:nvCxnSpPr>
        <p:spPr>
          <a:xfrm rot="10800000">
            <a:off x="7206527" y="1887975"/>
            <a:ext cx="1128891" cy="0"/>
          </a:xfrm>
          <a:prstGeom prst="straightConnector1">
            <a:avLst/>
          </a:prstGeom>
          <a:noFill/>
          <a:ln w="38100" cap="flat" cmpd="sng">
            <a:solidFill>
              <a:schemeClr val="dk1"/>
            </a:solidFill>
            <a:prstDash val="dot"/>
            <a:miter lim="800000"/>
            <a:headEnd type="none" w="med" len="med"/>
            <a:tailEnd type="triangle" w="med" len="med"/>
          </a:ln>
        </p:spPr>
      </p:cxnSp>
      <p:cxnSp>
        <p:nvCxnSpPr>
          <p:cNvPr id="330" name="Google Shape;330;p15"/>
          <p:cNvCxnSpPr/>
          <p:nvPr/>
        </p:nvCxnSpPr>
        <p:spPr>
          <a:xfrm rot="10800000">
            <a:off x="3601077" y="1892738"/>
            <a:ext cx="1128891" cy="0"/>
          </a:xfrm>
          <a:prstGeom prst="straightConnector1">
            <a:avLst/>
          </a:prstGeom>
          <a:noFill/>
          <a:ln w="38100" cap="flat" cmpd="sng">
            <a:solidFill>
              <a:schemeClr val="dk1"/>
            </a:solidFill>
            <a:prstDash val="dot"/>
            <a:miter lim="800000"/>
            <a:headEnd type="none" w="med" len="med"/>
            <a:tailEnd type="triangle" w="med" len="med"/>
          </a:ln>
        </p:spPr>
      </p:cxnSp>
      <p:cxnSp>
        <p:nvCxnSpPr>
          <p:cNvPr id="331" name="Google Shape;331;p15"/>
          <p:cNvCxnSpPr/>
          <p:nvPr/>
        </p:nvCxnSpPr>
        <p:spPr>
          <a:xfrm>
            <a:off x="983" y="774285"/>
            <a:ext cx="12600594" cy="0"/>
          </a:xfrm>
          <a:prstGeom prst="straightConnector1">
            <a:avLst/>
          </a:prstGeom>
          <a:noFill/>
          <a:ln w="9525" cap="flat" cmpd="sng">
            <a:solidFill>
              <a:srgbClr val="0000FF"/>
            </a:solidFill>
            <a:prstDash val="solid"/>
            <a:round/>
            <a:headEnd type="none" w="sm" len="sm"/>
            <a:tailEnd type="none" w="sm" len="sm"/>
          </a:ln>
        </p:spPr>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16"/>
          <p:cNvSpPr txBox="1">
            <a:spLocks noGrp="1"/>
          </p:cNvSpPr>
          <p:nvPr>
            <p:ph type="title"/>
          </p:nvPr>
        </p:nvSpPr>
        <p:spPr>
          <a:xfrm>
            <a:off x="295351" y="31348"/>
            <a:ext cx="9365858" cy="578399"/>
          </a:xfrm>
          <a:prstGeom prst="rect">
            <a:avLst/>
          </a:prstGeom>
          <a:noFill/>
          <a:ln>
            <a:noFill/>
          </a:ln>
        </p:spPr>
        <p:txBody>
          <a:bodyPr spcFirstLastPara="1" wrap="square" lIns="100897" tIns="50435" rIns="100897" bIns="50435" anchor="ctr" anchorCtr="0">
            <a:normAutofit fontScale="90000"/>
          </a:bodyPr>
          <a:lstStyle/>
          <a:p>
            <a:pPr>
              <a:buClr>
                <a:srgbClr val="0000FF"/>
              </a:buClr>
              <a:buSzPct val="100000"/>
            </a:pPr>
            <a:r>
              <a:rPr lang="en-US" b="1" dirty="0">
                <a:solidFill>
                  <a:srgbClr val="E36C09"/>
                </a:solidFill>
              </a:rPr>
              <a:t>Logical shift right</a:t>
            </a:r>
            <a:endParaRPr>
              <a:solidFill>
                <a:srgbClr val="E36C09"/>
              </a:solidFill>
            </a:endParaRPr>
          </a:p>
        </p:txBody>
      </p:sp>
      <p:sp>
        <p:nvSpPr>
          <p:cNvPr id="339" name="Google Shape;339;p16"/>
          <p:cNvSpPr txBox="1">
            <a:spLocks noGrp="1"/>
          </p:cNvSpPr>
          <p:nvPr>
            <p:ph type="body" idx="1"/>
          </p:nvPr>
        </p:nvSpPr>
        <p:spPr>
          <a:xfrm>
            <a:off x="912305" y="2548534"/>
            <a:ext cx="11153269" cy="3698143"/>
          </a:xfrm>
          <a:prstGeom prst="rect">
            <a:avLst/>
          </a:prstGeom>
          <a:noFill/>
          <a:ln>
            <a:noFill/>
          </a:ln>
        </p:spPr>
        <p:txBody>
          <a:bodyPr spcFirstLastPara="1" wrap="square" lIns="100897" tIns="50435" rIns="100897" bIns="50435" anchor="t" anchorCtr="0">
            <a:normAutofit/>
          </a:bodyPr>
          <a:lstStyle/>
          <a:p>
            <a:pPr marL="378424">
              <a:spcBef>
                <a:spcPts val="0"/>
              </a:spcBef>
              <a:buSzPts val="2600"/>
              <a:buNone/>
            </a:pPr>
            <a:r>
              <a:rPr lang="en-US" sz="2900" b="1" dirty="0">
                <a:latin typeface="Courier New"/>
                <a:ea typeface="Courier New"/>
                <a:cs typeface="Courier New"/>
                <a:sym typeface="Courier New"/>
              </a:rPr>
              <a:t>MOV  R0, R2, </a:t>
            </a:r>
            <a:r>
              <a:rPr lang="en-US" sz="2900" b="1" dirty="0">
                <a:solidFill>
                  <a:srgbClr val="FF0000"/>
                </a:solidFill>
                <a:latin typeface="Courier New"/>
                <a:ea typeface="Courier New"/>
                <a:cs typeface="Courier New"/>
                <a:sym typeface="Courier New"/>
              </a:rPr>
              <a:t>LSR #2 </a:t>
            </a:r>
            <a:r>
              <a:rPr lang="en-US" sz="2900" b="1" dirty="0">
                <a:latin typeface="Courier New"/>
                <a:ea typeface="Courier New"/>
                <a:cs typeface="Courier New"/>
                <a:sym typeface="Courier New"/>
              </a:rPr>
              <a:t>@ R0:=R2&gt;&gt;2</a:t>
            </a:r>
            <a:endParaRPr/>
          </a:p>
          <a:p>
            <a:pPr marL="378424">
              <a:spcBef>
                <a:spcPts val="574"/>
              </a:spcBef>
              <a:buSzPts val="2600"/>
              <a:buNone/>
            </a:pPr>
            <a:r>
              <a:rPr lang="en-US" sz="2900" b="1" dirty="0">
                <a:latin typeface="Courier New"/>
                <a:ea typeface="Courier New"/>
                <a:cs typeface="Courier New"/>
                <a:sym typeface="Courier New"/>
              </a:rPr>
              <a:t>                    @ R2 unchanged</a:t>
            </a:r>
            <a:endParaRPr/>
          </a:p>
          <a:p>
            <a:pPr marL="378424">
              <a:spcBef>
                <a:spcPts val="574"/>
              </a:spcBef>
              <a:buSzPts val="2600"/>
              <a:buNone/>
            </a:pPr>
            <a:r>
              <a:rPr lang="en-US" sz="2900" b="1" dirty="0">
                <a:latin typeface="Courier New"/>
                <a:ea typeface="Courier New"/>
                <a:cs typeface="Courier New"/>
                <a:sym typeface="Courier New"/>
              </a:rPr>
              <a:t>Example: </a:t>
            </a:r>
            <a:r>
              <a:rPr lang="en-US" sz="2900" b="1" dirty="0">
                <a:solidFill>
                  <a:srgbClr val="FF0000"/>
                </a:solidFill>
                <a:latin typeface="Courier New"/>
                <a:ea typeface="Courier New"/>
                <a:cs typeface="Courier New"/>
                <a:sym typeface="Courier New"/>
              </a:rPr>
              <a:t>0…0 0011 0000</a:t>
            </a:r>
            <a:endParaRPr/>
          </a:p>
          <a:p>
            <a:pPr marL="378424">
              <a:spcBef>
                <a:spcPts val="574"/>
              </a:spcBef>
              <a:buSzPts val="2600"/>
              <a:buNone/>
            </a:pPr>
            <a:r>
              <a:rPr lang="en-US" sz="2900" b="1" dirty="0">
                <a:latin typeface="Courier New"/>
                <a:ea typeface="Courier New"/>
                <a:cs typeface="Courier New"/>
                <a:sym typeface="Courier New"/>
              </a:rPr>
              <a:t>Before R2=0x00000030</a:t>
            </a:r>
            <a:endParaRPr/>
          </a:p>
          <a:p>
            <a:pPr marL="378424">
              <a:spcBef>
                <a:spcPts val="574"/>
              </a:spcBef>
              <a:buSzPts val="2600"/>
              <a:buNone/>
            </a:pPr>
            <a:r>
              <a:rPr lang="en-US" sz="2900" b="1" dirty="0">
                <a:latin typeface="Courier New"/>
                <a:ea typeface="Courier New"/>
                <a:cs typeface="Courier New"/>
                <a:sym typeface="Courier New"/>
              </a:rPr>
              <a:t>After  R0=0x0000000C</a:t>
            </a:r>
            <a:endParaRPr/>
          </a:p>
          <a:p>
            <a:pPr marL="378424">
              <a:spcBef>
                <a:spcPts val="574"/>
              </a:spcBef>
              <a:buSzPts val="2600"/>
              <a:buNone/>
            </a:pPr>
            <a:r>
              <a:rPr lang="en-US" sz="2900" b="1" dirty="0">
                <a:latin typeface="Courier New"/>
                <a:ea typeface="Courier New"/>
                <a:cs typeface="Courier New"/>
                <a:sym typeface="Courier New"/>
              </a:rPr>
              <a:t>       R2=0x00000030</a:t>
            </a:r>
            <a:endParaRPr/>
          </a:p>
        </p:txBody>
      </p:sp>
      <p:cxnSp>
        <p:nvCxnSpPr>
          <p:cNvPr id="340" name="Google Shape;340;p16"/>
          <p:cNvCxnSpPr/>
          <p:nvPr/>
        </p:nvCxnSpPr>
        <p:spPr>
          <a:xfrm rot="10800000">
            <a:off x="8711716" y="1892738"/>
            <a:ext cx="1128891" cy="0"/>
          </a:xfrm>
          <a:prstGeom prst="straightConnector1">
            <a:avLst/>
          </a:prstGeom>
          <a:noFill/>
          <a:ln w="38100" cap="flat" cmpd="sng">
            <a:solidFill>
              <a:schemeClr val="dk1"/>
            </a:solidFill>
            <a:prstDash val="solid"/>
            <a:miter lim="800000"/>
            <a:headEnd type="triangle" w="med" len="med"/>
            <a:tailEnd type="none" w="med" len="med"/>
          </a:ln>
        </p:spPr>
      </p:cxnSp>
      <p:cxnSp>
        <p:nvCxnSpPr>
          <p:cNvPr id="341" name="Google Shape;341;p16"/>
          <p:cNvCxnSpPr/>
          <p:nvPr/>
        </p:nvCxnSpPr>
        <p:spPr>
          <a:xfrm rot="10800000">
            <a:off x="2152771" y="1895914"/>
            <a:ext cx="1128891" cy="0"/>
          </a:xfrm>
          <a:prstGeom prst="straightConnector1">
            <a:avLst/>
          </a:prstGeom>
          <a:noFill/>
          <a:ln w="38100" cap="flat" cmpd="sng">
            <a:solidFill>
              <a:schemeClr val="dk1"/>
            </a:solidFill>
            <a:prstDash val="solid"/>
            <a:miter lim="800000"/>
            <a:headEnd type="triangle" w="med" len="med"/>
            <a:tailEnd type="none" w="med" len="med"/>
          </a:ln>
        </p:spPr>
      </p:cxnSp>
      <p:grpSp>
        <p:nvGrpSpPr>
          <p:cNvPr id="342" name="Google Shape;342;p16"/>
          <p:cNvGrpSpPr/>
          <p:nvPr/>
        </p:nvGrpSpPr>
        <p:grpSpPr>
          <a:xfrm>
            <a:off x="9967500" y="1494184"/>
            <a:ext cx="1002000" cy="790758"/>
            <a:chOff x="511" y="770"/>
            <a:chExt cx="362" cy="408"/>
          </a:xfrm>
        </p:grpSpPr>
        <p:sp>
          <p:nvSpPr>
            <p:cNvPr id="343" name="Google Shape;343;p16"/>
            <p:cNvSpPr/>
            <p:nvPr/>
          </p:nvSpPr>
          <p:spPr>
            <a:xfrm>
              <a:off x="511" y="770"/>
              <a:ext cx="362" cy="408"/>
            </a:xfrm>
            <a:prstGeom prst="rect">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2000">
                <a:solidFill>
                  <a:schemeClr val="dk1"/>
                </a:solidFill>
                <a:latin typeface="Calibri"/>
                <a:ea typeface="Calibri"/>
                <a:cs typeface="Calibri"/>
                <a:sym typeface="Calibri"/>
              </a:endParaRPr>
            </a:p>
          </p:txBody>
        </p:sp>
        <p:sp>
          <p:nvSpPr>
            <p:cNvPr id="344" name="Google Shape;344;p16"/>
            <p:cNvSpPr txBox="1"/>
            <p:nvPr/>
          </p:nvSpPr>
          <p:spPr>
            <a:xfrm>
              <a:off x="557" y="840"/>
              <a:ext cx="235" cy="337"/>
            </a:xfrm>
            <a:prstGeom prst="rect">
              <a:avLst/>
            </a:prstGeom>
            <a:noFill/>
            <a:ln>
              <a:noFill/>
            </a:ln>
          </p:spPr>
          <p:txBody>
            <a:bodyPr spcFirstLastPara="1" wrap="square" lIns="113825" tIns="56900" rIns="113825" bIns="56900" anchor="t" anchorCtr="0">
              <a:spAutoFit/>
            </a:bodyPr>
            <a:lstStyle/>
            <a:p>
              <a:r>
                <a:rPr lang="en-US" sz="3500" dirty="0">
                  <a:solidFill>
                    <a:schemeClr val="dk1"/>
                  </a:solidFill>
                  <a:latin typeface="Trebuchet MS"/>
                  <a:ea typeface="Trebuchet MS"/>
                  <a:cs typeface="Trebuchet MS"/>
                  <a:sym typeface="Trebuchet MS"/>
                </a:rPr>
                <a:t>C</a:t>
              </a:r>
              <a:endParaRPr/>
            </a:p>
          </p:txBody>
        </p:sp>
      </p:grpSp>
      <p:sp>
        <p:nvSpPr>
          <p:cNvPr id="345" name="Google Shape;345;p16"/>
          <p:cNvSpPr txBox="1"/>
          <p:nvPr/>
        </p:nvSpPr>
        <p:spPr>
          <a:xfrm>
            <a:off x="1411117" y="1629155"/>
            <a:ext cx="608200" cy="665425"/>
          </a:xfrm>
          <a:prstGeom prst="rect">
            <a:avLst/>
          </a:prstGeom>
          <a:noFill/>
          <a:ln>
            <a:noFill/>
          </a:ln>
        </p:spPr>
        <p:txBody>
          <a:bodyPr spcFirstLastPara="1" wrap="square" lIns="125617" tIns="62795" rIns="125617" bIns="62795" anchor="t" anchorCtr="0">
            <a:spAutoFit/>
          </a:bodyPr>
          <a:lstStyle/>
          <a:p>
            <a:r>
              <a:rPr lang="en-US" sz="3500" dirty="0">
                <a:solidFill>
                  <a:schemeClr val="dk1"/>
                </a:solidFill>
                <a:latin typeface="Trebuchet MS"/>
                <a:ea typeface="Trebuchet MS"/>
                <a:cs typeface="Trebuchet MS"/>
                <a:sym typeface="Trebuchet MS"/>
              </a:rPr>
              <a:t>0</a:t>
            </a:r>
            <a:endParaRPr/>
          </a:p>
        </p:txBody>
      </p:sp>
      <p:cxnSp>
        <p:nvCxnSpPr>
          <p:cNvPr id="346" name="Google Shape;346;p16"/>
          <p:cNvCxnSpPr/>
          <p:nvPr/>
        </p:nvCxnSpPr>
        <p:spPr>
          <a:xfrm rot="10800000">
            <a:off x="7234969" y="1887975"/>
            <a:ext cx="1131078" cy="0"/>
          </a:xfrm>
          <a:prstGeom prst="straightConnector1">
            <a:avLst/>
          </a:prstGeom>
          <a:noFill/>
          <a:ln w="38100" cap="flat" cmpd="sng">
            <a:solidFill>
              <a:schemeClr val="dk1"/>
            </a:solidFill>
            <a:prstDash val="dot"/>
            <a:miter lim="800000"/>
            <a:headEnd type="triangle" w="med" len="med"/>
            <a:tailEnd type="none" w="med" len="med"/>
          </a:ln>
        </p:spPr>
      </p:cxnSp>
      <p:cxnSp>
        <p:nvCxnSpPr>
          <p:cNvPr id="347" name="Google Shape;347;p16"/>
          <p:cNvCxnSpPr/>
          <p:nvPr/>
        </p:nvCxnSpPr>
        <p:spPr>
          <a:xfrm rot="10800000">
            <a:off x="3629518" y="1892738"/>
            <a:ext cx="1131078" cy="0"/>
          </a:xfrm>
          <a:prstGeom prst="straightConnector1">
            <a:avLst/>
          </a:prstGeom>
          <a:noFill/>
          <a:ln w="38100" cap="flat" cmpd="sng">
            <a:solidFill>
              <a:schemeClr val="dk1"/>
            </a:solidFill>
            <a:prstDash val="dot"/>
            <a:miter lim="800000"/>
            <a:headEnd type="triangle" w="med" len="med"/>
            <a:tailEnd type="none" w="med" len="med"/>
          </a:ln>
        </p:spPr>
      </p:cxnSp>
      <p:sp>
        <p:nvSpPr>
          <p:cNvPr id="348" name="Google Shape;348;p16"/>
          <p:cNvSpPr/>
          <p:nvPr/>
        </p:nvSpPr>
        <p:spPr>
          <a:xfrm>
            <a:off x="3292601" y="1494184"/>
            <a:ext cx="5388485" cy="790758"/>
          </a:xfrm>
          <a:prstGeom prst="rect">
            <a:avLst/>
          </a:prstGeom>
          <a:noFill/>
          <a:ln w="38100" cap="flat" cmpd="sng">
            <a:solidFill>
              <a:schemeClr val="dk1"/>
            </a:solidFill>
            <a:prstDash val="solid"/>
            <a:miter lim="800000"/>
            <a:headEnd type="none" w="sm" len="sm"/>
            <a:tailEnd type="none" w="sm" len="sm"/>
          </a:ln>
        </p:spPr>
        <p:txBody>
          <a:bodyPr spcFirstLastPara="1" wrap="square" lIns="100897" tIns="50435" rIns="100897" bIns="50435" anchor="ctr" anchorCtr="0">
            <a:noAutofit/>
          </a:bodyPr>
          <a:lstStyle/>
          <a:p>
            <a:endParaRPr sz="2000">
              <a:solidFill>
                <a:schemeClr val="dk1"/>
              </a:solidFill>
              <a:latin typeface="Calibri"/>
              <a:ea typeface="Calibri"/>
              <a:cs typeface="Calibri"/>
              <a:sym typeface="Calibri"/>
            </a:endParaRPr>
          </a:p>
        </p:txBody>
      </p:sp>
      <p:sp>
        <p:nvSpPr>
          <p:cNvPr id="349" name="Google Shape;349;p16"/>
          <p:cNvSpPr txBox="1"/>
          <p:nvPr/>
        </p:nvSpPr>
        <p:spPr>
          <a:xfrm>
            <a:off x="4837169" y="1557700"/>
            <a:ext cx="2257782" cy="665425"/>
          </a:xfrm>
          <a:prstGeom prst="rect">
            <a:avLst/>
          </a:prstGeom>
          <a:noFill/>
          <a:ln>
            <a:noFill/>
          </a:ln>
        </p:spPr>
        <p:txBody>
          <a:bodyPr spcFirstLastPara="1" wrap="square" lIns="125617" tIns="62795" rIns="125617" bIns="62795" anchor="t" anchorCtr="0">
            <a:spAutoFit/>
          </a:bodyPr>
          <a:lstStyle/>
          <a:p>
            <a:r>
              <a:rPr lang="en-US" sz="3500" dirty="0">
                <a:solidFill>
                  <a:schemeClr val="dk1"/>
                </a:solidFill>
                <a:latin typeface="Trebuchet MS"/>
                <a:ea typeface="Trebuchet MS"/>
                <a:cs typeface="Trebuchet MS"/>
                <a:sym typeface="Trebuchet MS"/>
              </a:rPr>
              <a:t>register</a:t>
            </a:r>
            <a:endParaRPr/>
          </a:p>
        </p:txBody>
      </p:sp>
      <p:cxnSp>
        <p:nvCxnSpPr>
          <p:cNvPr id="350" name="Google Shape;350;p16"/>
          <p:cNvCxnSpPr/>
          <p:nvPr/>
        </p:nvCxnSpPr>
        <p:spPr>
          <a:xfrm>
            <a:off x="3" y="778558"/>
            <a:ext cx="12600594" cy="0"/>
          </a:xfrm>
          <a:prstGeom prst="straightConnector1">
            <a:avLst/>
          </a:prstGeom>
          <a:noFill/>
          <a:ln w="9525" cap="flat" cmpd="sng">
            <a:solidFill>
              <a:srgbClr val="0000FF"/>
            </a:solidFill>
            <a:prstDash val="solid"/>
            <a:round/>
            <a:headEnd type="none" w="sm" len="sm"/>
            <a:tailEnd type="none" w="sm" len="sm"/>
          </a:ln>
        </p:spPr>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17"/>
          <p:cNvSpPr txBox="1">
            <a:spLocks noGrp="1"/>
          </p:cNvSpPr>
          <p:nvPr>
            <p:ph type="title"/>
          </p:nvPr>
        </p:nvSpPr>
        <p:spPr>
          <a:xfrm>
            <a:off x="629589" y="152440"/>
            <a:ext cx="11341418" cy="503857"/>
          </a:xfrm>
          <a:prstGeom prst="rect">
            <a:avLst/>
          </a:prstGeom>
          <a:noFill/>
          <a:ln>
            <a:noFill/>
          </a:ln>
        </p:spPr>
        <p:txBody>
          <a:bodyPr spcFirstLastPara="1" wrap="square" lIns="100897" tIns="50435" rIns="100897" bIns="50435" anchor="ctr" anchorCtr="0">
            <a:normAutofit fontScale="90000"/>
          </a:bodyPr>
          <a:lstStyle/>
          <a:p>
            <a:pPr>
              <a:buClr>
                <a:srgbClr val="0000FF"/>
              </a:buClr>
              <a:buSzPct val="100000"/>
            </a:pPr>
            <a:r>
              <a:rPr lang="en-US" b="1" dirty="0">
                <a:solidFill>
                  <a:srgbClr val="E36C09"/>
                </a:solidFill>
              </a:rPr>
              <a:t>Arithmetic shift right</a:t>
            </a:r>
            <a:endParaRPr>
              <a:solidFill>
                <a:srgbClr val="E36C09"/>
              </a:solidFill>
            </a:endParaRPr>
          </a:p>
        </p:txBody>
      </p:sp>
      <p:sp>
        <p:nvSpPr>
          <p:cNvPr id="358" name="Google Shape;358;p17"/>
          <p:cNvSpPr txBox="1">
            <a:spLocks noGrp="1"/>
          </p:cNvSpPr>
          <p:nvPr>
            <p:ph type="body" idx="1"/>
          </p:nvPr>
        </p:nvSpPr>
        <p:spPr>
          <a:xfrm>
            <a:off x="912305" y="2548534"/>
            <a:ext cx="11153269" cy="3698143"/>
          </a:xfrm>
          <a:prstGeom prst="rect">
            <a:avLst/>
          </a:prstGeom>
          <a:noFill/>
          <a:ln>
            <a:noFill/>
          </a:ln>
        </p:spPr>
        <p:txBody>
          <a:bodyPr spcFirstLastPara="1" wrap="square" lIns="100897" tIns="50435" rIns="100897" bIns="50435" anchor="t" anchorCtr="0">
            <a:normAutofit/>
          </a:bodyPr>
          <a:lstStyle/>
          <a:p>
            <a:pPr marL="378424">
              <a:spcBef>
                <a:spcPts val="0"/>
              </a:spcBef>
              <a:buSzPts val="2600"/>
              <a:buNone/>
            </a:pPr>
            <a:r>
              <a:rPr lang="en-US" sz="2900" b="1" dirty="0">
                <a:latin typeface="Courier New"/>
                <a:ea typeface="Courier New"/>
                <a:cs typeface="Courier New"/>
                <a:sym typeface="Courier New"/>
              </a:rPr>
              <a:t>MOV  R0, R2, </a:t>
            </a:r>
            <a:r>
              <a:rPr lang="en-US" sz="2900" b="1" dirty="0">
                <a:solidFill>
                  <a:srgbClr val="FF0000"/>
                </a:solidFill>
                <a:latin typeface="Courier New"/>
                <a:ea typeface="Courier New"/>
                <a:cs typeface="Courier New"/>
                <a:sym typeface="Courier New"/>
              </a:rPr>
              <a:t>ASR #2 </a:t>
            </a:r>
            <a:r>
              <a:rPr lang="en-US" sz="2900" b="1" dirty="0">
                <a:latin typeface="Courier New"/>
                <a:ea typeface="Courier New"/>
                <a:cs typeface="Courier New"/>
                <a:sym typeface="Courier New"/>
              </a:rPr>
              <a:t>@ R0:=R2&gt;&gt;2</a:t>
            </a:r>
            <a:endParaRPr/>
          </a:p>
          <a:p>
            <a:pPr marL="378424">
              <a:spcBef>
                <a:spcPts val="574"/>
              </a:spcBef>
              <a:buSzPts val="2600"/>
              <a:buNone/>
            </a:pPr>
            <a:r>
              <a:rPr lang="en-US" sz="2900" b="1" dirty="0">
                <a:latin typeface="Courier New"/>
                <a:ea typeface="Courier New"/>
                <a:cs typeface="Courier New"/>
                <a:sym typeface="Courier New"/>
              </a:rPr>
              <a:t>                    @ R2 unchanged</a:t>
            </a:r>
            <a:endParaRPr/>
          </a:p>
          <a:p>
            <a:pPr marL="378424">
              <a:spcBef>
                <a:spcPts val="574"/>
              </a:spcBef>
              <a:buSzPts val="2600"/>
              <a:buNone/>
            </a:pPr>
            <a:r>
              <a:rPr lang="en-US" sz="2900" b="1" dirty="0">
                <a:latin typeface="Courier New"/>
                <a:ea typeface="Courier New"/>
                <a:cs typeface="Courier New"/>
                <a:sym typeface="Courier New"/>
              </a:rPr>
              <a:t>Example: </a:t>
            </a:r>
            <a:r>
              <a:rPr lang="en-US" sz="2900" b="1" dirty="0">
                <a:solidFill>
                  <a:srgbClr val="FF0000"/>
                </a:solidFill>
                <a:latin typeface="Courier New"/>
                <a:ea typeface="Courier New"/>
                <a:cs typeface="Courier New"/>
                <a:sym typeface="Courier New"/>
              </a:rPr>
              <a:t>1010 0…0 0011 0000</a:t>
            </a:r>
            <a:endParaRPr/>
          </a:p>
          <a:p>
            <a:pPr marL="378424">
              <a:spcBef>
                <a:spcPts val="574"/>
              </a:spcBef>
              <a:buSzPts val="2600"/>
              <a:buNone/>
            </a:pPr>
            <a:r>
              <a:rPr lang="en-US" sz="2900" b="1" dirty="0">
                <a:latin typeface="Courier New"/>
                <a:ea typeface="Courier New"/>
                <a:cs typeface="Courier New"/>
                <a:sym typeface="Courier New"/>
              </a:rPr>
              <a:t>Before R2=0xA0000030</a:t>
            </a:r>
            <a:endParaRPr/>
          </a:p>
          <a:p>
            <a:pPr marL="378424">
              <a:spcBef>
                <a:spcPts val="574"/>
              </a:spcBef>
              <a:buSzPts val="2600"/>
              <a:buNone/>
            </a:pPr>
            <a:r>
              <a:rPr lang="en-US" sz="2900" b="1" dirty="0">
                <a:latin typeface="Courier New"/>
                <a:ea typeface="Courier New"/>
                <a:cs typeface="Courier New"/>
                <a:sym typeface="Courier New"/>
              </a:rPr>
              <a:t>After  R0=0xE800000C</a:t>
            </a:r>
            <a:endParaRPr/>
          </a:p>
          <a:p>
            <a:pPr marL="378424">
              <a:spcBef>
                <a:spcPts val="574"/>
              </a:spcBef>
              <a:buSzPts val="2600"/>
              <a:buNone/>
            </a:pPr>
            <a:r>
              <a:rPr lang="en-US" sz="2900" b="1" dirty="0">
                <a:latin typeface="Courier New"/>
                <a:ea typeface="Courier New"/>
                <a:cs typeface="Courier New"/>
                <a:sym typeface="Courier New"/>
              </a:rPr>
              <a:t>       R2=0xA0000030</a:t>
            </a:r>
            <a:endParaRPr/>
          </a:p>
        </p:txBody>
      </p:sp>
      <p:sp>
        <p:nvSpPr>
          <p:cNvPr id="359" name="Google Shape;359;p17"/>
          <p:cNvSpPr/>
          <p:nvPr/>
        </p:nvSpPr>
        <p:spPr>
          <a:xfrm>
            <a:off x="3292601" y="1494184"/>
            <a:ext cx="5388485" cy="790758"/>
          </a:xfrm>
          <a:prstGeom prst="rect">
            <a:avLst/>
          </a:prstGeom>
          <a:noFill/>
          <a:ln w="38100" cap="flat" cmpd="sng">
            <a:solidFill>
              <a:schemeClr val="dk1"/>
            </a:solidFill>
            <a:prstDash val="solid"/>
            <a:miter lim="800000"/>
            <a:headEnd type="none" w="sm" len="sm"/>
            <a:tailEnd type="none" w="sm" len="sm"/>
          </a:ln>
        </p:spPr>
        <p:txBody>
          <a:bodyPr spcFirstLastPara="1" wrap="square" lIns="100897" tIns="50435" rIns="100897" bIns="50435" anchor="ctr" anchorCtr="0">
            <a:noAutofit/>
          </a:bodyPr>
          <a:lstStyle/>
          <a:p>
            <a:endParaRPr sz="2000">
              <a:solidFill>
                <a:schemeClr val="dk1"/>
              </a:solidFill>
              <a:latin typeface="Calibri"/>
              <a:ea typeface="Calibri"/>
              <a:cs typeface="Calibri"/>
              <a:sym typeface="Calibri"/>
            </a:endParaRPr>
          </a:p>
        </p:txBody>
      </p:sp>
      <p:cxnSp>
        <p:nvCxnSpPr>
          <p:cNvPr id="360" name="Google Shape;360;p17"/>
          <p:cNvCxnSpPr/>
          <p:nvPr/>
        </p:nvCxnSpPr>
        <p:spPr>
          <a:xfrm rot="10800000">
            <a:off x="8681086" y="1892738"/>
            <a:ext cx="1128891" cy="0"/>
          </a:xfrm>
          <a:prstGeom prst="straightConnector1">
            <a:avLst/>
          </a:prstGeom>
          <a:noFill/>
          <a:ln w="38100" cap="flat" cmpd="sng">
            <a:solidFill>
              <a:schemeClr val="dk1"/>
            </a:solidFill>
            <a:prstDash val="solid"/>
            <a:miter lim="800000"/>
            <a:headEnd type="triangle" w="med" len="med"/>
            <a:tailEnd type="none" w="med" len="med"/>
          </a:ln>
        </p:spPr>
      </p:cxnSp>
      <p:cxnSp>
        <p:nvCxnSpPr>
          <p:cNvPr id="361" name="Google Shape;361;p17"/>
          <p:cNvCxnSpPr/>
          <p:nvPr/>
        </p:nvCxnSpPr>
        <p:spPr>
          <a:xfrm rot="10800000">
            <a:off x="4421492" y="1892738"/>
            <a:ext cx="501000" cy="0"/>
          </a:xfrm>
          <a:prstGeom prst="straightConnector1">
            <a:avLst/>
          </a:prstGeom>
          <a:noFill/>
          <a:ln w="38100" cap="flat" cmpd="sng">
            <a:solidFill>
              <a:schemeClr val="dk1"/>
            </a:solidFill>
            <a:prstDash val="dot"/>
            <a:miter lim="800000"/>
            <a:headEnd type="triangle" w="med" len="med"/>
            <a:tailEnd type="none" w="med" len="med"/>
          </a:ln>
        </p:spPr>
      </p:cxnSp>
      <p:sp>
        <p:nvSpPr>
          <p:cNvPr id="362" name="Google Shape;362;p17"/>
          <p:cNvSpPr txBox="1"/>
          <p:nvPr/>
        </p:nvSpPr>
        <p:spPr>
          <a:xfrm>
            <a:off x="3255407" y="1633916"/>
            <a:ext cx="1082949" cy="557704"/>
          </a:xfrm>
          <a:prstGeom prst="rect">
            <a:avLst/>
          </a:prstGeom>
          <a:noFill/>
          <a:ln>
            <a:noFill/>
          </a:ln>
        </p:spPr>
        <p:txBody>
          <a:bodyPr spcFirstLastPara="1" wrap="square" lIns="125617" tIns="62795" rIns="125617" bIns="62795" anchor="t" anchorCtr="0">
            <a:spAutoFit/>
          </a:bodyPr>
          <a:lstStyle/>
          <a:p>
            <a:r>
              <a:rPr lang="en-US" sz="2800" dirty="0">
                <a:solidFill>
                  <a:schemeClr val="dk1"/>
                </a:solidFill>
                <a:latin typeface="Trebuchet MS"/>
                <a:ea typeface="Trebuchet MS"/>
                <a:cs typeface="Trebuchet MS"/>
                <a:sym typeface="Trebuchet MS"/>
              </a:rPr>
              <a:t>MSB</a:t>
            </a:r>
            <a:endParaRPr/>
          </a:p>
        </p:txBody>
      </p:sp>
      <p:cxnSp>
        <p:nvCxnSpPr>
          <p:cNvPr id="363" name="Google Shape;363;p17"/>
          <p:cNvCxnSpPr/>
          <p:nvPr/>
        </p:nvCxnSpPr>
        <p:spPr>
          <a:xfrm>
            <a:off x="4296786" y="1494184"/>
            <a:ext cx="0" cy="790758"/>
          </a:xfrm>
          <a:prstGeom prst="straightConnector1">
            <a:avLst/>
          </a:prstGeom>
          <a:noFill/>
          <a:ln w="19050" cap="flat" cmpd="sng">
            <a:solidFill>
              <a:schemeClr val="dk1"/>
            </a:solidFill>
            <a:prstDash val="dash"/>
            <a:miter lim="800000"/>
            <a:headEnd type="none" w="med" len="med"/>
            <a:tailEnd type="none" w="med" len="med"/>
          </a:ln>
        </p:spPr>
      </p:cxnSp>
      <p:sp>
        <p:nvSpPr>
          <p:cNvPr id="364" name="Google Shape;364;p17"/>
          <p:cNvSpPr/>
          <p:nvPr/>
        </p:nvSpPr>
        <p:spPr>
          <a:xfrm>
            <a:off x="2415302" y="1846691"/>
            <a:ext cx="1378299" cy="614504"/>
          </a:xfrm>
          <a:custGeom>
            <a:avLst/>
            <a:gdLst/>
            <a:ahLst/>
            <a:cxnLst/>
            <a:rect l="l" t="t" r="r" b="b"/>
            <a:pathLst>
              <a:path w="499" h="317" extrusionOk="0">
                <a:moveTo>
                  <a:pt x="318" y="0"/>
                </a:moveTo>
                <a:lnTo>
                  <a:pt x="0" y="0"/>
                </a:lnTo>
                <a:lnTo>
                  <a:pt x="0" y="317"/>
                </a:lnTo>
                <a:lnTo>
                  <a:pt x="499" y="317"/>
                </a:lnTo>
                <a:lnTo>
                  <a:pt x="499" y="226"/>
                </a:lnTo>
              </a:path>
            </a:pathLst>
          </a:custGeom>
          <a:noFill/>
          <a:ln w="38100" cap="flat" cmpd="sng">
            <a:solidFill>
              <a:schemeClr val="dk1"/>
            </a:solidFill>
            <a:prstDash val="solid"/>
            <a:miter lim="800000"/>
            <a:headEnd type="none" w="med" len="med"/>
            <a:tailEnd type="triangle" w="med" len="med"/>
          </a:ln>
        </p:spPr>
        <p:txBody>
          <a:bodyPr spcFirstLastPara="1" wrap="square" lIns="100897" tIns="50435" rIns="100897" bIns="50435" anchor="t" anchorCtr="0">
            <a:noAutofit/>
          </a:bodyPr>
          <a:lstStyle/>
          <a:p>
            <a:endParaRPr sz="2000">
              <a:solidFill>
                <a:schemeClr val="dk1"/>
              </a:solidFill>
              <a:latin typeface="Calibri"/>
              <a:ea typeface="Calibri"/>
              <a:cs typeface="Calibri"/>
              <a:sym typeface="Calibri"/>
            </a:endParaRPr>
          </a:p>
        </p:txBody>
      </p:sp>
      <p:sp>
        <p:nvSpPr>
          <p:cNvPr id="365" name="Google Shape;365;p17"/>
          <p:cNvSpPr txBox="1"/>
          <p:nvPr/>
        </p:nvSpPr>
        <p:spPr>
          <a:xfrm>
            <a:off x="4837169" y="1557700"/>
            <a:ext cx="2257782" cy="665425"/>
          </a:xfrm>
          <a:prstGeom prst="rect">
            <a:avLst/>
          </a:prstGeom>
          <a:noFill/>
          <a:ln>
            <a:noFill/>
          </a:ln>
        </p:spPr>
        <p:txBody>
          <a:bodyPr spcFirstLastPara="1" wrap="square" lIns="125617" tIns="62795" rIns="125617" bIns="62795" anchor="t" anchorCtr="0">
            <a:spAutoFit/>
          </a:bodyPr>
          <a:lstStyle/>
          <a:p>
            <a:r>
              <a:rPr lang="en-US" sz="3500" dirty="0">
                <a:solidFill>
                  <a:schemeClr val="dk1"/>
                </a:solidFill>
                <a:latin typeface="Trebuchet MS"/>
                <a:ea typeface="Trebuchet MS"/>
                <a:cs typeface="Trebuchet MS"/>
                <a:sym typeface="Trebuchet MS"/>
              </a:rPr>
              <a:t>register</a:t>
            </a:r>
            <a:endParaRPr/>
          </a:p>
        </p:txBody>
      </p:sp>
      <p:grpSp>
        <p:nvGrpSpPr>
          <p:cNvPr id="366" name="Google Shape;366;p17"/>
          <p:cNvGrpSpPr/>
          <p:nvPr/>
        </p:nvGrpSpPr>
        <p:grpSpPr>
          <a:xfrm>
            <a:off x="9967500" y="1494184"/>
            <a:ext cx="1002000" cy="790758"/>
            <a:chOff x="511" y="770"/>
            <a:chExt cx="362" cy="408"/>
          </a:xfrm>
        </p:grpSpPr>
        <p:sp>
          <p:nvSpPr>
            <p:cNvPr id="367" name="Google Shape;367;p17"/>
            <p:cNvSpPr/>
            <p:nvPr/>
          </p:nvSpPr>
          <p:spPr>
            <a:xfrm>
              <a:off x="511" y="770"/>
              <a:ext cx="362" cy="408"/>
            </a:xfrm>
            <a:prstGeom prst="rect">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2000">
                <a:solidFill>
                  <a:schemeClr val="dk1"/>
                </a:solidFill>
                <a:latin typeface="Calibri"/>
                <a:ea typeface="Calibri"/>
                <a:cs typeface="Calibri"/>
                <a:sym typeface="Calibri"/>
              </a:endParaRPr>
            </a:p>
          </p:txBody>
        </p:sp>
        <p:sp>
          <p:nvSpPr>
            <p:cNvPr id="368" name="Google Shape;368;p17"/>
            <p:cNvSpPr txBox="1"/>
            <p:nvPr/>
          </p:nvSpPr>
          <p:spPr>
            <a:xfrm>
              <a:off x="557" y="840"/>
              <a:ext cx="235" cy="337"/>
            </a:xfrm>
            <a:prstGeom prst="rect">
              <a:avLst/>
            </a:prstGeom>
            <a:noFill/>
            <a:ln>
              <a:noFill/>
            </a:ln>
          </p:spPr>
          <p:txBody>
            <a:bodyPr spcFirstLastPara="1" wrap="square" lIns="113825" tIns="56900" rIns="113825" bIns="56900" anchor="t" anchorCtr="0">
              <a:spAutoFit/>
            </a:bodyPr>
            <a:lstStyle/>
            <a:p>
              <a:r>
                <a:rPr lang="en-US" sz="3500" dirty="0">
                  <a:solidFill>
                    <a:schemeClr val="dk1"/>
                  </a:solidFill>
                  <a:latin typeface="Trebuchet MS"/>
                  <a:ea typeface="Trebuchet MS"/>
                  <a:cs typeface="Trebuchet MS"/>
                  <a:sym typeface="Trebuchet MS"/>
                </a:rPr>
                <a:t>C</a:t>
              </a:r>
              <a:endParaRPr/>
            </a:p>
          </p:txBody>
        </p:sp>
      </p:grpSp>
      <p:cxnSp>
        <p:nvCxnSpPr>
          <p:cNvPr id="369" name="Google Shape;369;p17"/>
          <p:cNvCxnSpPr/>
          <p:nvPr/>
        </p:nvCxnSpPr>
        <p:spPr>
          <a:xfrm rot="10800000">
            <a:off x="7234969" y="1887975"/>
            <a:ext cx="1131078" cy="0"/>
          </a:xfrm>
          <a:prstGeom prst="straightConnector1">
            <a:avLst/>
          </a:prstGeom>
          <a:noFill/>
          <a:ln w="38100" cap="flat" cmpd="sng">
            <a:solidFill>
              <a:schemeClr val="dk1"/>
            </a:solidFill>
            <a:prstDash val="dot"/>
            <a:miter lim="800000"/>
            <a:headEnd type="triangle" w="med" len="med"/>
            <a:tailEnd type="none" w="med" len="med"/>
          </a:ln>
        </p:spPr>
      </p:cxnSp>
      <p:cxnSp>
        <p:nvCxnSpPr>
          <p:cNvPr id="370" name="Google Shape;370;p17"/>
          <p:cNvCxnSpPr/>
          <p:nvPr/>
        </p:nvCxnSpPr>
        <p:spPr>
          <a:xfrm>
            <a:off x="3" y="778558"/>
            <a:ext cx="12600594" cy="0"/>
          </a:xfrm>
          <a:prstGeom prst="straightConnector1">
            <a:avLst/>
          </a:prstGeom>
          <a:noFill/>
          <a:ln w="9525" cap="flat" cmpd="sng">
            <a:solidFill>
              <a:srgbClr val="0000FF"/>
            </a:solidFill>
            <a:prstDash val="solid"/>
            <a:round/>
            <a:headEnd type="none" w="sm" len="sm"/>
            <a:tailEnd type="none" w="sm" len="sm"/>
          </a:ln>
        </p:spPr>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grpSp>
        <p:nvGrpSpPr>
          <p:cNvPr id="179" name="Google Shape;179;g264fb4b1835_1_93"/>
          <p:cNvGrpSpPr/>
          <p:nvPr/>
        </p:nvGrpSpPr>
        <p:grpSpPr>
          <a:xfrm>
            <a:off x="324488" y="5491075"/>
            <a:ext cx="1102637" cy="1078191"/>
            <a:chOff x="313939" y="5489794"/>
            <a:chExt cx="1066800" cy="1077941"/>
          </a:xfrm>
        </p:grpSpPr>
        <p:sp>
          <p:nvSpPr>
            <p:cNvPr id="180" name="Google Shape;180;g264fb4b1835_1_93"/>
            <p:cNvSpPr/>
            <p:nvPr/>
          </p:nvSpPr>
          <p:spPr>
            <a:xfrm rot="5400000">
              <a:off x="824539" y="6011535"/>
              <a:ext cx="45600" cy="1066800"/>
            </a:xfrm>
            <a:prstGeom prst="rect">
              <a:avLst/>
            </a:prstGeom>
            <a:solidFill>
              <a:srgbClr val="953734"/>
            </a:solidFill>
            <a:ln>
              <a:noFill/>
            </a:ln>
          </p:spPr>
          <p:txBody>
            <a:bodyPr spcFirstLastPara="1" wrap="square" lIns="76175" tIns="38075" rIns="76175" bIns="38075" anchor="ctr" anchorCtr="0">
              <a:noAutofit/>
            </a:bodyPr>
            <a:lstStyle/>
            <a:p>
              <a:pPr algn="ctr"/>
              <a:endParaRPr sz="2200">
                <a:solidFill>
                  <a:schemeClr val="lt1"/>
                </a:solidFill>
                <a:latin typeface="Calibri"/>
                <a:ea typeface="Calibri"/>
                <a:cs typeface="Calibri"/>
                <a:sym typeface="Calibri"/>
              </a:endParaRPr>
            </a:p>
          </p:txBody>
        </p:sp>
        <p:sp>
          <p:nvSpPr>
            <p:cNvPr id="181" name="Google Shape;181;g264fb4b1835_1_93"/>
            <p:cNvSpPr/>
            <p:nvPr/>
          </p:nvSpPr>
          <p:spPr>
            <a:xfrm rot="10800000">
              <a:off x="313963" y="5489794"/>
              <a:ext cx="45600" cy="1066800"/>
            </a:xfrm>
            <a:prstGeom prst="rect">
              <a:avLst/>
            </a:prstGeom>
            <a:solidFill>
              <a:srgbClr val="953734"/>
            </a:solidFill>
            <a:ln>
              <a:noFill/>
            </a:ln>
          </p:spPr>
          <p:txBody>
            <a:bodyPr spcFirstLastPara="1" wrap="square" lIns="76175" tIns="38075" rIns="76175" bIns="38075" anchor="ctr" anchorCtr="0">
              <a:noAutofit/>
            </a:bodyPr>
            <a:lstStyle/>
            <a:p>
              <a:pPr algn="ctr"/>
              <a:endParaRPr sz="2200">
                <a:solidFill>
                  <a:schemeClr val="lt1"/>
                </a:solidFill>
                <a:latin typeface="Calibri"/>
                <a:ea typeface="Calibri"/>
                <a:cs typeface="Calibri"/>
                <a:sym typeface="Calibri"/>
              </a:endParaRPr>
            </a:p>
          </p:txBody>
        </p:sp>
      </p:grpSp>
      <p:cxnSp>
        <p:nvCxnSpPr>
          <p:cNvPr id="182" name="Google Shape;182;g264fb4b1835_1_93"/>
          <p:cNvCxnSpPr/>
          <p:nvPr/>
        </p:nvCxnSpPr>
        <p:spPr>
          <a:xfrm rot="10800000" flipH="1">
            <a:off x="5676358" y="3696024"/>
            <a:ext cx="4976547" cy="11403"/>
          </a:xfrm>
          <a:prstGeom prst="straightConnector1">
            <a:avLst/>
          </a:prstGeom>
          <a:noFill/>
          <a:ln w="38100" cap="flat" cmpd="sng">
            <a:solidFill>
              <a:srgbClr val="002060"/>
            </a:solidFill>
            <a:prstDash val="solid"/>
            <a:round/>
            <a:headEnd type="none" w="sm" len="sm"/>
            <a:tailEnd type="none" w="sm" len="sm"/>
          </a:ln>
        </p:spPr>
      </p:cxnSp>
      <p:grpSp>
        <p:nvGrpSpPr>
          <p:cNvPr id="183" name="Google Shape;183;g264fb4b1835_1_93"/>
          <p:cNvGrpSpPr/>
          <p:nvPr/>
        </p:nvGrpSpPr>
        <p:grpSpPr>
          <a:xfrm rot="10800000">
            <a:off x="11220403" y="266264"/>
            <a:ext cx="1102637" cy="1078191"/>
            <a:chOff x="313939" y="5489794"/>
            <a:chExt cx="1066800" cy="1077941"/>
          </a:xfrm>
        </p:grpSpPr>
        <p:sp>
          <p:nvSpPr>
            <p:cNvPr id="184" name="Google Shape;184;g264fb4b1835_1_93"/>
            <p:cNvSpPr/>
            <p:nvPr/>
          </p:nvSpPr>
          <p:spPr>
            <a:xfrm rot="5400000">
              <a:off x="824539" y="6011535"/>
              <a:ext cx="45600" cy="1066800"/>
            </a:xfrm>
            <a:prstGeom prst="rect">
              <a:avLst/>
            </a:prstGeom>
            <a:solidFill>
              <a:srgbClr val="953734"/>
            </a:solidFill>
            <a:ln>
              <a:noFill/>
            </a:ln>
          </p:spPr>
          <p:txBody>
            <a:bodyPr spcFirstLastPara="1" wrap="square" lIns="76175" tIns="38075" rIns="76175" bIns="38075" anchor="ctr" anchorCtr="0">
              <a:noAutofit/>
            </a:bodyPr>
            <a:lstStyle/>
            <a:p>
              <a:pPr algn="ctr"/>
              <a:endParaRPr sz="2200">
                <a:solidFill>
                  <a:schemeClr val="lt1"/>
                </a:solidFill>
                <a:latin typeface="Calibri"/>
                <a:ea typeface="Calibri"/>
                <a:cs typeface="Calibri"/>
                <a:sym typeface="Calibri"/>
              </a:endParaRPr>
            </a:p>
          </p:txBody>
        </p:sp>
        <p:sp>
          <p:nvSpPr>
            <p:cNvPr id="185" name="Google Shape;185;g264fb4b1835_1_93"/>
            <p:cNvSpPr/>
            <p:nvPr/>
          </p:nvSpPr>
          <p:spPr>
            <a:xfrm rot="10800000">
              <a:off x="313963" y="5489794"/>
              <a:ext cx="45600" cy="1066800"/>
            </a:xfrm>
            <a:prstGeom prst="rect">
              <a:avLst/>
            </a:prstGeom>
            <a:solidFill>
              <a:srgbClr val="953734"/>
            </a:solidFill>
            <a:ln>
              <a:noFill/>
            </a:ln>
          </p:spPr>
          <p:txBody>
            <a:bodyPr spcFirstLastPara="1" wrap="square" lIns="76175" tIns="38075" rIns="76175" bIns="38075" anchor="ctr" anchorCtr="0">
              <a:noAutofit/>
            </a:bodyPr>
            <a:lstStyle/>
            <a:p>
              <a:pPr algn="ctr"/>
              <a:endParaRPr sz="2200">
                <a:solidFill>
                  <a:schemeClr val="lt1"/>
                </a:solidFill>
                <a:latin typeface="Calibri"/>
                <a:ea typeface="Calibri"/>
                <a:cs typeface="Calibri"/>
                <a:sym typeface="Calibri"/>
              </a:endParaRPr>
            </a:p>
          </p:txBody>
        </p:sp>
      </p:grpSp>
      <p:sp>
        <p:nvSpPr>
          <p:cNvPr id="186" name="Google Shape;186;g264fb4b1835_1_93"/>
          <p:cNvSpPr/>
          <p:nvPr/>
        </p:nvSpPr>
        <p:spPr>
          <a:xfrm>
            <a:off x="3829313" y="1143796"/>
            <a:ext cx="7749060" cy="1230285"/>
          </a:xfrm>
          <a:prstGeom prst="rect">
            <a:avLst/>
          </a:prstGeom>
          <a:noFill/>
          <a:ln>
            <a:noFill/>
          </a:ln>
        </p:spPr>
        <p:txBody>
          <a:bodyPr spcFirstLastPara="1" wrap="square" lIns="111243" tIns="55621" rIns="111243" bIns="55621" anchor="t" anchorCtr="0">
            <a:noAutofit/>
          </a:bodyPr>
          <a:lstStyle/>
          <a:p>
            <a:pPr algn="ctr"/>
            <a:r>
              <a:rPr lang="en-US" sz="3200" b="1" dirty="0">
                <a:solidFill>
                  <a:srgbClr val="002060"/>
                </a:solidFill>
                <a:latin typeface="Calibri"/>
                <a:ea typeface="Calibri"/>
                <a:cs typeface="Calibri"/>
                <a:sym typeface="Calibri"/>
              </a:rPr>
              <a:t>Microprocessor &amp; Computer Architecture (</a:t>
            </a:r>
            <a:r>
              <a:rPr lang="en-US" sz="3200" b="1" dirty="0" err="1">
                <a:solidFill>
                  <a:srgbClr val="002060"/>
                </a:solidFill>
                <a:latin typeface="arial"/>
                <a:ea typeface="arial"/>
                <a:cs typeface="arial"/>
                <a:sym typeface="arial"/>
              </a:rPr>
              <a:t>μ</a:t>
            </a:r>
            <a:r>
              <a:rPr lang="en-US" sz="3200" b="1" dirty="0" err="1">
                <a:solidFill>
                  <a:srgbClr val="002060"/>
                </a:solidFill>
                <a:latin typeface="Calibri"/>
                <a:ea typeface="Calibri"/>
                <a:cs typeface="Calibri"/>
                <a:sym typeface="Calibri"/>
              </a:rPr>
              <a:t>pCA</a:t>
            </a:r>
            <a:r>
              <a:rPr lang="en-US" sz="3200" b="1" dirty="0">
                <a:solidFill>
                  <a:srgbClr val="002060"/>
                </a:solidFill>
                <a:latin typeface="Calibri"/>
                <a:ea typeface="Calibri"/>
                <a:cs typeface="Calibri"/>
                <a:sym typeface="Calibri"/>
              </a:rPr>
              <a:t>)</a:t>
            </a:r>
            <a:endParaRPr sz="1200"/>
          </a:p>
        </p:txBody>
      </p:sp>
      <p:sp>
        <p:nvSpPr>
          <p:cNvPr id="187" name="Google Shape;187;g264fb4b1835_1_93"/>
          <p:cNvSpPr txBox="1"/>
          <p:nvPr/>
        </p:nvSpPr>
        <p:spPr>
          <a:xfrm>
            <a:off x="6562977" y="2965616"/>
            <a:ext cx="3203314" cy="620160"/>
          </a:xfrm>
          <a:prstGeom prst="rect">
            <a:avLst/>
          </a:prstGeom>
          <a:noFill/>
          <a:ln>
            <a:noFill/>
          </a:ln>
        </p:spPr>
        <p:txBody>
          <a:bodyPr spcFirstLastPara="1" wrap="square" lIns="111243" tIns="55621" rIns="111243" bIns="55621" anchor="t" anchorCtr="0">
            <a:spAutoFit/>
          </a:bodyPr>
          <a:lstStyle/>
          <a:p>
            <a:pPr algn="ctr"/>
            <a:r>
              <a:rPr lang="en-US" sz="3300" b="1" dirty="0">
                <a:solidFill>
                  <a:srgbClr val="E36C09"/>
                </a:solidFill>
                <a:latin typeface="Calibri"/>
                <a:ea typeface="Calibri"/>
                <a:cs typeface="Calibri"/>
                <a:sym typeface="Calibri"/>
              </a:rPr>
              <a:t>UE22CS252B</a:t>
            </a:r>
            <a:endParaRPr sz="3300" b="1">
              <a:solidFill>
                <a:srgbClr val="E36C09"/>
              </a:solidFill>
              <a:latin typeface="Calibri"/>
              <a:ea typeface="Calibri"/>
              <a:cs typeface="Calibri"/>
              <a:sym typeface="Calibri"/>
            </a:endParaRPr>
          </a:p>
        </p:txBody>
      </p:sp>
      <p:pic>
        <p:nvPicPr>
          <p:cNvPr id="188" name="Google Shape;188;g264fb4b1835_1_93"/>
          <p:cNvPicPr preferRelativeResize="0"/>
          <p:nvPr/>
        </p:nvPicPr>
        <p:blipFill rotWithShape="1">
          <a:blip r:embed="rId3">
            <a:alphaModFix/>
          </a:blip>
          <a:srcRect/>
          <a:stretch/>
        </p:blipFill>
        <p:spPr>
          <a:xfrm>
            <a:off x="2126751" y="2286804"/>
            <a:ext cx="1259546" cy="1987246"/>
          </a:xfrm>
          <a:prstGeom prst="rect">
            <a:avLst/>
          </a:prstGeom>
          <a:noFill/>
          <a:ln>
            <a:noFill/>
          </a:ln>
        </p:spPr>
      </p:pic>
      <p:sp>
        <p:nvSpPr>
          <p:cNvPr id="12" name="Rectangle 11"/>
          <p:cNvSpPr/>
          <p:nvPr/>
        </p:nvSpPr>
        <p:spPr>
          <a:xfrm>
            <a:off x="5342366" y="4708379"/>
            <a:ext cx="5000087" cy="584775"/>
          </a:xfrm>
          <a:prstGeom prst="rect">
            <a:avLst/>
          </a:prstGeom>
        </p:spPr>
        <p:txBody>
          <a:bodyPr wrap="none">
            <a:spAutoFit/>
          </a:bodyPr>
          <a:lstStyle/>
          <a:p>
            <a:pPr algn="ctr"/>
            <a:r>
              <a:rPr lang="en-IN" sz="3200" b="1" dirty="0" smtClean="0">
                <a:solidFill>
                  <a:srgbClr val="002060"/>
                </a:solidFill>
                <a:latin typeface="Calibri"/>
                <a:ea typeface="Calibri"/>
                <a:cs typeface="Calibri"/>
                <a:sym typeface="Calibri"/>
              </a:rPr>
              <a:t>Data Processing Instructions</a:t>
            </a:r>
            <a:endParaRPr lang="en-US" sz="1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18"/>
          <p:cNvSpPr txBox="1">
            <a:spLocks noGrp="1"/>
          </p:cNvSpPr>
          <p:nvPr>
            <p:ph type="title"/>
          </p:nvPr>
        </p:nvSpPr>
        <p:spPr>
          <a:xfrm>
            <a:off x="630082" y="5"/>
            <a:ext cx="8926114" cy="609741"/>
          </a:xfrm>
          <a:prstGeom prst="rect">
            <a:avLst/>
          </a:prstGeom>
          <a:noFill/>
          <a:ln>
            <a:noFill/>
          </a:ln>
        </p:spPr>
        <p:txBody>
          <a:bodyPr spcFirstLastPara="1" wrap="square" lIns="100897" tIns="50435" rIns="100897" bIns="50435" anchor="ctr" anchorCtr="0">
            <a:normAutofit fontScale="90000"/>
          </a:bodyPr>
          <a:lstStyle/>
          <a:p>
            <a:pPr>
              <a:buClr>
                <a:srgbClr val="0000FF"/>
              </a:buClr>
              <a:buSzPct val="100000"/>
            </a:pPr>
            <a:r>
              <a:rPr lang="en-US" b="1" dirty="0">
                <a:solidFill>
                  <a:srgbClr val="0000FF"/>
                </a:solidFill>
              </a:rPr>
              <a:t>         </a:t>
            </a:r>
            <a:r>
              <a:rPr lang="en-US" b="1" dirty="0">
                <a:solidFill>
                  <a:srgbClr val="E36C09"/>
                </a:solidFill>
              </a:rPr>
              <a:t>Rotate right</a:t>
            </a:r>
            <a:endParaRPr>
              <a:solidFill>
                <a:srgbClr val="E36C09"/>
              </a:solidFill>
            </a:endParaRPr>
          </a:p>
        </p:txBody>
      </p:sp>
      <p:sp>
        <p:nvSpPr>
          <p:cNvPr id="378" name="Google Shape;378;p18"/>
          <p:cNvSpPr txBox="1">
            <a:spLocks noGrp="1"/>
          </p:cNvSpPr>
          <p:nvPr>
            <p:ph type="body" idx="1"/>
          </p:nvPr>
        </p:nvSpPr>
        <p:spPr>
          <a:xfrm>
            <a:off x="912304" y="2548534"/>
            <a:ext cx="11404861" cy="3698143"/>
          </a:xfrm>
          <a:prstGeom prst="rect">
            <a:avLst/>
          </a:prstGeom>
          <a:noFill/>
          <a:ln>
            <a:noFill/>
          </a:ln>
        </p:spPr>
        <p:txBody>
          <a:bodyPr spcFirstLastPara="1" wrap="square" lIns="100897" tIns="50435" rIns="100897" bIns="50435" anchor="t" anchorCtr="0">
            <a:normAutofit/>
          </a:bodyPr>
          <a:lstStyle/>
          <a:p>
            <a:pPr marL="378424">
              <a:spcBef>
                <a:spcPts val="0"/>
              </a:spcBef>
              <a:buSzPts val="2600"/>
              <a:buNone/>
            </a:pPr>
            <a:r>
              <a:rPr lang="en-US" sz="2900" b="1" dirty="0">
                <a:latin typeface="Courier New"/>
                <a:ea typeface="Courier New"/>
                <a:cs typeface="Courier New"/>
                <a:sym typeface="Courier New"/>
              </a:rPr>
              <a:t>MOV  R0, R2, </a:t>
            </a:r>
            <a:r>
              <a:rPr lang="en-US" sz="2900" b="1" dirty="0">
                <a:solidFill>
                  <a:srgbClr val="FF0000"/>
                </a:solidFill>
                <a:latin typeface="Courier New"/>
                <a:ea typeface="Courier New"/>
                <a:cs typeface="Courier New"/>
                <a:sym typeface="Courier New"/>
              </a:rPr>
              <a:t>ROR #2 </a:t>
            </a:r>
            <a:r>
              <a:rPr lang="en-US" sz="2900" b="1" dirty="0">
                <a:latin typeface="Courier New"/>
                <a:ea typeface="Courier New"/>
                <a:cs typeface="Courier New"/>
                <a:sym typeface="Courier New"/>
              </a:rPr>
              <a:t>@ R0:=R2 rotate</a:t>
            </a:r>
            <a:endParaRPr/>
          </a:p>
          <a:p>
            <a:pPr marL="378424">
              <a:spcBef>
                <a:spcPts val="574"/>
              </a:spcBef>
              <a:buSzPts val="2600"/>
              <a:buNone/>
            </a:pPr>
            <a:r>
              <a:rPr lang="en-US" sz="2900" b="1" dirty="0">
                <a:latin typeface="Courier New"/>
                <a:ea typeface="Courier New"/>
                <a:cs typeface="Courier New"/>
                <a:sym typeface="Courier New"/>
              </a:rPr>
              <a:t>                    @ R2 unchanged</a:t>
            </a:r>
            <a:endParaRPr/>
          </a:p>
          <a:p>
            <a:pPr marL="378424">
              <a:spcBef>
                <a:spcPts val="574"/>
              </a:spcBef>
              <a:buSzPts val="2600"/>
              <a:buNone/>
            </a:pPr>
            <a:r>
              <a:rPr lang="en-US" sz="2900" b="1" dirty="0">
                <a:latin typeface="Courier New"/>
                <a:ea typeface="Courier New"/>
                <a:cs typeface="Courier New"/>
                <a:sym typeface="Courier New"/>
              </a:rPr>
              <a:t>Example: </a:t>
            </a:r>
            <a:r>
              <a:rPr lang="en-US" sz="2900" b="1" dirty="0">
                <a:solidFill>
                  <a:srgbClr val="FF0000"/>
                </a:solidFill>
                <a:latin typeface="Courier New"/>
                <a:ea typeface="Courier New"/>
                <a:cs typeface="Courier New"/>
                <a:sym typeface="Courier New"/>
              </a:rPr>
              <a:t>0…0 0011 0001</a:t>
            </a:r>
            <a:endParaRPr/>
          </a:p>
          <a:p>
            <a:pPr marL="378424">
              <a:spcBef>
                <a:spcPts val="574"/>
              </a:spcBef>
              <a:buSzPts val="2600"/>
              <a:buNone/>
            </a:pPr>
            <a:r>
              <a:rPr lang="en-US" sz="2900" b="1" dirty="0">
                <a:latin typeface="Courier New"/>
                <a:ea typeface="Courier New"/>
                <a:cs typeface="Courier New"/>
                <a:sym typeface="Courier New"/>
              </a:rPr>
              <a:t>Before R2=0x00000031</a:t>
            </a:r>
            <a:endParaRPr/>
          </a:p>
          <a:p>
            <a:pPr marL="378424">
              <a:spcBef>
                <a:spcPts val="574"/>
              </a:spcBef>
              <a:buSzPts val="2600"/>
              <a:buNone/>
            </a:pPr>
            <a:r>
              <a:rPr lang="en-US" sz="2900" b="1" dirty="0">
                <a:latin typeface="Courier New"/>
                <a:ea typeface="Courier New"/>
                <a:cs typeface="Courier New"/>
                <a:sym typeface="Courier New"/>
              </a:rPr>
              <a:t>After  R0=0x4000000C</a:t>
            </a:r>
            <a:endParaRPr/>
          </a:p>
          <a:p>
            <a:pPr marL="378424">
              <a:spcBef>
                <a:spcPts val="574"/>
              </a:spcBef>
              <a:buSzPts val="2600"/>
              <a:buNone/>
            </a:pPr>
            <a:r>
              <a:rPr lang="en-US" sz="2900" b="1" dirty="0">
                <a:latin typeface="Courier New"/>
                <a:ea typeface="Courier New"/>
                <a:cs typeface="Courier New"/>
                <a:sym typeface="Courier New"/>
              </a:rPr>
              <a:t>       R2=0x00000031</a:t>
            </a:r>
            <a:endParaRPr/>
          </a:p>
        </p:txBody>
      </p:sp>
      <p:sp>
        <p:nvSpPr>
          <p:cNvPr id="379" name="Google Shape;379;p18"/>
          <p:cNvSpPr/>
          <p:nvPr/>
        </p:nvSpPr>
        <p:spPr>
          <a:xfrm>
            <a:off x="2430620" y="1268712"/>
            <a:ext cx="6768971" cy="703425"/>
          </a:xfrm>
          <a:custGeom>
            <a:avLst/>
            <a:gdLst/>
            <a:ahLst/>
            <a:cxnLst/>
            <a:rect l="l" t="t" r="r" b="b"/>
            <a:pathLst>
              <a:path w="3356" h="363" extrusionOk="0">
                <a:moveTo>
                  <a:pt x="3175" y="318"/>
                </a:moveTo>
                <a:lnTo>
                  <a:pt x="3356" y="318"/>
                </a:lnTo>
                <a:lnTo>
                  <a:pt x="3356" y="0"/>
                </a:lnTo>
                <a:lnTo>
                  <a:pt x="0" y="0"/>
                </a:lnTo>
                <a:lnTo>
                  <a:pt x="0" y="363"/>
                </a:lnTo>
                <a:lnTo>
                  <a:pt x="363" y="363"/>
                </a:lnTo>
              </a:path>
            </a:pathLst>
          </a:custGeom>
          <a:noFill/>
          <a:ln w="38100" cap="flat" cmpd="sng">
            <a:solidFill>
              <a:schemeClr val="dk1"/>
            </a:solidFill>
            <a:prstDash val="solid"/>
            <a:miter lim="800000"/>
            <a:headEnd type="none" w="med" len="med"/>
            <a:tailEnd type="triangle" w="med" len="med"/>
          </a:ln>
        </p:spPr>
        <p:txBody>
          <a:bodyPr spcFirstLastPara="1" wrap="square" lIns="100897" tIns="50435" rIns="100897" bIns="50435" anchor="t" anchorCtr="0">
            <a:noAutofit/>
          </a:bodyPr>
          <a:lstStyle/>
          <a:p>
            <a:endParaRPr sz="2000">
              <a:solidFill>
                <a:schemeClr val="dk1"/>
              </a:solidFill>
              <a:latin typeface="Calibri"/>
              <a:ea typeface="Calibri"/>
              <a:cs typeface="Calibri"/>
              <a:sym typeface="Calibri"/>
            </a:endParaRPr>
          </a:p>
        </p:txBody>
      </p:sp>
      <p:sp>
        <p:nvSpPr>
          <p:cNvPr id="380" name="Google Shape;380;p18"/>
          <p:cNvSpPr/>
          <p:nvPr/>
        </p:nvSpPr>
        <p:spPr>
          <a:xfrm>
            <a:off x="3292601" y="1494184"/>
            <a:ext cx="5388485" cy="790758"/>
          </a:xfrm>
          <a:prstGeom prst="rect">
            <a:avLst/>
          </a:prstGeom>
          <a:noFill/>
          <a:ln w="38100" cap="flat" cmpd="sng">
            <a:solidFill>
              <a:schemeClr val="dk1"/>
            </a:solidFill>
            <a:prstDash val="solid"/>
            <a:miter lim="800000"/>
            <a:headEnd type="none" w="sm" len="sm"/>
            <a:tailEnd type="none" w="sm" len="sm"/>
          </a:ln>
        </p:spPr>
        <p:txBody>
          <a:bodyPr spcFirstLastPara="1" wrap="square" lIns="100897" tIns="50435" rIns="100897" bIns="50435" anchor="ctr" anchorCtr="0">
            <a:noAutofit/>
          </a:bodyPr>
          <a:lstStyle/>
          <a:p>
            <a:endParaRPr sz="2000">
              <a:solidFill>
                <a:schemeClr val="dk1"/>
              </a:solidFill>
              <a:latin typeface="Calibri"/>
              <a:ea typeface="Calibri"/>
              <a:cs typeface="Calibri"/>
              <a:sym typeface="Calibri"/>
            </a:endParaRPr>
          </a:p>
        </p:txBody>
      </p:sp>
      <p:sp>
        <p:nvSpPr>
          <p:cNvPr id="381" name="Google Shape;381;p18"/>
          <p:cNvSpPr txBox="1"/>
          <p:nvPr/>
        </p:nvSpPr>
        <p:spPr>
          <a:xfrm>
            <a:off x="4837169" y="1557700"/>
            <a:ext cx="2257782" cy="665425"/>
          </a:xfrm>
          <a:prstGeom prst="rect">
            <a:avLst/>
          </a:prstGeom>
          <a:noFill/>
          <a:ln>
            <a:noFill/>
          </a:ln>
        </p:spPr>
        <p:txBody>
          <a:bodyPr spcFirstLastPara="1" wrap="square" lIns="125617" tIns="62795" rIns="125617" bIns="62795" anchor="t" anchorCtr="0">
            <a:spAutoFit/>
          </a:bodyPr>
          <a:lstStyle/>
          <a:p>
            <a:r>
              <a:rPr lang="en-US" sz="3500" dirty="0">
                <a:solidFill>
                  <a:schemeClr val="dk1"/>
                </a:solidFill>
                <a:latin typeface="Trebuchet MS"/>
                <a:ea typeface="Trebuchet MS"/>
                <a:cs typeface="Trebuchet MS"/>
                <a:sym typeface="Trebuchet MS"/>
              </a:rPr>
              <a:t>register</a:t>
            </a:r>
            <a:endParaRPr/>
          </a:p>
        </p:txBody>
      </p:sp>
      <p:cxnSp>
        <p:nvCxnSpPr>
          <p:cNvPr id="382" name="Google Shape;382;p18"/>
          <p:cNvCxnSpPr/>
          <p:nvPr/>
        </p:nvCxnSpPr>
        <p:spPr>
          <a:xfrm rot="10800000">
            <a:off x="7234969" y="1887975"/>
            <a:ext cx="1131078" cy="0"/>
          </a:xfrm>
          <a:prstGeom prst="straightConnector1">
            <a:avLst/>
          </a:prstGeom>
          <a:noFill/>
          <a:ln w="38100" cap="flat" cmpd="sng">
            <a:solidFill>
              <a:schemeClr val="dk1"/>
            </a:solidFill>
            <a:prstDash val="dot"/>
            <a:miter lim="800000"/>
            <a:headEnd type="triangle" w="med" len="med"/>
            <a:tailEnd type="none" w="med" len="med"/>
          </a:ln>
        </p:spPr>
      </p:cxnSp>
      <p:cxnSp>
        <p:nvCxnSpPr>
          <p:cNvPr id="383" name="Google Shape;383;p18"/>
          <p:cNvCxnSpPr/>
          <p:nvPr/>
        </p:nvCxnSpPr>
        <p:spPr>
          <a:xfrm rot="10800000">
            <a:off x="3629518" y="1892738"/>
            <a:ext cx="1131078" cy="0"/>
          </a:xfrm>
          <a:prstGeom prst="straightConnector1">
            <a:avLst/>
          </a:prstGeom>
          <a:noFill/>
          <a:ln w="38100" cap="flat" cmpd="sng">
            <a:solidFill>
              <a:schemeClr val="dk1"/>
            </a:solidFill>
            <a:prstDash val="dot"/>
            <a:miter lim="800000"/>
            <a:headEnd type="triangle" w="med" len="med"/>
            <a:tailEnd type="none" w="med" len="med"/>
          </a:ln>
        </p:spPr>
      </p:cxnSp>
      <p:cxnSp>
        <p:nvCxnSpPr>
          <p:cNvPr id="384" name="Google Shape;384;p18"/>
          <p:cNvCxnSpPr/>
          <p:nvPr/>
        </p:nvCxnSpPr>
        <p:spPr>
          <a:xfrm>
            <a:off x="3" y="778558"/>
            <a:ext cx="12600594" cy="0"/>
          </a:xfrm>
          <a:prstGeom prst="straightConnector1">
            <a:avLst/>
          </a:prstGeom>
          <a:noFill/>
          <a:ln w="9525" cap="flat" cmpd="sng">
            <a:solidFill>
              <a:srgbClr val="0000FF"/>
            </a:solidFill>
            <a:prstDash val="solid"/>
            <a:round/>
            <a:headEnd type="none" w="sm" len="sm"/>
            <a:tailEnd type="none" w="sm" len="sm"/>
          </a:ln>
        </p:spPr>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19"/>
          <p:cNvSpPr txBox="1">
            <a:spLocks noGrp="1"/>
          </p:cNvSpPr>
          <p:nvPr>
            <p:ph type="title"/>
          </p:nvPr>
        </p:nvSpPr>
        <p:spPr>
          <a:xfrm>
            <a:off x="630082" y="5"/>
            <a:ext cx="9838415" cy="609741"/>
          </a:xfrm>
          <a:prstGeom prst="rect">
            <a:avLst/>
          </a:prstGeom>
          <a:noFill/>
          <a:ln>
            <a:noFill/>
          </a:ln>
        </p:spPr>
        <p:txBody>
          <a:bodyPr spcFirstLastPara="1" wrap="square" lIns="100897" tIns="50435" rIns="100897" bIns="50435" anchor="ctr" anchorCtr="0">
            <a:normAutofit fontScale="90000"/>
          </a:bodyPr>
          <a:lstStyle/>
          <a:p>
            <a:pPr>
              <a:buClr>
                <a:srgbClr val="0000FF"/>
              </a:buClr>
              <a:buSzPct val="100000"/>
            </a:pPr>
            <a:r>
              <a:rPr lang="en-US" b="1" dirty="0">
                <a:solidFill>
                  <a:srgbClr val="E36C09"/>
                </a:solidFill>
              </a:rPr>
              <a:t>Rotate right extended</a:t>
            </a:r>
            <a:endParaRPr>
              <a:solidFill>
                <a:srgbClr val="E36C09"/>
              </a:solidFill>
            </a:endParaRPr>
          </a:p>
        </p:txBody>
      </p:sp>
      <p:sp>
        <p:nvSpPr>
          <p:cNvPr id="392" name="Google Shape;392;p19"/>
          <p:cNvSpPr txBox="1">
            <a:spLocks noGrp="1"/>
          </p:cNvSpPr>
          <p:nvPr>
            <p:ph type="body" idx="1"/>
          </p:nvPr>
        </p:nvSpPr>
        <p:spPr>
          <a:xfrm>
            <a:off x="912304" y="2548534"/>
            <a:ext cx="11404861" cy="3698143"/>
          </a:xfrm>
          <a:prstGeom prst="rect">
            <a:avLst/>
          </a:prstGeom>
          <a:noFill/>
          <a:ln>
            <a:noFill/>
          </a:ln>
        </p:spPr>
        <p:txBody>
          <a:bodyPr spcFirstLastPara="1" wrap="square" lIns="100897" tIns="50435" rIns="100897" bIns="50435" anchor="t" anchorCtr="0">
            <a:normAutofit/>
          </a:bodyPr>
          <a:lstStyle/>
          <a:p>
            <a:pPr marL="378424">
              <a:spcBef>
                <a:spcPts val="0"/>
              </a:spcBef>
              <a:buSzPts val="2600"/>
              <a:buNone/>
            </a:pPr>
            <a:r>
              <a:rPr lang="en-US" sz="2900" b="1" dirty="0">
                <a:latin typeface="Courier New"/>
                <a:ea typeface="Courier New"/>
                <a:cs typeface="Courier New"/>
                <a:sym typeface="Courier New"/>
              </a:rPr>
              <a:t>MOV  R0, R2, </a:t>
            </a:r>
            <a:r>
              <a:rPr lang="en-US" sz="2900" b="1" dirty="0">
                <a:solidFill>
                  <a:srgbClr val="FF0000"/>
                </a:solidFill>
                <a:latin typeface="Courier New"/>
                <a:ea typeface="Courier New"/>
                <a:cs typeface="Courier New"/>
                <a:sym typeface="Courier New"/>
              </a:rPr>
              <a:t>RRX</a:t>
            </a:r>
            <a:r>
              <a:rPr lang="en-US" sz="2900" b="1" dirty="0">
                <a:latin typeface="Courier New"/>
                <a:ea typeface="Courier New"/>
                <a:cs typeface="Courier New"/>
                <a:sym typeface="Courier New"/>
              </a:rPr>
              <a:t>    @ R0:=R2 rotate</a:t>
            </a:r>
            <a:endParaRPr/>
          </a:p>
          <a:p>
            <a:pPr marL="378424">
              <a:spcBef>
                <a:spcPts val="574"/>
              </a:spcBef>
              <a:buSzPts val="2600"/>
              <a:buNone/>
            </a:pPr>
            <a:r>
              <a:rPr lang="en-US" sz="2900" b="1" dirty="0">
                <a:latin typeface="Courier New"/>
                <a:ea typeface="Courier New"/>
                <a:cs typeface="Courier New"/>
                <a:sym typeface="Courier New"/>
              </a:rPr>
              <a:t>                    @ R2 unchanged</a:t>
            </a:r>
            <a:endParaRPr/>
          </a:p>
          <a:p>
            <a:pPr marL="378424">
              <a:spcBef>
                <a:spcPts val="574"/>
              </a:spcBef>
              <a:buSzPts val="2600"/>
              <a:buNone/>
            </a:pPr>
            <a:r>
              <a:rPr lang="en-US" sz="2900" b="1" dirty="0">
                <a:latin typeface="Courier New"/>
                <a:ea typeface="Courier New"/>
                <a:cs typeface="Courier New"/>
                <a:sym typeface="Courier New"/>
              </a:rPr>
              <a:t>Example: </a:t>
            </a:r>
            <a:r>
              <a:rPr lang="en-US" sz="2900" b="1" dirty="0">
                <a:solidFill>
                  <a:srgbClr val="FF0000"/>
                </a:solidFill>
                <a:latin typeface="Courier New"/>
                <a:ea typeface="Courier New"/>
                <a:cs typeface="Courier New"/>
                <a:sym typeface="Courier New"/>
              </a:rPr>
              <a:t>0…0 0011 0001</a:t>
            </a:r>
            <a:endParaRPr/>
          </a:p>
          <a:p>
            <a:pPr marL="378424">
              <a:spcBef>
                <a:spcPts val="574"/>
              </a:spcBef>
              <a:buSzPts val="2600"/>
              <a:buNone/>
            </a:pPr>
            <a:r>
              <a:rPr lang="en-US" sz="2900" b="1" dirty="0">
                <a:latin typeface="Courier New"/>
                <a:ea typeface="Courier New"/>
                <a:cs typeface="Courier New"/>
                <a:sym typeface="Courier New"/>
              </a:rPr>
              <a:t>Before R2=0x00000031, C=1</a:t>
            </a:r>
            <a:endParaRPr/>
          </a:p>
          <a:p>
            <a:pPr marL="378424">
              <a:spcBef>
                <a:spcPts val="574"/>
              </a:spcBef>
              <a:buSzPts val="2600"/>
              <a:buNone/>
            </a:pPr>
            <a:r>
              <a:rPr lang="en-US" sz="2900" b="1" dirty="0">
                <a:latin typeface="Courier New"/>
                <a:ea typeface="Courier New"/>
                <a:cs typeface="Courier New"/>
                <a:sym typeface="Courier New"/>
              </a:rPr>
              <a:t>After  R0=0x80000018, C=1</a:t>
            </a:r>
            <a:endParaRPr/>
          </a:p>
          <a:p>
            <a:pPr marL="378424">
              <a:spcBef>
                <a:spcPts val="574"/>
              </a:spcBef>
              <a:buSzPts val="2600"/>
              <a:buNone/>
            </a:pPr>
            <a:r>
              <a:rPr lang="en-US" sz="2900" b="1" dirty="0">
                <a:latin typeface="Courier New"/>
                <a:ea typeface="Courier New"/>
                <a:cs typeface="Courier New"/>
                <a:sym typeface="Courier New"/>
              </a:rPr>
              <a:t>       R2=0x00000031</a:t>
            </a:r>
            <a:endParaRPr/>
          </a:p>
        </p:txBody>
      </p:sp>
      <p:cxnSp>
        <p:nvCxnSpPr>
          <p:cNvPr id="393" name="Google Shape;393;p19"/>
          <p:cNvCxnSpPr/>
          <p:nvPr/>
        </p:nvCxnSpPr>
        <p:spPr>
          <a:xfrm rot="10800000">
            <a:off x="2095888" y="1916557"/>
            <a:ext cx="1128891" cy="0"/>
          </a:xfrm>
          <a:prstGeom prst="straightConnector1">
            <a:avLst/>
          </a:prstGeom>
          <a:noFill/>
          <a:ln w="38100" cap="flat" cmpd="sng">
            <a:solidFill>
              <a:schemeClr val="dk1"/>
            </a:solidFill>
            <a:prstDash val="solid"/>
            <a:miter lim="800000"/>
            <a:headEnd type="triangle" w="med" len="med"/>
            <a:tailEnd type="none" w="med" len="med"/>
          </a:ln>
        </p:spPr>
      </p:cxnSp>
      <p:sp>
        <p:nvSpPr>
          <p:cNvPr id="394" name="Google Shape;394;p19"/>
          <p:cNvSpPr/>
          <p:nvPr/>
        </p:nvSpPr>
        <p:spPr>
          <a:xfrm>
            <a:off x="3292601" y="1494184"/>
            <a:ext cx="5388485" cy="790758"/>
          </a:xfrm>
          <a:prstGeom prst="rect">
            <a:avLst/>
          </a:prstGeom>
          <a:noFill/>
          <a:ln w="38100" cap="flat" cmpd="sng">
            <a:solidFill>
              <a:schemeClr val="dk1"/>
            </a:solidFill>
            <a:prstDash val="solid"/>
            <a:miter lim="800000"/>
            <a:headEnd type="none" w="sm" len="sm"/>
            <a:tailEnd type="none" w="sm" len="sm"/>
          </a:ln>
        </p:spPr>
        <p:txBody>
          <a:bodyPr spcFirstLastPara="1" wrap="square" lIns="100897" tIns="50435" rIns="100897" bIns="50435" anchor="ctr" anchorCtr="0">
            <a:noAutofit/>
          </a:bodyPr>
          <a:lstStyle/>
          <a:p>
            <a:endParaRPr sz="2000">
              <a:solidFill>
                <a:schemeClr val="dk1"/>
              </a:solidFill>
              <a:latin typeface="Calibri"/>
              <a:ea typeface="Calibri"/>
              <a:cs typeface="Calibri"/>
              <a:sym typeface="Calibri"/>
            </a:endParaRPr>
          </a:p>
        </p:txBody>
      </p:sp>
      <p:sp>
        <p:nvSpPr>
          <p:cNvPr id="395" name="Google Shape;395;p19"/>
          <p:cNvSpPr txBox="1"/>
          <p:nvPr/>
        </p:nvSpPr>
        <p:spPr>
          <a:xfrm>
            <a:off x="4837169" y="1557700"/>
            <a:ext cx="2257782" cy="665425"/>
          </a:xfrm>
          <a:prstGeom prst="rect">
            <a:avLst/>
          </a:prstGeom>
          <a:noFill/>
          <a:ln>
            <a:noFill/>
          </a:ln>
        </p:spPr>
        <p:txBody>
          <a:bodyPr spcFirstLastPara="1" wrap="square" lIns="125617" tIns="62795" rIns="125617" bIns="62795" anchor="t" anchorCtr="0">
            <a:spAutoFit/>
          </a:bodyPr>
          <a:lstStyle/>
          <a:p>
            <a:r>
              <a:rPr lang="en-US" sz="3500" dirty="0">
                <a:solidFill>
                  <a:schemeClr val="dk1"/>
                </a:solidFill>
                <a:latin typeface="Trebuchet MS"/>
                <a:ea typeface="Trebuchet MS"/>
                <a:cs typeface="Trebuchet MS"/>
                <a:sym typeface="Trebuchet MS"/>
              </a:rPr>
              <a:t>register</a:t>
            </a:r>
            <a:endParaRPr/>
          </a:p>
        </p:txBody>
      </p:sp>
      <p:sp>
        <p:nvSpPr>
          <p:cNvPr id="396" name="Google Shape;396;p19"/>
          <p:cNvSpPr/>
          <p:nvPr/>
        </p:nvSpPr>
        <p:spPr>
          <a:xfrm>
            <a:off x="1037005" y="1494184"/>
            <a:ext cx="999814" cy="790758"/>
          </a:xfrm>
          <a:prstGeom prst="rect">
            <a:avLst/>
          </a:prstGeom>
          <a:noFill/>
          <a:ln w="38100" cap="flat" cmpd="sng">
            <a:solidFill>
              <a:schemeClr val="dk1"/>
            </a:solidFill>
            <a:prstDash val="solid"/>
            <a:miter lim="800000"/>
            <a:headEnd type="none" w="sm" len="sm"/>
            <a:tailEnd type="none" w="sm" len="sm"/>
          </a:ln>
        </p:spPr>
        <p:txBody>
          <a:bodyPr spcFirstLastPara="1" wrap="square" lIns="100897" tIns="50435" rIns="100897" bIns="50435" anchor="ctr" anchorCtr="0">
            <a:noAutofit/>
          </a:bodyPr>
          <a:lstStyle/>
          <a:p>
            <a:endParaRPr sz="2000">
              <a:solidFill>
                <a:schemeClr val="dk1"/>
              </a:solidFill>
              <a:latin typeface="Calibri"/>
              <a:ea typeface="Calibri"/>
              <a:cs typeface="Calibri"/>
              <a:sym typeface="Calibri"/>
            </a:endParaRPr>
          </a:p>
        </p:txBody>
      </p:sp>
      <p:sp>
        <p:nvSpPr>
          <p:cNvPr id="397" name="Google Shape;397;p19"/>
          <p:cNvSpPr txBox="1"/>
          <p:nvPr/>
        </p:nvSpPr>
        <p:spPr>
          <a:xfrm>
            <a:off x="1185774" y="1557700"/>
            <a:ext cx="649769" cy="665425"/>
          </a:xfrm>
          <a:prstGeom prst="rect">
            <a:avLst/>
          </a:prstGeom>
          <a:noFill/>
          <a:ln>
            <a:noFill/>
          </a:ln>
        </p:spPr>
        <p:txBody>
          <a:bodyPr spcFirstLastPara="1" wrap="square" lIns="125617" tIns="62795" rIns="125617" bIns="62795" anchor="t" anchorCtr="0">
            <a:spAutoFit/>
          </a:bodyPr>
          <a:lstStyle/>
          <a:p>
            <a:r>
              <a:rPr lang="en-US" sz="3500" dirty="0">
                <a:solidFill>
                  <a:schemeClr val="dk1"/>
                </a:solidFill>
                <a:latin typeface="Trebuchet MS"/>
                <a:ea typeface="Trebuchet MS"/>
                <a:cs typeface="Trebuchet MS"/>
                <a:sym typeface="Trebuchet MS"/>
              </a:rPr>
              <a:t>C</a:t>
            </a:r>
            <a:endParaRPr/>
          </a:p>
        </p:txBody>
      </p:sp>
      <p:cxnSp>
        <p:nvCxnSpPr>
          <p:cNvPr id="398" name="Google Shape;398;p19"/>
          <p:cNvCxnSpPr/>
          <p:nvPr/>
        </p:nvCxnSpPr>
        <p:spPr>
          <a:xfrm rot="10800000">
            <a:off x="7234969" y="1887975"/>
            <a:ext cx="1131078" cy="0"/>
          </a:xfrm>
          <a:prstGeom prst="straightConnector1">
            <a:avLst/>
          </a:prstGeom>
          <a:noFill/>
          <a:ln w="38100" cap="flat" cmpd="sng">
            <a:solidFill>
              <a:schemeClr val="dk1"/>
            </a:solidFill>
            <a:prstDash val="dot"/>
            <a:miter lim="800000"/>
            <a:headEnd type="triangle" w="med" len="med"/>
            <a:tailEnd type="none" w="med" len="med"/>
          </a:ln>
        </p:spPr>
      </p:cxnSp>
      <p:cxnSp>
        <p:nvCxnSpPr>
          <p:cNvPr id="399" name="Google Shape;399;p19"/>
          <p:cNvCxnSpPr/>
          <p:nvPr/>
        </p:nvCxnSpPr>
        <p:spPr>
          <a:xfrm rot="10800000">
            <a:off x="3629518" y="1892738"/>
            <a:ext cx="1131078" cy="0"/>
          </a:xfrm>
          <a:prstGeom prst="straightConnector1">
            <a:avLst/>
          </a:prstGeom>
          <a:noFill/>
          <a:ln w="38100" cap="flat" cmpd="sng">
            <a:solidFill>
              <a:schemeClr val="dk1"/>
            </a:solidFill>
            <a:prstDash val="dot"/>
            <a:miter lim="800000"/>
            <a:headEnd type="triangle" w="med" len="med"/>
            <a:tailEnd type="none" w="med" len="med"/>
          </a:ln>
        </p:spPr>
      </p:cxnSp>
      <p:cxnSp>
        <p:nvCxnSpPr>
          <p:cNvPr id="400" name="Google Shape;400;p19"/>
          <p:cNvCxnSpPr/>
          <p:nvPr/>
        </p:nvCxnSpPr>
        <p:spPr>
          <a:xfrm rot="10800000">
            <a:off x="8711716" y="1892738"/>
            <a:ext cx="1128891" cy="0"/>
          </a:xfrm>
          <a:prstGeom prst="straightConnector1">
            <a:avLst/>
          </a:prstGeom>
          <a:noFill/>
          <a:ln w="38100" cap="flat" cmpd="sng">
            <a:solidFill>
              <a:schemeClr val="dk1"/>
            </a:solidFill>
            <a:prstDash val="solid"/>
            <a:miter lim="800000"/>
            <a:headEnd type="triangle" w="med" len="med"/>
            <a:tailEnd type="none" w="med" len="med"/>
          </a:ln>
        </p:spPr>
      </p:cxnSp>
      <p:grpSp>
        <p:nvGrpSpPr>
          <p:cNvPr id="401" name="Google Shape;401;p19"/>
          <p:cNvGrpSpPr/>
          <p:nvPr/>
        </p:nvGrpSpPr>
        <p:grpSpPr>
          <a:xfrm>
            <a:off x="9967500" y="1494184"/>
            <a:ext cx="1002000" cy="790758"/>
            <a:chOff x="511" y="770"/>
            <a:chExt cx="362" cy="408"/>
          </a:xfrm>
        </p:grpSpPr>
        <p:sp>
          <p:nvSpPr>
            <p:cNvPr id="402" name="Google Shape;402;p19"/>
            <p:cNvSpPr/>
            <p:nvPr/>
          </p:nvSpPr>
          <p:spPr>
            <a:xfrm>
              <a:off x="511" y="770"/>
              <a:ext cx="362" cy="408"/>
            </a:xfrm>
            <a:prstGeom prst="rect">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2000">
                <a:solidFill>
                  <a:schemeClr val="dk1"/>
                </a:solidFill>
                <a:latin typeface="Calibri"/>
                <a:ea typeface="Calibri"/>
                <a:cs typeface="Calibri"/>
                <a:sym typeface="Calibri"/>
              </a:endParaRPr>
            </a:p>
          </p:txBody>
        </p:sp>
        <p:sp>
          <p:nvSpPr>
            <p:cNvPr id="403" name="Google Shape;403;p19"/>
            <p:cNvSpPr txBox="1"/>
            <p:nvPr/>
          </p:nvSpPr>
          <p:spPr>
            <a:xfrm>
              <a:off x="557" y="840"/>
              <a:ext cx="235" cy="337"/>
            </a:xfrm>
            <a:prstGeom prst="rect">
              <a:avLst/>
            </a:prstGeom>
            <a:noFill/>
            <a:ln>
              <a:noFill/>
            </a:ln>
          </p:spPr>
          <p:txBody>
            <a:bodyPr spcFirstLastPara="1" wrap="square" lIns="113825" tIns="56900" rIns="113825" bIns="56900" anchor="t" anchorCtr="0">
              <a:spAutoFit/>
            </a:bodyPr>
            <a:lstStyle/>
            <a:p>
              <a:r>
                <a:rPr lang="en-US" sz="3500" dirty="0">
                  <a:solidFill>
                    <a:schemeClr val="dk1"/>
                  </a:solidFill>
                  <a:latin typeface="Trebuchet MS"/>
                  <a:ea typeface="Trebuchet MS"/>
                  <a:cs typeface="Trebuchet MS"/>
                  <a:sym typeface="Trebuchet MS"/>
                </a:rPr>
                <a:t>C</a:t>
              </a:r>
              <a:endParaRPr/>
            </a:p>
          </p:txBody>
        </p:sp>
      </p:grpSp>
      <p:cxnSp>
        <p:nvCxnSpPr>
          <p:cNvPr id="404" name="Google Shape;404;p19"/>
          <p:cNvCxnSpPr/>
          <p:nvPr/>
        </p:nvCxnSpPr>
        <p:spPr>
          <a:xfrm>
            <a:off x="3" y="778558"/>
            <a:ext cx="12600594" cy="0"/>
          </a:xfrm>
          <a:prstGeom prst="straightConnector1">
            <a:avLst/>
          </a:prstGeom>
          <a:noFill/>
          <a:ln w="9525" cap="flat" cmpd="sng">
            <a:solidFill>
              <a:srgbClr val="0000FF"/>
            </a:solidFill>
            <a:prstDash val="solid"/>
            <a:round/>
            <a:headEnd type="none" w="sm" len="sm"/>
            <a:tailEnd type="none" w="sm" len="sm"/>
          </a:ln>
        </p:spPr>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20"/>
          <p:cNvSpPr txBox="1">
            <a:spLocks noGrp="1"/>
          </p:cNvSpPr>
          <p:nvPr>
            <p:ph type="title"/>
          </p:nvPr>
        </p:nvSpPr>
        <p:spPr>
          <a:xfrm>
            <a:off x="630080" y="5"/>
            <a:ext cx="11341418" cy="685959"/>
          </a:xfrm>
          <a:prstGeom prst="rect">
            <a:avLst/>
          </a:prstGeom>
          <a:noFill/>
          <a:ln>
            <a:noFill/>
          </a:ln>
        </p:spPr>
        <p:txBody>
          <a:bodyPr spcFirstLastPara="1" wrap="square" lIns="100897" tIns="50435" rIns="100897" bIns="50435" anchor="ctr" anchorCtr="0">
            <a:normAutofit fontScale="90000"/>
          </a:bodyPr>
          <a:lstStyle/>
          <a:p>
            <a:pPr>
              <a:buClr>
                <a:srgbClr val="0000FF"/>
              </a:buClr>
              <a:buSzPct val="100000"/>
            </a:pPr>
            <a:r>
              <a:rPr lang="en-US" b="1" dirty="0">
                <a:solidFill>
                  <a:srgbClr val="E36C09"/>
                </a:solidFill>
              </a:rPr>
              <a:t>Shifted register operands</a:t>
            </a:r>
            <a:endParaRPr>
              <a:solidFill>
                <a:srgbClr val="E36C09"/>
              </a:solidFill>
            </a:endParaRPr>
          </a:p>
        </p:txBody>
      </p:sp>
      <p:grpSp>
        <p:nvGrpSpPr>
          <p:cNvPr id="412" name="Google Shape;412;p20"/>
          <p:cNvGrpSpPr/>
          <p:nvPr/>
        </p:nvGrpSpPr>
        <p:grpSpPr>
          <a:xfrm>
            <a:off x="249407" y="1565643"/>
            <a:ext cx="11940868" cy="4768367"/>
            <a:chOff x="58" y="725"/>
            <a:chExt cx="4322" cy="2458"/>
          </a:xfrm>
        </p:grpSpPr>
        <p:pic>
          <p:nvPicPr>
            <p:cNvPr id="413" name="Google Shape;413;p20"/>
            <p:cNvPicPr preferRelativeResize="0"/>
            <p:nvPr/>
          </p:nvPicPr>
          <p:blipFill rotWithShape="1">
            <a:blip r:embed="rId3">
              <a:alphaModFix/>
            </a:blip>
            <a:srcRect/>
            <a:stretch/>
          </p:blipFill>
          <p:spPr>
            <a:xfrm>
              <a:off x="58" y="725"/>
              <a:ext cx="2123" cy="2449"/>
            </a:xfrm>
            <a:prstGeom prst="rect">
              <a:avLst/>
            </a:prstGeom>
            <a:noFill/>
            <a:ln>
              <a:noFill/>
            </a:ln>
          </p:spPr>
        </p:pic>
        <p:pic>
          <p:nvPicPr>
            <p:cNvPr id="414" name="Google Shape;414;p20"/>
            <p:cNvPicPr preferRelativeResize="0"/>
            <p:nvPr/>
          </p:nvPicPr>
          <p:blipFill rotWithShape="1">
            <a:blip r:embed="rId4">
              <a:alphaModFix/>
            </a:blip>
            <a:srcRect/>
            <a:stretch/>
          </p:blipFill>
          <p:spPr>
            <a:xfrm>
              <a:off x="2144" y="730"/>
              <a:ext cx="2236" cy="2453"/>
            </a:xfrm>
            <a:prstGeom prst="rect">
              <a:avLst/>
            </a:prstGeom>
            <a:noFill/>
            <a:ln>
              <a:noFill/>
            </a:ln>
          </p:spPr>
        </p:pic>
      </p:grpSp>
      <p:cxnSp>
        <p:nvCxnSpPr>
          <p:cNvPr id="415" name="Google Shape;415;p20"/>
          <p:cNvCxnSpPr/>
          <p:nvPr/>
        </p:nvCxnSpPr>
        <p:spPr>
          <a:xfrm>
            <a:off x="3" y="778558"/>
            <a:ext cx="12600594" cy="0"/>
          </a:xfrm>
          <a:prstGeom prst="straightConnector1">
            <a:avLst/>
          </a:prstGeom>
          <a:noFill/>
          <a:ln w="9525" cap="flat" cmpd="sng">
            <a:solidFill>
              <a:srgbClr val="0000FF"/>
            </a:solidFill>
            <a:prstDash val="solid"/>
            <a:round/>
            <a:headEnd type="none" w="sm" len="sm"/>
            <a:tailEnd type="none" w="sm" len="sm"/>
          </a:ln>
        </p:spPr>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21"/>
          <p:cNvSpPr txBox="1">
            <a:spLocks noGrp="1"/>
          </p:cNvSpPr>
          <p:nvPr>
            <p:ph type="title"/>
          </p:nvPr>
        </p:nvSpPr>
        <p:spPr>
          <a:xfrm>
            <a:off x="629589" y="76223"/>
            <a:ext cx="11341418" cy="626123"/>
          </a:xfrm>
          <a:prstGeom prst="rect">
            <a:avLst/>
          </a:prstGeom>
          <a:noFill/>
          <a:ln>
            <a:noFill/>
          </a:ln>
        </p:spPr>
        <p:txBody>
          <a:bodyPr spcFirstLastPara="1" wrap="square" lIns="100897" tIns="50435" rIns="100897" bIns="50435" anchor="ctr" anchorCtr="0">
            <a:normAutofit fontScale="90000"/>
          </a:bodyPr>
          <a:lstStyle/>
          <a:p>
            <a:pPr>
              <a:buClr>
                <a:srgbClr val="0000FF"/>
              </a:buClr>
              <a:buSzPct val="100000"/>
            </a:pPr>
            <a:r>
              <a:rPr lang="en-US" b="1" dirty="0">
                <a:solidFill>
                  <a:srgbClr val="E36C09"/>
                </a:solidFill>
              </a:rPr>
              <a:t>Shifted register operands</a:t>
            </a:r>
            <a:endParaRPr>
              <a:solidFill>
                <a:srgbClr val="E36C09"/>
              </a:solidFill>
            </a:endParaRPr>
          </a:p>
        </p:txBody>
      </p:sp>
      <p:grpSp>
        <p:nvGrpSpPr>
          <p:cNvPr id="423" name="Google Shape;423;p21"/>
          <p:cNvGrpSpPr/>
          <p:nvPr/>
        </p:nvGrpSpPr>
        <p:grpSpPr>
          <a:xfrm>
            <a:off x="2791602" y="1524353"/>
            <a:ext cx="6939616" cy="4809651"/>
            <a:chOff x="1010" y="725"/>
            <a:chExt cx="2512" cy="2479"/>
          </a:xfrm>
        </p:grpSpPr>
        <p:pic>
          <p:nvPicPr>
            <p:cNvPr id="424" name="Google Shape;424;p21"/>
            <p:cNvPicPr preferRelativeResize="0"/>
            <p:nvPr/>
          </p:nvPicPr>
          <p:blipFill rotWithShape="1">
            <a:blip r:embed="rId3">
              <a:alphaModFix/>
            </a:blip>
            <a:srcRect/>
            <a:stretch/>
          </p:blipFill>
          <p:spPr>
            <a:xfrm>
              <a:off x="1010" y="725"/>
              <a:ext cx="2512" cy="1320"/>
            </a:xfrm>
            <a:prstGeom prst="rect">
              <a:avLst/>
            </a:prstGeom>
            <a:noFill/>
            <a:ln>
              <a:noFill/>
            </a:ln>
          </p:spPr>
        </p:pic>
        <p:pic>
          <p:nvPicPr>
            <p:cNvPr id="425" name="Google Shape;425;p21"/>
            <p:cNvPicPr preferRelativeResize="0"/>
            <p:nvPr/>
          </p:nvPicPr>
          <p:blipFill rotWithShape="1">
            <a:blip r:embed="rId4">
              <a:alphaModFix/>
            </a:blip>
            <a:srcRect/>
            <a:stretch/>
          </p:blipFill>
          <p:spPr>
            <a:xfrm>
              <a:off x="1010" y="1995"/>
              <a:ext cx="2512" cy="1209"/>
            </a:xfrm>
            <a:prstGeom prst="rect">
              <a:avLst/>
            </a:prstGeom>
            <a:noFill/>
            <a:ln>
              <a:noFill/>
            </a:ln>
          </p:spPr>
        </p:pic>
      </p:grpSp>
      <p:cxnSp>
        <p:nvCxnSpPr>
          <p:cNvPr id="426" name="Google Shape;426;p21"/>
          <p:cNvCxnSpPr/>
          <p:nvPr/>
        </p:nvCxnSpPr>
        <p:spPr>
          <a:xfrm>
            <a:off x="3" y="778558"/>
            <a:ext cx="12600594" cy="0"/>
          </a:xfrm>
          <a:prstGeom prst="straightConnector1">
            <a:avLst/>
          </a:prstGeom>
          <a:noFill/>
          <a:ln w="9525" cap="flat" cmpd="sng">
            <a:solidFill>
              <a:srgbClr val="0000FF"/>
            </a:solidFill>
            <a:prstDash val="solid"/>
            <a:round/>
            <a:headEnd type="none" w="sm" len="sm"/>
            <a:tailEnd type="none" w="sm" len="sm"/>
          </a:ln>
        </p:spPr>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22"/>
          <p:cNvSpPr txBox="1">
            <a:spLocks noGrp="1"/>
          </p:cNvSpPr>
          <p:nvPr>
            <p:ph type="title"/>
          </p:nvPr>
        </p:nvSpPr>
        <p:spPr>
          <a:xfrm>
            <a:off x="630080" y="76217"/>
            <a:ext cx="11341418" cy="533524"/>
          </a:xfrm>
          <a:prstGeom prst="rect">
            <a:avLst/>
          </a:prstGeom>
          <a:noFill/>
          <a:ln>
            <a:noFill/>
          </a:ln>
        </p:spPr>
        <p:txBody>
          <a:bodyPr spcFirstLastPara="1" wrap="square" lIns="100897" tIns="50435" rIns="100897" bIns="50435" anchor="ctr" anchorCtr="0">
            <a:normAutofit fontScale="90000"/>
          </a:bodyPr>
          <a:lstStyle/>
          <a:p>
            <a:pPr>
              <a:buClr>
                <a:srgbClr val="0000FF"/>
              </a:buClr>
              <a:buSzPct val="100000"/>
            </a:pPr>
            <a:r>
              <a:rPr lang="en-US" b="1" dirty="0">
                <a:solidFill>
                  <a:srgbClr val="E36C09"/>
                </a:solidFill>
              </a:rPr>
              <a:t>Shifted register operands</a:t>
            </a:r>
            <a:endParaRPr>
              <a:solidFill>
                <a:srgbClr val="E36C09"/>
              </a:solidFill>
            </a:endParaRPr>
          </a:p>
        </p:txBody>
      </p:sp>
      <p:sp>
        <p:nvSpPr>
          <p:cNvPr id="433" name="Google Shape;433;p22"/>
          <p:cNvSpPr txBox="1">
            <a:spLocks noGrp="1"/>
          </p:cNvSpPr>
          <p:nvPr>
            <p:ph type="body" idx="1"/>
          </p:nvPr>
        </p:nvSpPr>
        <p:spPr>
          <a:xfrm>
            <a:off x="630080" y="1600571"/>
            <a:ext cx="11341418" cy="4527011"/>
          </a:xfrm>
          <a:prstGeom prst="rect">
            <a:avLst/>
          </a:prstGeom>
          <a:noFill/>
          <a:ln>
            <a:noFill/>
          </a:ln>
        </p:spPr>
        <p:txBody>
          <a:bodyPr spcFirstLastPara="1" wrap="square" lIns="100897" tIns="50435" rIns="100897" bIns="50435" anchor="t" anchorCtr="0">
            <a:normAutofit/>
          </a:bodyPr>
          <a:lstStyle/>
          <a:p>
            <a:pPr marL="378424">
              <a:spcBef>
                <a:spcPts val="0"/>
              </a:spcBef>
              <a:buSzPts val="3200"/>
            </a:pPr>
            <a:r>
              <a:rPr lang="en-US" dirty="0"/>
              <a:t>It is possible to use a register to specify the number of bits to be shifted; only the bottom 8 bits of the register are significant.</a:t>
            </a:r>
            <a:endParaRPr/>
          </a:p>
          <a:p>
            <a:pPr marL="378424">
              <a:spcBef>
                <a:spcPts val="574"/>
              </a:spcBef>
              <a:buSzPts val="2600"/>
              <a:buNone/>
            </a:pPr>
            <a:r>
              <a:rPr lang="en-US" sz="2900" b="1" dirty="0">
                <a:latin typeface="Courier New"/>
                <a:ea typeface="Courier New"/>
                <a:cs typeface="Courier New"/>
                <a:sym typeface="Courier New"/>
              </a:rPr>
              <a:t> @ array index calculation</a:t>
            </a:r>
            <a:endParaRPr/>
          </a:p>
          <a:p>
            <a:pPr marL="378424">
              <a:spcBef>
                <a:spcPts val="574"/>
              </a:spcBef>
              <a:buSzPts val="2600"/>
              <a:buNone/>
            </a:pPr>
            <a:r>
              <a:rPr lang="en-US" sz="2900" b="1" dirty="0">
                <a:latin typeface="Courier New"/>
                <a:ea typeface="Courier New"/>
                <a:cs typeface="Courier New"/>
                <a:sym typeface="Courier New"/>
              </a:rPr>
              <a:t> ADD  R0, R1, R2, </a:t>
            </a:r>
            <a:r>
              <a:rPr lang="en-US" sz="2900" b="1" dirty="0">
                <a:solidFill>
                  <a:srgbClr val="FF0000"/>
                </a:solidFill>
                <a:latin typeface="Courier New"/>
                <a:ea typeface="Courier New"/>
                <a:cs typeface="Courier New"/>
                <a:sym typeface="Courier New"/>
              </a:rPr>
              <a:t>LSL R3</a:t>
            </a:r>
            <a:r>
              <a:rPr lang="en-US" sz="2900" b="1" dirty="0">
                <a:latin typeface="Courier New"/>
                <a:ea typeface="Courier New"/>
                <a:cs typeface="Courier New"/>
                <a:sym typeface="Courier New"/>
              </a:rPr>
              <a:t>  @ R0:=R1+R2*2</a:t>
            </a:r>
            <a:r>
              <a:rPr lang="en-US" sz="2900" b="1" baseline="30000" dirty="0">
                <a:latin typeface="Courier New"/>
                <a:ea typeface="Courier New"/>
                <a:cs typeface="Courier New"/>
                <a:sym typeface="Courier New"/>
              </a:rPr>
              <a:t>R3</a:t>
            </a:r>
            <a:endParaRPr sz="2900" b="1">
              <a:latin typeface="Courier New"/>
              <a:ea typeface="Courier New"/>
              <a:cs typeface="Courier New"/>
              <a:sym typeface="Courier New"/>
            </a:endParaRPr>
          </a:p>
        </p:txBody>
      </p:sp>
      <p:sp>
        <p:nvSpPr>
          <p:cNvPr id="434" name="Google Shape;434;p22"/>
          <p:cNvSpPr txBox="1"/>
          <p:nvPr/>
        </p:nvSpPr>
        <p:spPr>
          <a:xfrm>
            <a:off x="630080" y="4125281"/>
            <a:ext cx="11341418" cy="2519946"/>
          </a:xfrm>
          <a:prstGeom prst="rect">
            <a:avLst/>
          </a:prstGeom>
          <a:noFill/>
          <a:ln>
            <a:noFill/>
          </a:ln>
        </p:spPr>
        <p:txBody>
          <a:bodyPr spcFirstLastPara="1" wrap="square" lIns="100897" tIns="50435" rIns="100897" bIns="50435" anchor="t" anchorCtr="0">
            <a:noAutofit/>
          </a:bodyPr>
          <a:lstStyle/>
          <a:p>
            <a:r>
              <a:rPr lang="en-US" sz="3100" b="1" dirty="0">
                <a:solidFill>
                  <a:schemeClr val="dk1"/>
                </a:solidFill>
                <a:latin typeface="Courier New"/>
                <a:ea typeface="Courier New"/>
                <a:cs typeface="Courier New"/>
                <a:sym typeface="Courier New"/>
              </a:rPr>
              <a:t> </a:t>
            </a:r>
            <a:endParaRPr/>
          </a:p>
          <a:p>
            <a:r>
              <a:rPr lang="en-US" sz="3100" b="1" dirty="0">
                <a:solidFill>
                  <a:schemeClr val="dk1"/>
                </a:solidFill>
                <a:latin typeface="Courier New"/>
                <a:ea typeface="Courier New"/>
                <a:cs typeface="Courier New"/>
                <a:sym typeface="Courier New"/>
              </a:rPr>
              <a:t> @ fast multiply R2=35xR0</a:t>
            </a:r>
            <a:endParaRPr/>
          </a:p>
          <a:p>
            <a:pPr>
              <a:lnSpc>
                <a:spcPct val="90000"/>
              </a:lnSpc>
              <a:spcBef>
                <a:spcPts val="618"/>
              </a:spcBef>
            </a:pPr>
            <a:r>
              <a:rPr lang="en-US" sz="3100" b="1" dirty="0">
                <a:solidFill>
                  <a:schemeClr val="dk1"/>
                </a:solidFill>
                <a:latin typeface="Courier New"/>
                <a:ea typeface="Courier New"/>
                <a:cs typeface="Courier New"/>
                <a:sym typeface="Courier New"/>
              </a:rPr>
              <a:t> ADD  R0, R0, R0, LSL #2  @ R0’=5xR0</a:t>
            </a:r>
            <a:endParaRPr/>
          </a:p>
          <a:p>
            <a:pPr>
              <a:lnSpc>
                <a:spcPct val="90000"/>
              </a:lnSpc>
              <a:spcBef>
                <a:spcPts val="618"/>
              </a:spcBef>
            </a:pPr>
            <a:r>
              <a:rPr lang="en-US" sz="3100" b="1" dirty="0">
                <a:solidFill>
                  <a:schemeClr val="dk1"/>
                </a:solidFill>
                <a:latin typeface="Courier New"/>
                <a:ea typeface="Courier New"/>
                <a:cs typeface="Courier New"/>
                <a:sym typeface="Courier New"/>
              </a:rPr>
              <a:t> RSB  R2, R0, R0, LSL #3  @ R2 =7xR0’</a:t>
            </a:r>
            <a:endParaRPr/>
          </a:p>
        </p:txBody>
      </p:sp>
      <p:cxnSp>
        <p:nvCxnSpPr>
          <p:cNvPr id="435" name="Google Shape;435;p22"/>
          <p:cNvCxnSpPr/>
          <p:nvPr/>
        </p:nvCxnSpPr>
        <p:spPr>
          <a:xfrm>
            <a:off x="3" y="778558"/>
            <a:ext cx="12600594" cy="0"/>
          </a:xfrm>
          <a:prstGeom prst="straightConnector1">
            <a:avLst/>
          </a:prstGeom>
          <a:noFill/>
          <a:ln w="9525" cap="flat" cmpd="sng">
            <a:solidFill>
              <a:srgbClr val="0000FF"/>
            </a:solidFill>
            <a:prstDash val="solid"/>
            <a:round/>
            <a:headEnd type="none" w="sm" len="sm"/>
            <a:tailEnd type="none" w="sm" len="sm"/>
          </a:ln>
        </p:spPr>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23"/>
          <p:cNvSpPr txBox="1">
            <a:spLocks noGrp="1"/>
          </p:cNvSpPr>
          <p:nvPr>
            <p:ph type="title"/>
          </p:nvPr>
        </p:nvSpPr>
        <p:spPr>
          <a:xfrm>
            <a:off x="630079" y="76217"/>
            <a:ext cx="9871235" cy="533524"/>
          </a:xfrm>
          <a:prstGeom prst="rect">
            <a:avLst/>
          </a:prstGeom>
          <a:noFill/>
          <a:ln>
            <a:noFill/>
          </a:ln>
        </p:spPr>
        <p:txBody>
          <a:bodyPr spcFirstLastPara="1" wrap="square" lIns="100897" tIns="50435" rIns="100897" bIns="50435" anchor="ctr" anchorCtr="0">
            <a:normAutofit fontScale="90000"/>
          </a:bodyPr>
          <a:lstStyle/>
          <a:p>
            <a:pPr>
              <a:buClr>
                <a:srgbClr val="0000FF"/>
              </a:buClr>
              <a:buSzPct val="100000"/>
            </a:pPr>
            <a:r>
              <a:rPr lang="en-US" b="1" dirty="0">
                <a:solidFill>
                  <a:srgbClr val="E36C09"/>
                </a:solidFill>
              </a:rPr>
              <a:t>Shifted register operands</a:t>
            </a:r>
            <a:endParaRPr b="1">
              <a:solidFill>
                <a:srgbClr val="E36C09"/>
              </a:solidFill>
            </a:endParaRPr>
          </a:p>
        </p:txBody>
      </p:sp>
      <p:pic>
        <p:nvPicPr>
          <p:cNvPr id="442" name="Google Shape;442;p23"/>
          <p:cNvPicPr preferRelativeResize="0">
            <a:picLocks noGrp="1"/>
          </p:cNvPicPr>
          <p:nvPr>
            <p:ph type="body" idx="1"/>
          </p:nvPr>
        </p:nvPicPr>
        <p:blipFill rotWithShape="1">
          <a:blip r:embed="rId3">
            <a:alphaModFix/>
          </a:blip>
          <a:srcRect/>
          <a:stretch/>
        </p:blipFill>
        <p:spPr>
          <a:xfrm>
            <a:off x="630080" y="1514831"/>
            <a:ext cx="11341418" cy="4549241"/>
          </a:xfrm>
          <a:prstGeom prst="rect">
            <a:avLst/>
          </a:prstGeom>
          <a:noFill/>
          <a:ln>
            <a:noFill/>
          </a:ln>
        </p:spPr>
      </p:pic>
      <p:cxnSp>
        <p:nvCxnSpPr>
          <p:cNvPr id="443" name="Google Shape;443;p23"/>
          <p:cNvCxnSpPr/>
          <p:nvPr/>
        </p:nvCxnSpPr>
        <p:spPr>
          <a:xfrm>
            <a:off x="3" y="778558"/>
            <a:ext cx="12600594" cy="0"/>
          </a:xfrm>
          <a:prstGeom prst="straightConnector1">
            <a:avLst/>
          </a:prstGeom>
          <a:noFill/>
          <a:ln w="9525" cap="flat" cmpd="sng">
            <a:solidFill>
              <a:srgbClr val="0000FF"/>
            </a:solidFill>
            <a:prstDash val="solid"/>
            <a:round/>
            <a:headEnd type="none" w="sm" len="sm"/>
            <a:tailEnd type="none" w="sm" len="sm"/>
          </a:ln>
        </p:spPr>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24"/>
          <p:cNvSpPr txBox="1">
            <a:spLocks noGrp="1"/>
          </p:cNvSpPr>
          <p:nvPr>
            <p:ph type="title"/>
          </p:nvPr>
        </p:nvSpPr>
        <p:spPr>
          <a:xfrm>
            <a:off x="629589" y="114326"/>
            <a:ext cx="11341418" cy="533524"/>
          </a:xfrm>
          <a:prstGeom prst="rect">
            <a:avLst/>
          </a:prstGeom>
          <a:noFill/>
          <a:ln>
            <a:noFill/>
          </a:ln>
        </p:spPr>
        <p:txBody>
          <a:bodyPr spcFirstLastPara="1" wrap="square" lIns="100897" tIns="50435" rIns="100897" bIns="50435" anchor="ctr" anchorCtr="0">
            <a:normAutofit fontScale="90000"/>
          </a:bodyPr>
          <a:lstStyle/>
          <a:p>
            <a:pPr>
              <a:buClr>
                <a:srgbClr val="0000FF"/>
              </a:buClr>
              <a:buSzPct val="100000"/>
            </a:pPr>
            <a:r>
              <a:rPr lang="en-US" sz="3400" b="1" dirty="0">
                <a:solidFill>
                  <a:srgbClr val="E36C09"/>
                </a:solidFill>
              </a:rPr>
              <a:t>Multiplication </a:t>
            </a:r>
            <a:br>
              <a:rPr lang="en-US" sz="3400" b="1" dirty="0">
                <a:solidFill>
                  <a:srgbClr val="E36C09"/>
                </a:solidFill>
              </a:rPr>
            </a:br>
            <a:r>
              <a:rPr lang="en-US" sz="3400" b="1" dirty="0">
                <a:solidFill>
                  <a:srgbClr val="E36C09"/>
                </a:solidFill>
              </a:rPr>
              <a:t>as Addition &amp; Subtraction</a:t>
            </a:r>
            <a:endParaRPr b="1">
              <a:solidFill>
                <a:srgbClr val="E36C09"/>
              </a:solidFill>
            </a:endParaRPr>
          </a:p>
        </p:txBody>
      </p:sp>
      <p:sp>
        <p:nvSpPr>
          <p:cNvPr id="450" name="Google Shape;450;p24"/>
          <p:cNvSpPr txBox="1">
            <a:spLocks noGrp="1"/>
          </p:cNvSpPr>
          <p:nvPr>
            <p:ph type="body" idx="1"/>
          </p:nvPr>
        </p:nvSpPr>
        <p:spPr>
          <a:xfrm>
            <a:off x="629589" y="990835"/>
            <a:ext cx="11341418" cy="2519945"/>
          </a:xfrm>
          <a:prstGeom prst="rect">
            <a:avLst/>
          </a:prstGeom>
          <a:noFill/>
          <a:ln>
            <a:noFill/>
          </a:ln>
        </p:spPr>
        <p:txBody>
          <a:bodyPr spcFirstLastPara="1" wrap="square" lIns="100897" tIns="50435" rIns="100897" bIns="50435" anchor="t" anchorCtr="0">
            <a:normAutofit fontScale="92500" lnSpcReduction="20000"/>
          </a:bodyPr>
          <a:lstStyle/>
          <a:p>
            <a:pPr marL="378424">
              <a:lnSpc>
                <a:spcPct val="90000"/>
              </a:lnSpc>
              <a:spcBef>
                <a:spcPts val="0"/>
              </a:spcBef>
              <a:buSzPct val="100000"/>
              <a:buNone/>
            </a:pPr>
            <a:r>
              <a:rPr lang="en-US" b="1" dirty="0">
                <a:latin typeface="Courier New"/>
                <a:ea typeface="Courier New"/>
                <a:cs typeface="Courier New"/>
                <a:sym typeface="Courier New"/>
              </a:rPr>
              <a:t> </a:t>
            </a:r>
            <a:endParaRPr/>
          </a:p>
          <a:p>
            <a:pPr marL="378424">
              <a:lnSpc>
                <a:spcPct val="90000"/>
              </a:lnSpc>
              <a:spcBef>
                <a:spcPts val="600"/>
              </a:spcBef>
              <a:buSzPct val="100000"/>
              <a:buNone/>
            </a:pPr>
            <a:r>
              <a:rPr lang="en-US" b="1" dirty="0">
                <a:latin typeface="Courier New"/>
                <a:ea typeface="Courier New"/>
                <a:cs typeface="Courier New"/>
                <a:sym typeface="Courier New"/>
              </a:rPr>
              <a:t> MOV  R1, #35</a:t>
            </a:r>
            <a:endParaRPr/>
          </a:p>
          <a:p>
            <a:pPr marL="378424">
              <a:lnSpc>
                <a:spcPct val="90000"/>
              </a:lnSpc>
              <a:spcBef>
                <a:spcPts val="600"/>
              </a:spcBef>
              <a:buSzPct val="100000"/>
              <a:buNone/>
            </a:pPr>
            <a:r>
              <a:rPr lang="en-US" b="1" dirty="0">
                <a:latin typeface="Courier New"/>
                <a:ea typeface="Courier New"/>
                <a:cs typeface="Courier New"/>
                <a:sym typeface="Courier New"/>
              </a:rPr>
              <a:t> MUL  R2, R0, R1</a:t>
            </a:r>
            <a:endParaRPr/>
          </a:p>
          <a:p>
            <a:pPr marL="378424">
              <a:lnSpc>
                <a:spcPct val="90000"/>
              </a:lnSpc>
              <a:spcBef>
                <a:spcPts val="600"/>
              </a:spcBef>
              <a:buSzPct val="100000"/>
              <a:buNone/>
            </a:pPr>
            <a:r>
              <a:rPr lang="en-US" dirty="0"/>
              <a:t>         or</a:t>
            </a:r>
            <a:endParaRPr/>
          </a:p>
          <a:p>
            <a:pPr marL="378424">
              <a:lnSpc>
                <a:spcPct val="90000"/>
              </a:lnSpc>
              <a:spcBef>
                <a:spcPts val="600"/>
              </a:spcBef>
              <a:buSzPct val="100000"/>
              <a:buNone/>
            </a:pPr>
            <a:r>
              <a:rPr lang="en-US" b="1" dirty="0">
                <a:latin typeface="Courier New"/>
                <a:ea typeface="Courier New"/>
                <a:cs typeface="Courier New"/>
                <a:sym typeface="Courier New"/>
              </a:rPr>
              <a:t> ADD  R0, R0, R0, LSL #2  @ R0’=5xR0</a:t>
            </a:r>
            <a:endParaRPr/>
          </a:p>
          <a:p>
            <a:pPr marL="378424">
              <a:lnSpc>
                <a:spcPct val="90000"/>
              </a:lnSpc>
              <a:spcBef>
                <a:spcPts val="600"/>
              </a:spcBef>
              <a:buSzPct val="100000"/>
              <a:buNone/>
            </a:pPr>
            <a:r>
              <a:rPr lang="en-US" b="1" dirty="0">
                <a:latin typeface="Courier New"/>
                <a:ea typeface="Courier New"/>
                <a:cs typeface="Courier New"/>
                <a:sym typeface="Courier New"/>
              </a:rPr>
              <a:t> RSB  R2, R0, R0, LSL #3  @ R2 =7xR0’</a:t>
            </a:r>
            <a:endParaRPr/>
          </a:p>
        </p:txBody>
      </p:sp>
      <p:cxnSp>
        <p:nvCxnSpPr>
          <p:cNvPr id="451" name="Google Shape;451;p24"/>
          <p:cNvCxnSpPr/>
          <p:nvPr/>
        </p:nvCxnSpPr>
        <p:spPr>
          <a:xfrm>
            <a:off x="3" y="778558"/>
            <a:ext cx="12600594" cy="0"/>
          </a:xfrm>
          <a:prstGeom prst="straightConnector1">
            <a:avLst/>
          </a:prstGeom>
          <a:noFill/>
          <a:ln w="9525" cap="flat" cmpd="sng">
            <a:solidFill>
              <a:srgbClr val="0000FF"/>
            </a:solidFill>
            <a:prstDash val="solid"/>
            <a:round/>
            <a:headEnd type="none" w="sm" len="sm"/>
            <a:tailEnd type="none" w="sm" len="sm"/>
          </a:ln>
        </p:spPr>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title"/>
          </p:nvPr>
        </p:nvSpPr>
        <p:spPr>
          <a:xfrm>
            <a:off x="525066" y="1676793"/>
            <a:ext cx="11341418" cy="2743835"/>
          </a:xfrm>
          <a:prstGeom prst="rect">
            <a:avLst/>
          </a:prstGeom>
          <a:noFill/>
          <a:ln>
            <a:noFill/>
          </a:ln>
        </p:spPr>
        <p:txBody>
          <a:bodyPr spcFirstLastPara="1" wrap="square" lIns="100897" tIns="50435" rIns="100897" bIns="50435" anchor="ctr" anchorCtr="0">
            <a:noAutofit/>
          </a:bodyPr>
          <a:lstStyle/>
          <a:p>
            <a:pPr>
              <a:buClr>
                <a:srgbClr val="0000FF"/>
              </a:buClr>
              <a:buSzPts val="3200"/>
            </a:pPr>
            <a:r>
              <a:rPr lang="en-US" sz="3500" b="1" dirty="0">
                <a:solidFill>
                  <a:srgbClr val="0000FF"/>
                </a:solidFill>
              </a:rPr>
              <a:t/>
            </a:r>
            <a:br>
              <a:rPr lang="en-US" sz="3500" b="1" dirty="0">
                <a:solidFill>
                  <a:srgbClr val="0000FF"/>
                </a:solidFill>
              </a:rPr>
            </a:br>
            <a:r>
              <a:rPr lang="en-US" sz="3500" b="1" dirty="0">
                <a:solidFill>
                  <a:srgbClr val="E36C09"/>
                </a:solidFill>
              </a:rPr>
              <a:t>Arm Instruction Set – data processing group</a:t>
            </a:r>
            <a:endParaRPr sz="3500" b="1">
              <a:solidFill>
                <a:srgbClr val="E36C09"/>
              </a:solidFill>
            </a:endParaRPr>
          </a:p>
        </p:txBody>
      </p:sp>
      <p:sp>
        <p:nvSpPr>
          <p:cNvPr id="466" name="Google Shape;466;p26"/>
          <p:cNvSpPr txBox="1">
            <a:spLocks noGrp="1"/>
          </p:cNvSpPr>
          <p:nvPr>
            <p:ph type="sldNum" idx="12"/>
          </p:nvPr>
        </p:nvSpPr>
        <p:spPr>
          <a:xfrm>
            <a:off x="9031131" y="6357822"/>
            <a:ext cx="2940367" cy="365210"/>
          </a:xfrm>
          <a:prstGeom prst="rect">
            <a:avLst/>
          </a:prstGeom>
          <a:noFill/>
          <a:ln>
            <a:noFill/>
          </a:ln>
        </p:spPr>
        <p:txBody>
          <a:bodyPr spcFirstLastPara="1" wrap="square" lIns="100897" tIns="50435" rIns="100897" bIns="50435" anchor="ctr" anchorCtr="0">
            <a:noAutofit/>
          </a:bodyPr>
          <a:lstStyle/>
          <a:p>
            <a:fld id="{00000000-1234-1234-1234-123412341234}" type="slidenum">
              <a:rPr lang="en-US"/>
              <a:pPr/>
              <a:t>27</a:t>
            </a:fld>
            <a:endParaRPr/>
          </a:p>
        </p:txBody>
      </p:sp>
      <p:pic>
        <p:nvPicPr>
          <p:cNvPr id="467" name="Google Shape;467;p26" descr="C:\Users\PESU-CS\Desktop\QA.jpg"/>
          <p:cNvPicPr preferRelativeResize="0"/>
          <p:nvPr/>
        </p:nvPicPr>
        <p:blipFill rotWithShape="1">
          <a:blip r:embed="rId3">
            <a:alphaModFix/>
          </a:blip>
          <a:srcRect/>
          <a:stretch/>
        </p:blipFill>
        <p:spPr>
          <a:xfrm>
            <a:off x="4620579" y="1676793"/>
            <a:ext cx="3019982" cy="1431219"/>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cxnSp>
        <p:nvCxnSpPr>
          <p:cNvPr id="457" name="Google Shape;457;p25"/>
          <p:cNvCxnSpPr/>
          <p:nvPr/>
        </p:nvCxnSpPr>
        <p:spPr>
          <a:xfrm>
            <a:off x="3" y="687383"/>
            <a:ext cx="12600594" cy="0"/>
          </a:xfrm>
          <a:prstGeom prst="straightConnector1">
            <a:avLst/>
          </a:prstGeom>
          <a:noFill/>
          <a:ln w="9525" cap="flat" cmpd="sng">
            <a:solidFill>
              <a:srgbClr val="0000FF"/>
            </a:solidFill>
            <a:prstDash val="solid"/>
            <a:round/>
            <a:headEnd type="none" w="sm" len="sm"/>
            <a:tailEnd type="none" w="sm" len="sm"/>
          </a:ln>
        </p:spPr>
      </p:cxnSp>
      <p:sp>
        <p:nvSpPr>
          <p:cNvPr id="458" name="Google Shape;458;p25"/>
          <p:cNvSpPr txBox="1"/>
          <p:nvPr/>
        </p:nvSpPr>
        <p:spPr>
          <a:xfrm>
            <a:off x="525067" y="190544"/>
            <a:ext cx="7381513" cy="381088"/>
          </a:xfrm>
          <a:prstGeom prst="rect">
            <a:avLst/>
          </a:prstGeom>
          <a:noFill/>
          <a:ln>
            <a:noFill/>
          </a:ln>
        </p:spPr>
        <p:txBody>
          <a:bodyPr spcFirstLastPara="1" wrap="square" lIns="100897" tIns="50435" rIns="100897" bIns="50435" anchor="ctr" anchorCtr="0">
            <a:normAutofit fontScale="25000" lnSpcReduction="20000"/>
          </a:bodyPr>
          <a:lstStyle/>
          <a:p>
            <a:pPr>
              <a:buClr>
                <a:srgbClr val="C00000"/>
              </a:buClr>
              <a:buSzPct val="100000"/>
            </a:pPr>
            <a:r>
              <a:rPr lang="en-US" sz="3500" b="1" dirty="0">
                <a:solidFill>
                  <a:srgbClr val="E36C09"/>
                </a:solidFill>
                <a:latin typeface="Calibri"/>
                <a:ea typeface="Calibri"/>
                <a:cs typeface="Calibri"/>
                <a:sym typeface="Calibri"/>
              </a:rPr>
              <a:t/>
            </a:r>
            <a:br>
              <a:rPr lang="en-US" sz="3500" b="1" dirty="0">
                <a:solidFill>
                  <a:srgbClr val="E36C09"/>
                </a:solidFill>
                <a:latin typeface="Calibri"/>
                <a:ea typeface="Calibri"/>
                <a:cs typeface="Calibri"/>
                <a:sym typeface="Calibri"/>
              </a:rPr>
            </a:br>
            <a:endParaRPr sz="3500" b="1">
              <a:solidFill>
                <a:srgbClr val="E36C09"/>
              </a:solidFill>
              <a:latin typeface="Calibri"/>
              <a:ea typeface="Calibri"/>
              <a:cs typeface="Calibri"/>
              <a:sym typeface="Calibri"/>
            </a:endParaRPr>
          </a:p>
          <a:p>
            <a:pPr>
              <a:buClr>
                <a:schemeClr val="dk1"/>
              </a:buClr>
              <a:buSzPct val="100000"/>
            </a:pPr>
            <a:endParaRPr sz="3500" b="1">
              <a:solidFill>
                <a:srgbClr val="E36C09"/>
              </a:solidFill>
              <a:latin typeface="Calibri"/>
              <a:ea typeface="Calibri"/>
              <a:cs typeface="Calibri"/>
              <a:sym typeface="Calibri"/>
            </a:endParaRPr>
          </a:p>
          <a:p>
            <a:pPr>
              <a:buClr>
                <a:srgbClr val="C00000"/>
              </a:buClr>
              <a:buSzPct val="72727"/>
            </a:pPr>
            <a:r>
              <a:rPr lang="en-US" sz="14600" b="1" dirty="0">
                <a:solidFill>
                  <a:srgbClr val="E36C09"/>
                </a:solidFill>
                <a:latin typeface="Calibri"/>
                <a:ea typeface="Calibri"/>
                <a:cs typeface="Calibri"/>
                <a:sym typeface="Calibri"/>
              </a:rPr>
              <a:t>ARM Instruction Set</a:t>
            </a:r>
            <a:r>
              <a:rPr lang="en-US" sz="10600" b="1" dirty="0">
                <a:solidFill>
                  <a:srgbClr val="E36C09"/>
                </a:solidFill>
                <a:latin typeface="Calibri"/>
                <a:ea typeface="Calibri"/>
                <a:cs typeface="Calibri"/>
                <a:sym typeface="Calibri"/>
              </a:rPr>
              <a:t/>
            </a:r>
            <a:br>
              <a:rPr lang="en-US" sz="10600" b="1" dirty="0">
                <a:solidFill>
                  <a:srgbClr val="E36C09"/>
                </a:solidFill>
                <a:latin typeface="Calibri"/>
                <a:ea typeface="Calibri"/>
                <a:cs typeface="Calibri"/>
                <a:sym typeface="Calibri"/>
              </a:rPr>
            </a:br>
            <a:r>
              <a:rPr lang="en-US" sz="10600" b="1" dirty="0">
                <a:solidFill>
                  <a:srgbClr val="E36C09"/>
                </a:solidFill>
                <a:latin typeface="Calibri"/>
                <a:ea typeface="Calibri"/>
                <a:cs typeface="Calibri"/>
                <a:sym typeface="Calibri"/>
              </a:rPr>
              <a:t>   </a:t>
            </a:r>
            <a:endParaRPr sz="10600">
              <a:solidFill>
                <a:srgbClr val="E36C09"/>
              </a:solidFill>
              <a:latin typeface="Calibri"/>
              <a:ea typeface="Calibri"/>
              <a:cs typeface="Calibri"/>
              <a:sym typeface="Calibri"/>
            </a:endParaRPr>
          </a:p>
        </p:txBody>
      </p:sp>
      <p:sp>
        <p:nvSpPr>
          <p:cNvPr id="459" name="Google Shape;459;p25"/>
          <p:cNvSpPr txBox="1"/>
          <p:nvPr/>
        </p:nvSpPr>
        <p:spPr>
          <a:xfrm>
            <a:off x="525067" y="950626"/>
            <a:ext cx="11446430" cy="4472282"/>
          </a:xfrm>
          <a:prstGeom prst="rect">
            <a:avLst/>
          </a:prstGeom>
          <a:noFill/>
          <a:ln>
            <a:noFill/>
          </a:ln>
        </p:spPr>
        <p:txBody>
          <a:bodyPr spcFirstLastPara="1" wrap="square" lIns="100897" tIns="50435" rIns="100897" bIns="50435" anchor="t" anchorCtr="0">
            <a:spAutoFit/>
          </a:bodyPr>
          <a:lstStyle/>
          <a:p>
            <a:r>
              <a:rPr lang="en-US" i="1" dirty="0">
                <a:solidFill>
                  <a:schemeClr val="dk1"/>
                </a:solidFill>
                <a:latin typeface="Calibri"/>
                <a:ea typeface="Calibri"/>
                <a:cs typeface="Calibri"/>
                <a:sym typeface="Calibri"/>
              </a:rPr>
              <a:t>Using the ARM instruction set,  write Assembly level language instructions / sequence /programs </a:t>
            </a:r>
            <a:endParaRPr/>
          </a:p>
          <a:p>
            <a:r>
              <a:rPr lang="en-US" i="1" dirty="0">
                <a:solidFill>
                  <a:schemeClr val="dk1"/>
                </a:solidFill>
                <a:latin typeface="Calibri"/>
                <a:ea typeface="Calibri"/>
                <a:cs typeface="Calibri"/>
                <a:sym typeface="Calibri"/>
              </a:rPr>
              <a:t> to perform the following as directed. </a:t>
            </a:r>
            <a:endParaRPr/>
          </a:p>
          <a:p>
            <a:pPr marL="378424" indent="-280314">
              <a:buClr>
                <a:schemeClr val="dk1"/>
              </a:buClr>
              <a:buSzPts val="1400"/>
            </a:pPr>
            <a:endParaRPr i="1">
              <a:solidFill>
                <a:schemeClr val="dk1"/>
              </a:solidFill>
              <a:latin typeface="Calibri"/>
              <a:ea typeface="Calibri"/>
              <a:cs typeface="Calibri"/>
              <a:sym typeface="Calibri"/>
            </a:endParaRPr>
          </a:p>
          <a:p>
            <a:pPr marL="378424" indent="-378424">
              <a:buClr>
                <a:schemeClr val="dk1"/>
              </a:buClr>
              <a:buSzPts val="1400"/>
              <a:buFont typeface="Calibri"/>
              <a:buAutoNum type="arabicPeriod"/>
            </a:pPr>
            <a:r>
              <a:rPr lang="en-US" i="1" dirty="0">
                <a:solidFill>
                  <a:schemeClr val="dk1"/>
                </a:solidFill>
                <a:latin typeface="Calibri"/>
                <a:ea typeface="Calibri"/>
                <a:cs typeface="Calibri"/>
                <a:sym typeface="Calibri"/>
              </a:rPr>
              <a:t>Compile the following  C assignment statements into ARM.</a:t>
            </a:r>
            <a:endParaRPr/>
          </a:p>
          <a:p>
            <a:pPr marL="946061" lvl="1" indent="-441495">
              <a:buClr>
                <a:srgbClr val="000099"/>
              </a:buClr>
              <a:buSzPts val="1400"/>
              <a:buFont typeface="Calibri"/>
              <a:buAutoNum type="romanLcPeriod"/>
            </a:pPr>
            <a:r>
              <a:rPr lang="en-US" b="1" i="1" dirty="0">
                <a:solidFill>
                  <a:srgbClr val="000099"/>
                </a:solidFill>
                <a:latin typeface="Calibri"/>
                <a:ea typeface="Calibri"/>
                <a:cs typeface="Calibri"/>
                <a:sym typeface="Calibri"/>
              </a:rPr>
              <a:t>A = B + C;</a:t>
            </a:r>
            <a:endParaRPr>
              <a:solidFill>
                <a:srgbClr val="000099"/>
              </a:solidFill>
            </a:endParaRPr>
          </a:p>
          <a:p>
            <a:pPr marL="882990" lvl="1" indent="-378424">
              <a:buClr>
                <a:srgbClr val="E36C09"/>
              </a:buClr>
              <a:buSzPts val="1400"/>
              <a:buFont typeface="Calibri"/>
              <a:buAutoNum type="romanLcPeriod"/>
            </a:pPr>
            <a:r>
              <a:rPr lang="en-US" b="1" i="1" dirty="0">
                <a:solidFill>
                  <a:srgbClr val="E36C09"/>
                </a:solidFill>
                <a:latin typeface="Calibri"/>
                <a:ea typeface="Calibri"/>
                <a:cs typeface="Calibri"/>
                <a:sym typeface="Calibri"/>
              </a:rPr>
              <a:t>D = A – C;</a:t>
            </a:r>
            <a:endParaRPr>
              <a:solidFill>
                <a:srgbClr val="E36C09"/>
              </a:solidFill>
            </a:endParaRPr>
          </a:p>
          <a:p>
            <a:pPr marL="882990" lvl="1" indent="-378424">
              <a:buClr>
                <a:srgbClr val="E36C09"/>
              </a:buClr>
              <a:buSzPts val="1400"/>
              <a:buFont typeface="Calibri"/>
              <a:buAutoNum type="romanLcPeriod"/>
            </a:pPr>
            <a:r>
              <a:rPr lang="en-US" b="1" i="1" dirty="0">
                <a:solidFill>
                  <a:srgbClr val="E36C09"/>
                </a:solidFill>
                <a:latin typeface="Calibri"/>
                <a:ea typeface="Calibri"/>
                <a:cs typeface="Calibri"/>
                <a:sym typeface="Calibri"/>
              </a:rPr>
              <a:t>Perform D = A - C using RSB instruction.</a:t>
            </a:r>
            <a:endParaRPr>
              <a:solidFill>
                <a:srgbClr val="E36C09"/>
              </a:solidFill>
            </a:endParaRPr>
          </a:p>
          <a:p>
            <a:pPr marL="882990" lvl="1" indent="-280314">
              <a:buClr>
                <a:schemeClr val="dk1"/>
              </a:buClr>
              <a:buSzPts val="1400"/>
            </a:pPr>
            <a:endParaRPr i="1">
              <a:solidFill>
                <a:schemeClr val="dk1"/>
              </a:solidFill>
              <a:latin typeface="Calibri"/>
              <a:ea typeface="Calibri"/>
              <a:cs typeface="Calibri"/>
              <a:sym typeface="Calibri"/>
            </a:endParaRPr>
          </a:p>
          <a:p>
            <a:pPr marL="378424" indent="-378424">
              <a:buClr>
                <a:schemeClr val="dk1"/>
              </a:buClr>
              <a:buSzPts val="1400"/>
              <a:buFont typeface="Calibri"/>
              <a:buAutoNum type="arabicPeriod"/>
            </a:pPr>
            <a:r>
              <a:rPr lang="en-US" i="1" dirty="0">
                <a:solidFill>
                  <a:schemeClr val="dk1"/>
                </a:solidFill>
                <a:latin typeface="Calibri"/>
                <a:ea typeface="Calibri"/>
                <a:cs typeface="Calibri"/>
                <a:sym typeface="Calibri"/>
              </a:rPr>
              <a:t>Convert the following assignment into ARM.</a:t>
            </a:r>
            <a:endParaRPr/>
          </a:p>
          <a:p>
            <a:pPr marL="946061" lvl="1" indent="-441495">
              <a:buClr>
                <a:srgbClr val="000099"/>
              </a:buClr>
              <a:buSzPts val="1400"/>
              <a:buFont typeface="Calibri"/>
              <a:buAutoNum type="romanLcPeriod"/>
            </a:pPr>
            <a:r>
              <a:rPr lang="en-US" b="1" i="1" dirty="0">
                <a:solidFill>
                  <a:srgbClr val="000099"/>
                </a:solidFill>
                <a:latin typeface="Calibri"/>
                <a:ea typeface="Calibri"/>
                <a:cs typeface="Calibri"/>
                <a:sym typeface="Calibri"/>
              </a:rPr>
              <a:t>F = ( G + H ) – ( I + J ).</a:t>
            </a:r>
            <a:endParaRPr>
              <a:solidFill>
                <a:srgbClr val="000099"/>
              </a:solidFill>
            </a:endParaRPr>
          </a:p>
          <a:p>
            <a:pPr marL="504566" lvl="1"/>
            <a:r>
              <a:rPr lang="en-US" i="1" dirty="0">
                <a:solidFill>
                  <a:schemeClr val="dk1"/>
                </a:solidFill>
                <a:latin typeface="Calibri"/>
                <a:ea typeface="Calibri"/>
                <a:cs typeface="Calibri"/>
                <a:sym typeface="Calibri"/>
              </a:rPr>
              <a:t>         use the register </a:t>
            </a:r>
            <a:r>
              <a:rPr lang="en-US" b="1" i="1" dirty="0">
                <a:solidFill>
                  <a:srgbClr val="E36C09"/>
                </a:solidFill>
                <a:latin typeface="Calibri"/>
                <a:ea typeface="Calibri"/>
                <a:cs typeface="Calibri"/>
                <a:sym typeface="Calibri"/>
              </a:rPr>
              <a:t>R0 to R4</a:t>
            </a:r>
            <a:r>
              <a:rPr lang="en-US" b="1" i="1" dirty="0">
                <a:solidFill>
                  <a:schemeClr val="dk1"/>
                </a:solidFill>
                <a:latin typeface="Calibri"/>
                <a:ea typeface="Calibri"/>
                <a:cs typeface="Calibri"/>
                <a:sym typeface="Calibri"/>
              </a:rPr>
              <a:t> </a:t>
            </a:r>
            <a:r>
              <a:rPr lang="en-US" i="1" dirty="0">
                <a:solidFill>
                  <a:schemeClr val="dk1"/>
                </a:solidFill>
                <a:latin typeface="Calibri"/>
                <a:ea typeface="Calibri"/>
                <a:cs typeface="Calibri"/>
                <a:sym typeface="Calibri"/>
              </a:rPr>
              <a:t>as operands </a:t>
            </a:r>
            <a:r>
              <a:rPr lang="en-US" i="1" dirty="0">
                <a:solidFill>
                  <a:srgbClr val="E36C09"/>
                </a:solidFill>
                <a:latin typeface="Calibri"/>
                <a:ea typeface="Calibri"/>
                <a:cs typeface="Calibri"/>
                <a:sym typeface="Calibri"/>
              </a:rPr>
              <a:t> </a:t>
            </a:r>
            <a:r>
              <a:rPr lang="en-US" b="1" i="1" dirty="0">
                <a:solidFill>
                  <a:srgbClr val="E36C09"/>
                </a:solidFill>
                <a:latin typeface="Calibri"/>
                <a:ea typeface="Calibri"/>
                <a:cs typeface="Calibri"/>
                <a:sym typeface="Calibri"/>
              </a:rPr>
              <a:t>F to J </a:t>
            </a:r>
            <a:r>
              <a:rPr lang="en-US" i="1" dirty="0">
                <a:solidFill>
                  <a:schemeClr val="dk1"/>
                </a:solidFill>
                <a:latin typeface="Calibri"/>
                <a:ea typeface="Calibri"/>
                <a:cs typeface="Calibri"/>
                <a:sym typeface="Calibri"/>
              </a:rPr>
              <a:t>respectively.</a:t>
            </a:r>
            <a:endParaRPr/>
          </a:p>
          <a:p>
            <a:pPr marL="504566" lvl="1"/>
            <a:endParaRPr i="1">
              <a:solidFill>
                <a:schemeClr val="dk1"/>
              </a:solidFill>
              <a:latin typeface="Calibri"/>
              <a:ea typeface="Calibri"/>
              <a:cs typeface="Calibri"/>
              <a:sym typeface="Calibri"/>
            </a:endParaRPr>
          </a:p>
          <a:p>
            <a:pPr marL="378424" indent="-378424">
              <a:buClr>
                <a:schemeClr val="dk1"/>
              </a:buClr>
              <a:buSzPts val="1400"/>
              <a:buFont typeface="Calibri"/>
              <a:buAutoNum type="arabicPeriod"/>
            </a:pPr>
            <a:r>
              <a:rPr lang="en-US" i="1" dirty="0">
                <a:solidFill>
                  <a:schemeClr val="dk1"/>
                </a:solidFill>
                <a:latin typeface="Calibri"/>
                <a:ea typeface="Calibri"/>
                <a:cs typeface="Calibri"/>
                <a:sym typeface="Calibri"/>
              </a:rPr>
              <a:t>Convert the statement into ARM where the operand is in memory.</a:t>
            </a:r>
            <a:endParaRPr/>
          </a:p>
          <a:p>
            <a:pPr marL="946061" lvl="1" indent="-441495">
              <a:buClr>
                <a:srgbClr val="E36C09"/>
              </a:buClr>
              <a:buSzPts val="1400"/>
              <a:buFont typeface="Calibri"/>
              <a:buAutoNum type="romanLcPeriod"/>
            </a:pPr>
            <a:r>
              <a:rPr lang="en-US" b="1" i="1" dirty="0">
                <a:solidFill>
                  <a:srgbClr val="E36C09"/>
                </a:solidFill>
                <a:latin typeface="Calibri"/>
                <a:ea typeface="Calibri"/>
                <a:cs typeface="Calibri"/>
                <a:sym typeface="Calibri"/>
              </a:rPr>
              <a:t>G  =  H  +  A [ 10 ].</a:t>
            </a:r>
            <a:endParaRPr>
              <a:solidFill>
                <a:srgbClr val="E36C09"/>
              </a:solidFill>
            </a:endParaRPr>
          </a:p>
          <a:p>
            <a:pPr marL="946061" lvl="1" indent="-343385">
              <a:buClr>
                <a:schemeClr val="dk1"/>
              </a:buClr>
              <a:buSzPts val="1400"/>
            </a:pPr>
            <a:endParaRPr b="1" i="1">
              <a:solidFill>
                <a:srgbClr val="C00000"/>
              </a:solidFill>
              <a:latin typeface="Calibri"/>
              <a:ea typeface="Calibri"/>
              <a:cs typeface="Calibri"/>
              <a:sym typeface="Calibri"/>
            </a:endParaRPr>
          </a:p>
          <a:p>
            <a:pPr marL="504566" lvl="1"/>
            <a:endParaRPr b="1" i="1">
              <a:solidFill>
                <a:srgbClr val="C00000"/>
              </a:solidFill>
              <a:latin typeface="Calibri"/>
              <a:ea typeface="Calibri"/>
              <a:cs typeface="Calibri"/>
              <a:sym typeface="Calibri"/>
            </a:endParaRPr>
          </a:p>
          <a:p>
            <a:r>
              <a:rPr lang="en-US" b="1" i="1" dirty="0">
                <a:solidFill>
                  <a:schemeClr val="dk1"/>
                </a:solidFill>
                <a:latin typeface="Calibri"/>
                <a:ea typeface="Calibri"/>
                <a:cs typeface="Calibri"/>
                <a:sym typeface="Calibri"/>
              </a:rPr>
              <a:t>Assignment.</a:t>
            </a:r>
            <a:endParaRPr/>
          </a:p>
          <a:p>
            <a:r>
              <a:rPr lang="en-US" b="1" i="1" dirty="0">
                <a:solidFill>
                  <a:srgbClr val="000099"/>
                </a:solidFill>
                <a:latin typeface="Calibri"/>
                <a:ea typeface="Calibri"/>
                <a:cs typeface="Calibri"/>
                <a:sym typeface="Calibri"/>
              </a:rPr>
              <a:t>Note: User different addressing modes both at source &amp; destination operand positions</a:t>
            </a:r>
            <a:r>
              <a:rPr lang="en-US" i="1" dirty="0">
                <a:solidFill>
                  <a:srgbClr val="000099"/>
                </a:solidFill>
                <a:latin typeface="Calibri"/>
                <a:ea typeface="Calibri"/>
                <a:cs typeface="Calibri"/>
                <a:sym typeface="Calibri"/>
              </a:rPr>
              <a:t>.</a:t>
            </a:r>
            <a:endParaRPr>
              <a:solidFill>
                <a:srgbClr val="000099"/>
              </a:solidFill>
            </a:endParaRPr>
          </a:p>
          <a:p>
            <a:endParaRPr i="1">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pic>
        <p:nvPicPr>
          <p:cNvPr id="473" name="Google Shape;473;p27" descr="7 Easy Ways To Tell If Your Team Is Really A Team - Alain Hunkins"/>
          <p:cNvPicPr preferRelativeResize="0"/>
          <p:nvPr/>
        </p:nvPicPr>
        <p:blipFill rotWithShape="1">
          <a:blip r:embed="rId3">
            <a:alphaModFix/>
          </a:blip>
          <a:srcRect/>
          <a:stretch/>
        </p:blipFill>
        <p:spPr>
          <a:xfrm>
            <a:off x="5565697" y="1905442"/>
            <a:ext cx="6510815" cy="2134094"/>
          </a:xfrm>
          <a:prstGeom prst="rect">
            <a:avLst/>
          </a:prstGeom>
          <a:noFill/>
          <a:ln>
            <a:noFill/>
          </a:ln>
        </p:spPr>
      </p:pic>
      <p:cxnSp>
        <p:nvCxnSpPr>
          <p:cNvPr id="474" name="Google Shape;474;p27"/>
          <p:cNvCxnSpPr/>
          <p:nvPr/>
        </p:nvCxnSpPr>
        <p:spPr>
          <a:xfrm rot="10800000" flipH="1">
            <a:off x="5756568" y="1945367"/>
            <a:ext cx="4735358" cy="1"/>
          </a:xfrm>
          <a:prstGeom prst="straightConnector1">
            <a:avLst/>
          </a:prstGeom>
          <a:noFill/>
          <a:ln w="38100" cap="flat" cmpd="sng">
            <a:solidFill>
              <a:srgbClr val="E36C09"/>
            </a:solidFill>
            <a:prstDash val="solid"/>
            <a:round/>
            <a:headEnd type="none" w="sm" len="sm"/>
            <a:tailEnd type="none" w="sm" len="sm"/>
          </a:ln>
        </p:spPr>
      </p:cxnSp>
      <p:grpSp>
        <p:nvGrpSpPr>
          <p:cNvPr id="475" name="Google Shape;475;p27"/>
          <p:cNvGrpSpPr/>
          <p:nvPr/>
        </p:nvGrpSpPr>
        <p:grpSpPr>
          <a:xfrm>
            <a:off x="324391" y="349547"/>
            <a:ext cx="11905352" cy="6219828"/>
            <a:chOff x="313844" y="349466"/>
            <a:chExt cx="11518407" cy="6218388"/>
          </a:xfrm>
        </p:grpSpPr>
        <p:sp>
          <p:nvSpPr>
            <p:cNvPr id="476" name="Google Shape;476;p27"/>
            <p:cNvSpPr/>
            <p:nvPr/>
          </p:nvSpPr>
          <p:spPr>
            <a:xfrm>
              <a:off x="11786532" y="360726"/>
              <a:ext cx="45719" cy="1066895"/>
            </a:xfrm>
            <a:prstGeom prst="rect">
              <a:avLst/>
            </a:prstGeom>
            <a:solidFill>
              <a:srgbClr val="E36C09"/>
            </a:solidFill>
            <a:ln>
              <a:noFill/>
            </a:ln>
          </p:spPr>
          <p:txBody>
            <a:bodyPr spcFirstLastPara="1" wrap="square" lIns="91425" tIns="45700" rIns="91425" bIns="45700" anchor="ctr" anchorCtr="0">
              <a:noAutofit/>
            </a:bodyPr>
            <a:lstStyle/>
            <a:p>
              <a:pPr algn="ctr"/>
              <a:endParaRPr sz="2000">
                <a:solidFill>
                  <a:schemeClr val="lt1"/>
                </a:solidFill>
                <a:latin typeface="Calibri"/>
                <a:ea typeface="Calibri"/>
                <a:cs typeface="Calibri"/>
                <a:sym typeface="Calibri"/>
              </a:endParaRPr>
            </a:p>
          </p:txBody>
        </p:sp>
        <p:sp>
          <p:nvSpPr>
            <p:cNvPr id="477" name="Google Shape;477;p27"/>
            <p:cNvSpPr/>
            <p:nvPr/>
          </p:nvSpPr>
          <p:spPr>
            <a:xfrm rot="5400000">
              <a:off x="11275944" y="-161122"/>
              <a:ext cx="45719" cy="1066895"/>
            </a:xfrm>
            <a:prstGeom prst="rect">
              <a:avLst/>
            </a:prstGeom>
            <a:solidFill>
              <a:srgbClr val="E36C09"/>
            </a:solidFill>
            <a:ln>
              <a:noFill/>
            </a:ln>
          </p:spPr>
          <p:txBody>
            <a:bodyPr spcFirstLastPara="1" wrap="square" lIns="91425" tIns="45700" rIns="91425" bIns="45700" anchor="ctr" anchorCtr="0">
              <a:noAutofit/>
            </a:bodyPr>
            <a:lstStyle/>
            <a:p>
              <a:pPr algn="ctr"/>
              <a:endParaRPr sz="2000">
                <a:solidFill>
                  <a:schemeClr val="lt1"/>
                </a:solidFill>
                <a:latin typeface="Calibri"/>
                <a:ea typeface="Calibri"/>
                <a:cs typeface="Calibri"/>
                <a:sym typeface="Calibri"/>
              </a:endParaRPr>
            </a:p>
          </p:txBody>
        </p:sp>
        <p:sp>
          <p:nvSpPr>
            <p:cNvPr id="478" name="Google Shape;478;p27"/>
            <p:cNvSpPr/>
            <p:nvPr/>
          </p:nvSpPr>
          <p:spPr>
            <a:xfrm rot="5400000">
              <a:off x="824432" y="6011547"/>
              <a:ext cx="45719" cy="1066895"/>
            </a:xfrm>
            <a:prstGeom prst="rect">
              <a:avLst/>
            </a:prstGeom>
            <a:solidFill>
              <a:srgbClr val="E36C09"/>
            </a:solidFill>
            <a:ln>
              <a:noFill/>
            </a:ln>
          </p:spPr>
          <p:txBody>
            <a:bodyPr spcFirstLastPara="1" wrap="square" lIns="91425" tIns="45700" rIns="91425" bIns="45700" anchor="ctr" anchorCtr="0">
              <a:noAutofit/>
            </a:bodyPr>
            <a:lstStyle/>
            <a:p>
              <a:pPr algn="ctr"/>
              <a:endParaRPr sz="2000">
                <a:solidFill>
                  <a:schemeClr val="lt1"/>
                </a:solidFill>
                <a:latin typeface="Calibri"/>
                <a:ea typeface="Calibri"/>
                <a:cs typeface="Calibri"/>
                <a:sym typeface="Calibri"/>
              </a:endParaRPr>
            </a:p>
          </p:txBody>
        </p:sp>
        <p:sp>
          <p:nvSpPr>
            <p:cNvPr id="479" name="Google Shape;479;p27"/>
            <p:cNvSpPr/>
            <p:nvPr/>
          </p:nvSpPr>
          <p:spPr>
            <a:xfrm rot="10800000">
              <a:off x="313844" y="5489699"/>
              <a:ext cx="45719" cy="1066895"/>
            </a:xfrm>
            <a:prstGeom prst="rect">
              <a:avLst/>
            </a:prstGeom>
            <a:solidFill>
              <a:srgbClr val="E36C09"/>
            </a:solidFill>
            <a:ln>
              <a:noFill/>
            </a:ln>
          </p:spPr>
          <p:txBody>
            <a:bodyPr spcFirstLastPara="1" wrap="square" lIns="91425" tIns="45700" rIns="91425" bIns="45700" anchor="ctr" anchorCtr="0">
              <a:noAutofit/>
            </a:bodyPr>
            <a:lstStyle/>
            <a:p>
              <a:pPr algn="ctr"/>
              <a:endParaRPr sz="2000">
                <a:solidFill>
                  <a:schemeClr val="lt1"/>
                </a:solidFill>
                <a:latin typeface="Calibri"/>
                <a:ea typeface="Calibri"/>
                <a:cs typeface="Calibri"/>
                <a:sym typeface="Calibri"/>
              </a:endParaRPr>
            </a:p>
          </p:txBody>
        </p:sp>
      </p:grpSp>
      <p:sp>
        <p:nvSpPr>
          <p:cNvPr id="480" name="Google Shape;480;p27"/>
          <p:cNvSpPr/>
          <p:nvPr/>
        </p:nvSpPr>
        <p:spPr>
          <a:xfrm>
            <a:off x="5582975" y="1163379"/>
            <a:ext cx="4758465" cy="717408"/>
          </a:xfrm>
          <a:prstGeom prst="rect">
            <a:avLst/>
          </a:prstGeom>
          <a:noFill/>
          <a:ln>
            <a:noFill/>
          </a:ln>
        </p:spPr>
        <p:txBody>
          <a:bodyPr spcFirstLastPara="1" wrap="square" lIns="100897" tIns="50435" rIns="100897" bIns="50435" anchor="t" anchorCtr="0">
            <a:spAutoFit/>
          </a:bodyPr>
          <a:lstStyle/>
          <a:p>
            <a:r>
              <a:rPr lang="en-US" sz="4000" b="1" dirty="0">
                <a:solidFill>
                  <a:srgbClr val="E36C09"/>
                </a:solidFill>
                <a:latin typeface="Calibri"/>
                <a:ea typeface="Calibri"/>
                <a:cs typeface="Calibri"/>
                <a:sym typeface="Calibri"/>
              </a:rPr>
              <a:t>THANK YOU</a:t>
            </a:r>
            <a:endParaRPr>
              <a:solidFill>
                <a:srgbClr val="E36C09"/>
              </a:solidFill>
            </a:endParaRPr>
          </a:p>
        </p:txBody>
      </p:sp>
      <p:sp>
        <p:nvSpPr>
          <p:cNvPr id="481" name="Google Shape;481;p27"/>
          <p:cNvSpPr/>
          <p:nvPr/>
        </p:nvSpPr>
        <p:spPr>
          <a:xfrm>
            <a:off x="5622914" y="4088139"/>
            <a:ext cx="6697040" cy="1302184"/>
          </a:xfrm>
          <a:prstGeom prst="rect">
            <a:avLst/>
          </a:prstGeom>
          <a:noFill/>
          <a:ln>
            <a:noFill/>
          </a:ln>
        </p:spPr>
        <p:txBody>
          <a:bodyPr spcFirstLastPara="1" wrap="square" lIns="100897" tIns="50435" rIns="100897" bIns="50435" anchor="t" anchorCtr="0">
            <a:spAutoFit/>
          </a:bodyPr>
          <a:lstStyle/>
          <a:p>
            <a:r>
              <a:rPr lang="en-US" sz="2600" b="1" dirty="0">
                <a:solidFill>
                  <a:srgbClr val="000099"/>
                </a:solidFill>
                <a:latin typeface="Calibri"/>
                <a:ea typeface="Calibri"/>
                <a:cs typeface="Calibri"/>
                <a:sym typeface="Calibri"/>
              </a:rPr>
              <a:t>Team MPCA</a:t>
            </a:r>
            <a:endParaRPr>
              <a:solidFill>
                <a:srgbClr val="000099"/>
              </a:solidFill>
            </a:endParaRPr>
          </a:p>
          <a:p>
            <a:r>
              <a:rPr lang="en-US" sz="2600" dirty="0">
                <a:solidFill>
                  <a:schemeClr val="dk1"/>
                </a:solidFill>
                <a:latin typeface="Calibri"/>
                <a:ea typeface="Calibri"/>
                <a:cs typeface="Calibri"/>
                <a:sym typeface="Calibri"/>
              </a:rPr>
              <a:t>Department of Computer Science and Engineering</a:t>
            </a:r>
            <a:endParaRPr sz="2600">
              <a:solidFill>
                <a:schemeClr val="dk1"/>
              </a:solidFill>
              <a:latin typeface="Calibri"/>
              <a:ea typeface="Calibri"/>
              <a:cs typeface="Calibri"/>
              <a:sym typeface="Calibri"/>
            </a:endParaRPr>
          </a:p>
        </p:txBody>
      </p:sp>
      <p:pic>
        <p:nvPicPr>
          <p:cNvPr id="482" name="Google Shape;482;p27"/>
          <p:cNvPicPr preferRelativeResize="0"/>
          <p:nvPr/>
        </p:nvPicPr>
        <p:blipFill rotWithShape="1">
          <a:blip r:embed="rId4">
            <a:alphaModFix/>
          </a:blip>
          <a:srcRect/>
          <a:stretch/>
        </p:blipFill>
        <p:spPr>
          <a:xfrm>
            <a:off x="2650733" y="2179591"/>
            <a:ext cx="1831344" cy="2700633"/>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264fb4b1835_1_265"/>
          <p:cNvSpPr txBox="1">
            <a:spLocks noGrp="1"/>
          </p:cNvSpPr>
          <p:nvPr>
            <p:ph type="ctrTitle"/>
          </p:nvPr>
        </p:nvSpPr>
        <p:spPr>
          <a:xfrm>
            <a:off x="156721" y="153197"/>
            <a:ext cx="11446430" cy="610641"/>
          </a:xfrm>
          <a:prstGeom prst="rect">
            <a:avLst/>
          </a:prstGeom>
          <a:noFill/>
          <a:ln>
            <a:noFill/>
          </a:ln>
        </p:spPr>
        <p:txBody>
          <a:bodyPr spcFirstLastPara="1" wrap="square" lIns="111243" tIns="55621" rIns="111243" bIns="55621" anchor="ctr" anchorCtr="0">
            <a:normAutofit fontScale="90000"/>
          </a:bodyPr>
          <a:lstStyle/>
          <a:p>
            <a:pPr algn="l">
              <a:buClr>
                <a:srgbClr val="C00000"/>
              </a:buClr>
              <a:buSzPct val="100000"/>
            </a:pPr>
            <a:r>
              <a:rPr lang="en-US" sz="3900" b="1" dirty="0">
                <a:solidFill>
                  <a:srgbClr val="C00000"/>
                </a:solidFill>
              </a:rPr>
              <a:t/>
            </a:r>
            <a:br>
              <a:rPr lang="en-US" sz="3900" b="1" dirty="0">
                <a:solidFill>
                  <a:srgbClr val="C00000"/>
                </a:solidFill>
              </a:rPr>
            </a:br>
            <a:r>
              <a:rPr lang="en-US" sz="3400" b="1" dirty="0">
                <a:solidFill>
                  <a:srgbClr val="E36C09"/>
                </a:solidFill>
              </a:rPr>
              <a:t>ARM Assembly Language Programming</a:t>
            </a:r>
            <a:r>
              <a:rPr lang="en-US" sz="3900" b="1" dirty="0">
                <a:solidFill>
                  <a:srgbClr val="E36C09"/>
                </a:solidFill>
              </a:rPr>
              <a:t/>
            </a:r>
            <a:br>
              <a:rPr lang="en-US" sz="3900" b="1" dirty="0">
                <a:solidFill>
                  <a:srgbClr val="E36C09"/>
                </a:solidFill>
              </a:rPr>
            </a:br>
            <a:endParaRPr b="1">
              <a:solidFill>
                <a:srgbClr val="E36C09"/>
              </a:solidFill>
            </a:endParaRPr>
          </a:p>
        </p:txBody>
      </p:sp>
      <p:cxnSp>
        <p:nvCxnSpPr>
          <p:cNvPr id="194" name="Google Shape;194;g264fb4b1835_1_265"/>
          <p:cNvCxnSpPr/>
          <p:nvPr/>
        </p:nvCxnSpPr>
        <p:spPr>
          <a:xfrm>
            <a:off x="2" y="762177"/>
            <a:ext cx="12601575" cy="0"/>
          </a:xfrm>
          <a:prstGeom prst="straightConnector1">
            <a:avLst/>
          </a:prstGeom>
          <a:noFill/>
          <a:ln w="9525" cap="flat" cmpd="sng">
            <a:solidFill>
              <a:srgbClr val="002060"/>
            </a:solidFill>
            <a:prstDash val="solid"/>
            <a:round/>
            <a:headEnd type="none" w="sm" len="sm"/>
            <a:tailEnd type="none" w="sm" len="sm"/>
          </a:ln>
        </p:spPr>
      </p:cxnSp>
      <p:sp>
        <p:nvSpPr>
          <p:cNvPr id="195" name="Google Shape;195;g264fb4b1835_1_265"/>
          <p:cNvSpPr txBox="1"/>
          <p:nvPr/>
        </p:nvSpPr>
        <p:spPr>
          <a:xfrm>
            <a:off x="685208" y="850547"/>
            <a:ext cx="11010667" cy="5117008"/>
          </a:xfrm>
          <a:prstGeom prst="rect">
            <a:avLst/>
          </a:prstGeom>
          <a:noFill/>
          <a:ln>
            <a:noFill/>
          </a:ln>
        </p:spPr>
        <p:txBody>
          <a:bodyPr spcFirstLastPara="1" wrap="square" lIns="84067" tIns="42020" rIns="84067" bIns="42020" anchor="t" anchorCtr="0">
            <a:spAutoFit/>
          </a:bodyPr>
          <a:lstStyle/>
          <a:p>
            <a:r>
              <a:rPr lang="en-US" sz="2200" b="1" dirty="0">
                <a:solidFill>
                  <a:srgbClr val="244061"/>
                </a:solidFill>
                <a:latin typeface="Calibri"/>
                <a:ea typeface="Calibri"/>
                <a:cs typeface="Calibri"/>
                <a:sym typeface="Calibri"/>
              </a:rPr>
              <a:t>ARM instructions are grouped as follows.</a:t>
            </a:r>
            <a:endParaRPr sz="1300">
              <a:solidFill>
                <a:srgbClr val="244061"/>
              </a:solidFill>
            </a:endParaRPr>
          </a:p>
          <a:p>
            <a:endParaRPr sz="1000">
              <a:latin typeface="Calibri"/>
              <a:ea typeface="Calibri"/>
              <a:cs typeface="Calibri"/>
              <a:sym typeface="Calibri"/>
            </a:endParaRPr>
          </a:p>
          <a:p>
            <a:pPr marL="308346" indent="-308346">
              <a:buClr>
                <a:srgbClr val="E36C09"/>
              </a:buClr>
              <a:buSzPts val="2000"/>
              <a:buFont typeface="Calibri"/>
              <a:buAutoNum type="arabicPeriod"/>
            </a:pPr>
            <a:r>
              <a:rPr lang="en-US" sz="2200" dirty="0">
                <a:solidFill>
                  <a:srgbClr val="E36C09"/>
                </a:solidFill>
                <a:latin typeface="Calibri"/>
                <a:ea typeface="Calibri"/>
                <a:cs typeface="Calibri"/>
                <a:sym typeface="Calibri"/>
              </a:rPr>
              <a:t>Data Processing Instructions. </a:t>
            </a:r>
            <a:endParaRPr sz="1300">
              <a:solidFill>
                <a:srgbClr val="E36C09"/>
              </a:solidFill>
            </a:endParaRPr>
          </a:p>
          <a:p>
            <a:pPr marL="420472" lvl="1"/>
            <a:r>
              <a:rPr lang="en-US" sz="2200" dirty="0">
                <a:latin typeface="Calibri"/>
                <a:ea typeface="Calibri"/>
                <a:cs typeface="Calibri"/>
                <a:sym typeface="Calibri"/>
              </a:rPr>
              <a:t>Ex:  MOV,  ADD, SUB , CMP, CMN, etc.,</a:t>
            </a:r>
            <a:endParaRPr sz="1300"/>
          </a:p>
          <a:p>
            <a:pPr marL="420472" lvl="1"/>
            <a:endParaRPr sz="1100">
              <a:latin typeface="Calibri"/>
              <a:ea typeface="Calibri"/>
              <a:cs typeface="Calibri"/>
              <a:sym typeface="Calibri"/>
            </a:endParaRPr>
          </a:p>
          <a:p>
            <a:pPr marL="308346" indent="-308346">
              <a:buClr>
                <a:srgbClr val="002060"/>
              </a:buClr>
              <a:buSzPts val="2000"/>
              <a:buFont typeface="Calibri"/>
              <a:buAutoNum type="arabicPeriod"/>
            </a:pPr>
            <a:r>
              <a:rPr lang="en-US" sz="2200" dirty="0">
                <a:solidFill>
                  <a:srgbClr val="244061"/>
                </a:solidFill>
                <a:latin typeface="Calibri"/>
                <a:ea typeface="Calibri"/>
                <a:cs typeface="Calibri"/>
                <a:sym typeface="Calibri"/>
              </a:rPr>
              <a:t>Branch Instructions</a:t>
            </a:r>
            <a:r>
              <a:rPr lang="en-US" sz="2200" dirty="0">
                <a:solidFill>
                  <a:srgbClr val="002060"/>
                </a:solidFill>
                <a:latin typeface="Calibri"/>
                <a:ea typeface="Calibri"/>
                <a:cs typeface="Calibri"/>
                <a:sym typeface="Calibri"/>
              </a:rPr>
              <a:t>.</a:t>
            </a:r>
            <a:endParaRPr sz="1300">
              <a:solidFill>
                <a:srgbClr val="002060"/>
              </a:solidFill>
            </a:endParaRPr>
          </a:p>
          <a:p>
            <a:pPr marL="420472" lvl="1"/>
            <a:r>
              <a:rPr lang="en-US" sz="2200" dirty="0">
                <a:latin typeface="Calibri"/>
                <a:ea typeface="Calibri"/>
                <a:cs typeface="Calibri"/>
                <a:sym typeface="Calibri"/>
              </a:rPr>
              <a:t>Ex:  B , BL, BGT, BLT, BGE, BLE, etc.,</a:t>
            </a:r>
            <a:endParaRPr sz="1300"/>
          </a:p>
          <a:p>
            <a:pPr marL="420472" lvl="1"/>
            <a:endParaRPr sz="2200">
              <a:latin typeface="Calibri"/>
              <a:ea typeface="Calibri"/>
              <a:cs typeface="Calibri"/>
              <a:sym typeface="Calibri"/>
            </a:endParaRPr>
          </a:p>
          <a:p>
            <a:pPr marL="308346" indent="-308346">
              <a:buClr>
                <a:srgbClr val="E36C09"/>
              </a:buClr>
              <a:buSzPts val="2000"/>
              <a:buFont typeface="Calibri"/>
              <a:buAutoNum type="arabicPeriod"/>
            </a:pPr>
            <a:r>
              <a:rPr lang="en-US" sz="2200" dirty="0">
                <a:solidFill>
                  <a:srgbClr val="E36C09"/>
                </a:solidFill>
                <a:latin typeface="Calibri"/>
                <a:ea typeface="Calibri"/>
                <a:cs typeface="Calibri"/>
                <a:sym typeface="Calibri"/>
              </a:rPr>
              <a:t>Data Transfer Instructions.</a:t>
            </a:r>
            <a:endParaRPr sz="1300">
              <a:solidFill>
                <a:srgbClr val="E36C09"/>
              </a:solidFill>
            </a:endParaRPr>
          </a:p>
          <a:p>
            <a:pPr marL="420472" lvl="1"/>
            <a:r>
              <a:rPr lang="en-US" sz="2200" dirty="0">
                <a:latin typeface="Calibri"/>
                <a:ea typeface="Calibri"/>
                <a:cs typeface="Calibri"/>
                <a:sym typeface="Calibri"/>
              </a:rPr>
              <a:t>Ex:   LOAD – STORE Instructions- LDR, STR, LDM, STM, etc.,</a:t>
            </a:r>
            <a:endParaRPr sz="1300"/>
          </a:p>
          <a:p>
            <a:pPr marL="728817" lvl="1" indent="-168189">
              <a:buSzPts val="2000"/>
            </a:pPr>
            <a:endParaRPr sz="2200">
              <a:solidFill>
                <a:srgbClr val="000099"/>
              </a:solidFill>
              <a:latin typeface="Calibri"/>
              <a:ea typeface="Calibri"/>
              <a:cs typeface="Calibri"/>
              <a:sym typeface="Calibri"/>
            </a:endParaRPr>
          </a:p>
          <a:p>
            <a:pPr marL="308346" indent="-308346">
              <a:buClr>
                <a:srgbClr val="244061"/>
              </a:buClr>
              <a:buSzPts val="2000"/>
              <a:buFont typeface="Calibri"/>
              <a:buAutoNum type="arabicPeriod"/>
            </a:pPr>
            <a:r>
              <a:rPr lang="en-US" sz="2200" dirty="0">
                <a:solidFill>
                  <a:srgbClr val="244061"/>
                </a:solidFill>
                <a:latin typeface="Calibri"/>
                <a:ea typeface="Calibri"/>
                <a:cs typeface="Calibri"/>
                <a:sym typeface="Calibri"/>
              </a:rPr>
              <a:t>Software Interrupt Instructions.</a:t>
            </a:r>
            <a:endParaRPr sz="1300">
              <a:solidFill>
                <a:srgbClr val="244061"/>
              </a:solidFill>
            </a:endParaRPr>
          </a:p>
          <a:p>
            <a:pPr marL="420472" lvl="1"/>
            <a:r>
              <a:rPr lang="en-US" sz="2200" dirty="0">
                <a:latin typeface="Calibri"/>
                <a:ea typeface="Calibri"/>
                <a:cs typeface="Calibri"/>
                <a:sym typeface="Calibri"/>
              </a:rPr>
              <a:t>Ex:    SWI  Ox11, etc.,</a:t>
            </a:r>
            <a:endParaRPr sz="1300"/>
          </a:p>
          <a:p>
            <a:pPr marL="420472" lvl="1"/>
            <a:endParaRPr sz="2200">
              <a:latin typeface="Calibri"/>
              <a:ea typeface="Calibri"/>
              <a:cs typeface="Calibri"/>
              <a:sym typeface="Calibri"/>
            </a:endParaRPr>
          </a:p>
          <a:p>
            <a:pPr marL="420472" indent="-420472">
              <a:buClr>
                <a:srgbClr val="C00000"/>
              </a:buClr>
              <a:buSzPts val="2000"/>
              <a:buFont typeface="Calibri"/>
              <a:buAutoNum type="arabicPeriod"/>
            </a:pPr>
            <a:r>
              <a:rPr lang="en-US" sz="2200" dirty="0">
                <a:solidFill>
                  <a:srgbClr val="E36C09"/>
                </a:solidFill>
                <a:latin typeface="Calibri"/>
                <a:ea typeface="Calibri"/>
                <a:cs typeface="Calibri"/>
                <a:sym typeface="Calibri"/>
              </a:rPr>
              <a:t>Program Status Register Instructions</a:t>
            </a:r>
            <a:r>
              <a:rPr lang="en-US" sz="2200" dirty="0">
                <a:latin typeface="Calibri"/>
                <a:ea typeface="Calibri"/>
                <a:cs typeface="Calibri"/>
                <a:sym typeface="Calibri"/>
              </a:rPr>
              <a:t>.</a:t>
            </a:r>
            <a:endParaRPr sz="1300"/>
          </a:p>
          <a:p>
            <a:r>
              <a:rPr lang="en-US" sz="2200" dirty="0">
                <a:latin typeface="Calibri"/>
                <a:ea typeface="Calibri"/>
                <a:cs typeface="Calibri"/>
                <a:sym typeface="Calibri"/>
              </a:rPr>
              <a:t>       Ex:    MSR , MRS, etc.,</a:t>
            </a:r>
            <a:endParaRPr sz="220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cxnSp>
        <p:nvCxnSpPr>
          <p:cNvPr id="201" name="Google Shape;201;p2"/>
          <p:cNvCxnSpPr/>
          <p:nvPr/>
        </p:nvCxnSpPr>
        <p:spPr>
          <a:xfrm>
            <a:off x="3" y="687383"/>
            <a:ext cx="12600594" cy="0"/>
          </a:xfrm>
          <a:prstGeom prst="straightConnector1">
            <a:avLst/>
          </a:prstGeom>
          <a:noFill/>
          <a:ln w="9525" cap="flat" cmpd="sng">
            <a:solidFill>
              <a:srgbClr val="0000FF"/>
            </a:solidFill>
            <a:prstDash val="solid"/>
            <a:round/>
            <a:headEnd type="none" w="sm" len="sm"/>
            <a:tailEnd type="none" w="sm" len="sm"/>
          </a:ln>
        </p:spPr>
      </p:cxnSp>
      <p:sp>
        <p:nvSpPr>
          <p:cNvPr id="202" name="Google Shape;202;p2"/>
          <p:cNvSpPr txBox="1"/>
          <p:nvPr/>
        </p:nvSpPr>
        <p:spPr>
          <a:xfrm>
            <a:off x="525065" y="190544"/>
            <a:ext cx="8978623" cy="381088"/>
          </a:xfrm>
          <a:prstGeom prst="rect">
            <a:avLst/>
          </a:prstGeom>
          <a:noFill/>
          <a:ln>
            <a:noFill/>
          </a:ln>
        </p:spPr>
        <p:txBody>
          <a:bodyPr spcFirstLastPara="1" wrap="square" lIns="100897" tIns="50435" rIns="100897" bIns="50435" anchor="ctr" anchorCtr="0">
            <a:noAutofit/>
          </a:bodyPr>
          <a:lstStyle/>
          <a:p>
            <a:pPr>
              <a:lnSpc>
                <a:spcPct val="80000"/>
              </a:lnSpc>
              <a:buClr>
                <a:srgbClr val="C00000"/>
              </a:buClr>
              <a:buSzPts val="800"/>
            </a:pPr>
            <a:r>
              <a:rPr lang="en-US" b="1" i="0" u="none" strike="noStrike" cap="none" dirty="0">
                <a:solidFill>
                  <a:srgbClr val="C00000"/>
                </a:solidFill>
                <a:latin typeface="Calibri"/>
                <a:ea typeface="Calibri"/>
                <a:cs typeface="Calibri"/>
                <a:sym typeface="Calibri"/>
              </a:rPr>
              <a:t/>
            </a:r>
            <a:br>
              <a:rPr lang="en-US" b="1" i="0" u="none" strike="noStrike" cap="none" dirty="0">
                <a:solidFill>
                  <a:srgbClr val="C00000"/>
                </a:solidFill>
                <a:latin typeface="Calibri"/>
                <a:ea typeface="Calibri"/>
                <a:cs typeface="Calibri"/>
                <a:sym typeface="Calibri"/>
              </a:rPr>
            </a:br>
            <a:endParaRPr b="1" i="0" u="none" strike="noStrike" cap="none">
              <a:solidFill>
                <a:srgbClr val="C00000"/>
              </a:solidFill>
              <a:latin typeface="Calibri"/>
              <a:ea typeface="Calibri"/>
              <a:cs typeface="Calibri"/>
              <a:sym typeface="Calibri"/>
            </a:endParaRPr>
          </a:p>
          <a:p>
            <a:pPr>
              <a:lnSpc>
                <a:spcPct val="80000"/>
              </a:lnSpc>
              <a:buClr>
                <a:schemeClr val="dk1"/>
              </a:buClr>
              <a:buSzPts val="800"/>
            </a:pPr>
            <a:endParaRPr b="1" i="0" u="none" strike="noStrike" cap="none">
              <a:solidFill>
                <a:srgbClr val="C00000"/>
              </a:solidFill>
              <a:latin typeface="Calibri"/>
              <a:ea typeface="Calibri"/>
              <a:cs typeface="Calibri"/>
              <a:sym typeface="Calibri"/>
            </a:endParaRPr>
          </a:p>
          <a:p>
            <a:pPr>
              <a:lnSpc>
                <a:spcPct val="80000"/>
              </a:lnSpc>
              <a:buClr>
                <a:srgbClr val="C00000"/>
              </a:buClr>
              <a:buSzPts val="2400"/>
            </a:pPr>
            <a:r>
              <a:rPr lang="en-US" sz="3300" b="1" dirty="0">
                <a:solidFill>
                  <a:srgbClr val="E36C09"/>
                </a:solidFill>
                <a:latin typeface="Calibri"/>
                <a:ea typeface="Calibri"/>
                <a:cs typeface="Calibri"/>
                <a:sym typeface="Calibri"/>
              </a:rPr>
              <a:t>ARM Assembly Language Programming</a:t>
            </a:r>
            <a:r>
              <a:rPr lang="en-US" sz="3300" b="1" dirty="0">
                <a:solidFill>
                  <a:srgbClr val="C00000"/>
                </a:solidFill>
                <a:latin typeface="Calibri"/>
                <a:ea typeface="Calibri"/>
                <a:cs typeface="Calibri"/>
                <a:sym typeface="Calibri"/>
              </a:rPr>
              <a:t/>
            </a:r>
            <a:br>
              <a:rPr lang="en-US" sz="3300" b="1" dirty="0">
                <a:solidFill>
                  <a:srgbClr val="C00000"/>
                </a:solidFill>
                <a:latin typeface="Calibri"/>
                <a:ea typeface="Calibri"/>
                <a:cs typeface="Calibri"/>
                <a:sym typeface="Calibri"/>
              </a:rPr>
            </a:br>
            <a:r>
              <a:rPr lang="en-US" sz="3300" b="1" dirty="0">
                <a:solidFill>
                  <a:srgbClr val="C00000"/>
                </a:solidFill>
                <a:latin typeface="Calibri"/>
                <a:ea typeface="Calibri"/>
                <a:cs typeface="Calibri"/>
                <a:sym typeface="Calibri"/>
              </a:rPr>
              <a:t>   </a:t>
            </a:r>
            <a:endParaRPr sz="3300">
              <a:solidFill>
                <a:srgbClr val="0000FF"/>
              </a:solidFill>
              <a:latin typeface="Calibri"/>
              <a:ea typeface="Calibri"/>
              <a:cs typeface="Calibri"/>
              <a:sym typeface="Calibri"/>
            </a:endParaRPr>
          </a:p>
        </p:txBody>
      </p:sp>
      <p:sp>
        <p:nvSpPr>
          <p:cNvPr id="203" name="Google Shape;203;p2"/>
          <p:cNvSpPr txBox="1"/>
          <p:nvPr/>
        </p:nvSpPr>
        <p:spPr>
          <a:xfrm>
            <a:off x="487384" y="691865"/>
            <a:ext cx="11625862" cy="6057332"/>
          </a:xfrm>
          <a:prstGeom prst="rect">
            <a:avLst/>
          </a:prstGeom>
          <a:noFill/>
          <a:ln>
            <a:noFill/>
          </a:ln>
        </p:spPr>
        <p:txBody>
          <a:bodyPr spcFirstLastPara="1" wrap="square" lIns="100897" tIns="50435" rIns="100897" bIns="50435" anchor="t" anchorCtr="0">
            <a:spAutoFit/>
          </a:bodyPr>
          <a:lstStyle/>
          <a:p>
            <a:r>
              <a:rPr lang="en-US" sz="2600" b="1" dirty="0">
                <a:solidFill>
                  <a:srgbClr val="244061"/>
                </a:solidFill>
                <a:latin typeface="Calibri"/>
                <a:ea typeface="Calibri"/>
                <a:cs typeface="Calibri"/>
                <a:sym typeface="Calibri"/>
              </a:rPr>
              <a:t>ARM instructions are grouped as follows.</a:t>
            </a:r>
            <a:endParaRPr>
              <a:solidFill>
                <a:srgbClr val="244061"/>
              </a:solidFill>
            </a:endParaRPr>
          </a:p>
          <a:p>
            <a:endParaRPr sz="1200">
              <a:solidFill>
                <a:schemeClr val="dk1"/>
              </a:solidFill>
              <a:latin typeface="Calibri"/>
              <a:ea typeface="Calibri"/>
              <a:cs typeface="Calibri"/>
              <a:sym typeface="Calibri"/>
            </a:endParaRPr>
          </a:p>
          <a:p>
            <a:pPr marL="378424" indent="-378424">
              <a:buClr>
                <a:srgbClr val="C00000"/>
              </a:buClr>
              <a:buSzPts val="2400"/>
              <a:buFont typeface="Calibri"/>
              <a:buAutoNum type="arabicPeriod"/>
            </a:pPr>
            <a:r>
              <a:rPr lang="en-US" sz="2600" dirty="0">
                <a:solidFill>
                  <a:srgbClr val="E36C09"/>
                </a:solidFill>
                <a:latin typeface="Calibri"/>
                <a:ea typeface="Calibri"/>
                <a:cs typeface="Calibri"/>
                <a:sym typeface="Calibri"/>
              </a:rPr>
              <a:t>Data Processing Instructions.</a:t>
            </a:r>
            <a:r>
              <a:rPr lang="en-US" sz="2600" dirty="0">
                <a:solidFill>
                  <a:schemeClr val="dk1"/>
                </a:solidFill>
                <a:latin typeface="Calibri"/>
                <a:ea typeface="Calibri"/>
                <a:cs typeface="Calibri"/>
                <a:sym typeface="Calibri"/>
              </a:rPr>
              <a:t> </a:t>
            </a:r>
            <a:endParaRPr/>
          </a:p>
          <a:p>
            <a:pPr marL="504566" lvl="1"/>
            <a:r>
              <a:rPr lang="en-US" sz="2600" dirty="0">
                <a:solidFill>
                  <a:schemeClr val="dk1"/>
                </a:solidFill>
                <a:latin typeface="Calibri"/>
                <a:ea typeface="Calibri"/>
                <a:cs typeface="Calibri"/>
                <a:sym typeface="Calibri"/>
              </a:rPr>
              <a:t>Ex:  MOV,  ADD, SUB , CMP, CMN, etc.,</a:t>
            </a:r>
            <a:endParaRPr/>
          </a:p>
          <a:p>
            <a:pPr marL="504566" lvl="1"/>
            <a:endParaRPr sz="1300">
              <a:solidFill>
                <a:schemeClr val="dk1"/>
              </a:solidFill>
              <a:latin typeface="Calibri"/>
              <a:ea typeface="Calibri"/>
              <a:cs typeface="Calibri"/>
              <a:sym typeface="Calibri"/>
            </a:endParaRPr>
          </a:p>
          <a:p>
            <a:pPr marL="378424" indent="-378424">
              <a:buClr>
                <a:srgbClr val="000099"/>
              </a:buClr>
              <a:buSzPts val="2400"/>
              <a:buFont typeface="Calibri"/>
              <a:buAutoNum type="arabicPeriod"/>
            </a:pPr>
            <a:r>
              <a:rPr lang="en-US" sz="2600" dirty="0">
                <a:solidFill>
                  <a:srgbClr val="000099"/>
                </a:solidFill>
                <a:latin typeface="Calibri"/>
                <a:ea typeface="Calibri"/>
                <a:cs typeface="Calibri"/>
                <a:sym typeface="Calibri"/>
              </a:rPr>
              <a:t>Branch Instructions.</a:t>
            </a:r>
            <a:endParaRPr>
              <a:solidFill>
                <a:srgbClr val="000099"/>
              </a:solidFill>
            </a:endParaRPr>
          </a:p>
          <a:p>
            <a:pPr marL="504566" lvl="1"/>
            <a:r>
              <a:rPr lang="en-US" sz="2600" dirty="0">
                <a:solidFill>
                  <a:schemeClr val="dk1"/>
                </a:solidFill>
                <a:latin typeface="Calibri"/>
                <a:ea typeface="Calibri"/>
                <a:cs typeface="Calibri"/>
                <a:sym typeface="Calibri"/>
              </a:rPr>
              <a:t>Ex:  B , BL, BGT, BLT, BGE, BLE, etc.,</a:t>
            </a:r>
            <a:endParaRPr/>
          </a:p>
          <a:p>
            <a:pPr marL="504566" lvl="1"/>
            <a:endParaRPr sz="2600">
              <a:solidFill>
                <a:schemeClr val="dk1"/>
              </a:solidFill>
              <a:latin typeface="Calibri"/>
              <a:ea typeface="Calibri"/>
              <a:cs typeface="Calibri"/>
              <a:sym typeface="Calibri"/>
            </a:endParaRPr>
          </a:p>
          <a:p>
            <a:pPr marL="378424" indent="-378424">
              <a:buClr>
                <a:srgbClr val="E36C09"/>
              </a:buClr>
              <a:buSzPts val="2400"/>
              <a:buFont typeface="Calibri"/>
              <a:buAutoNum type="arabicPeriod"/>
            </a:pPr>
            <a:r>
              <a:rPr lang="en-US" sz="2600" dirty="0">
                <a:solidFill>
                  <a:srgbClr val="E36C09"/>
                </a:solidFill>
                <a:latin typeface="Calibri"/>
                <a:ea typeface="Calibri"/>
                <a:cs typeface="Calibri"/>
                <a:sym typeface="Calibri"/>
              </a:rPr>
              <a:t>Data Transfer Instructions.</a:t>
            </a:r>
            <a:endParaRPr>
              <a:solidFill>
                <a:srgbClr val="E36C09"/>
              </a:solidFill>
            </a:endParaRPr>
          </a:p>
          <a:p>
            <a:pPr marL="504566" lvl="1"/>
            <a:r>
              <a:rPr lang="en-US" sz="2600" dirty="0">
                <a:solidFill>
                  <a:schemeClr val="dk1"/>
                </a:solidFill>
                <a:latin typeface="Calibri"/>
                <a:ea typeface="Calibri"/>
                <a:cs typeface="Calibri"/>
                <a:sym typeface="Calibri"/>
              </a:rPr>
              <a:t>Ex:   LOAD – STORE Instructions- LDR, STR, LDM, STM, etc.,</a:t>
            </a:r>
            <a:endParaRPr/>
          </a:p>
          <a:p>
            <a:pPr marL="882990" lvl="1" indent="-210236">
              <a:buClr>
                <a:schemeClr val="dk1"/>
              </a:buClr>
              <a:buSzPts val="2400"/>
            </a:pPr>
            <a:endParaRPr sz="2600">
              <a:solidFill>
                <a:schemeClr val="dk1"/>
              </a:solidFill>
              <a:latin typeface="Calibri"/>
              <a:ea typeface="Calibri"/>
              <a:cs typeface="Calibri"/>
              <a:sym typeface="Calibri"/>
            </a:endParaRPr>
          </a:p>
          <a:p>
            <a:pPr marL="378424" indent="-378424">
              <a:buClr>
                <a:srgbClr val="000099"/>
              </a:buClr>
              <a:buSzPts val="2400"/>
              <a:buFont typeface="Calibri"/>
              <a:buAutoNum type="arabicPeriod"/>
            </a:pPr>
            <a:r>
              <a:rPr lang="en-US" sz="2600" dirty="0">
                <a:solidFill>
                  <a:srgbClr val="000099"/>
                </a:solidFill>
                <a:latin typeface="Calibri"/>
                <a:ea typeface="Calibri"/>
                <a:cs typeface="Calibri"/>
                <a:sym typeface="Calibri"/>
              </a:rPr>
              <a:t>Software Interrupt Instructions.</a:t>
            </a:r>
            <a:endParaRPr>
              <a:solidFill>
                <a:srgbClr val="000099"/>
              </a:solidFill>
            </a:endParaRPr>
          </a:p>
          <a:p>
            <a:pPr marL="504566" lvl="1"/>
            <a:r>
              <a:rPr lang="en-US" sz="2600" dirty="0">
                <a:solidFill>
                  <a:schemeClr val="dk1"/>
                </a:solidFill>
                <a:latin typeface="Calibri"/>
                <a:ea typeface="Calibri"/>
                <a:cs typeface="Calibri"/>
                <a:sym typeface="Calibri"/>
              </a:rPr>
              <a:t>Ex:    SWI  Ox11, etc.,</a:t>
            </a:r>
            <a:endParaRPr/>
          </a:p>
          <a:p>
            <a:pPr marL="504566" lvl="1"/>
            <a:endParaRPr sz="2600">
              <a:solidFill>
                <a:schemeClr val="dk1"/>
              </a:solidFill>
              <a:latin typeface="Calibri"/>
              <a:ea typeface="Calibri"/>
              <a:cs typeface="Calibri"/>
              <a:sym typeface="Calibri"/>
            </a:endParaRPr>
          </a:p>
          <a:p>
            <a:pPr marL="504566" indent="-504566">
              <a:buClr>
                <a:srgbClr val="E36C09"/>
              </a:buClr>
              <a:buSzPts val="2400"/>
              <a:buFont typeface="Calibri"/>
              <a:buAutoNum type="arabicPeriod"/>
            </a:pPr>
            <a:r>
              <a:rPr lang="en-US" sz="2600" dirty="0">
                <a:solidFill>
                  <a:srgbClr val="E36C09"/>
                </a:solidFill>
                <a:latin typeface="Calibri"/>
                <a:ea typeface="Calibri"/>
                <a:cs typeface="Calibri"/>
                <a:sym typeface="Calibri"/>
              </a:rPr>
              <a:t>Program Status Register Instructions.</a:t>
            </a:r>
            <a:endParaRPr>
              <a:solidFill>
                <a:srgbClr val="E36C09"/>
              </a:solidFill>
            </a:endParaRPr>
          </a:p>
          <a:p>
            <a:r>
              <a:rPr lang="en-US" sz="2600" dirty="0">
                <a:solidFill>
                  <a:schemeClr val="dk1"/>
                </a:solidFill>
                <a:latin typeface="Calibri"/>
                <a:ea typeface="Calibri"/>
                <a:cs typeface="Calibri"/>
                <a:sym typeface="Calibri"/>
              </a:rPr>
              <a:t>       Ex:    MSR , MRS, etc.,</a:t>
            </a:r>
            <a:endParaRPr sz="26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cxnSp>
        <p:nvCxnSpPr>
          <p:cNvPr id="209" name="Google Shape;209;p3"/>
          <p:cNvCxnSpPr/>
          <p:nvPr/>
        </p:nvCxnSpPr>
        <p:spPr>
          <a:xfrm>
            <a:off x="3" y="687383"/>
            <a:ext cx="12600594" cy="0"/>
          </a:xfrm>
          <a:prstGeom prst="straightConnector1">
            <a:avLst/>
          </a:prstGeom>
          <a:noFill/>
          <a:ln w="9525" cap="flat" cmpd="sng">
            <a:solidFill>
              <a:srgbClr val="0000FF"/>
            </a:solidFill>
            <a:prstDash val="solid"/>
            <a:round/>
            <a:headEnd type="none" w="sm" len="sm"/>
            <a:tailEnd type="none" w="sm" len="sm"/>
          </a:ln>
        </p:spPr>
      </p:cxnSp>
      <p:sp>
        <p:nvSpPr>
          <p:cNvPr id="210" name="Google Shape;210;p3"/>
          <p:cNvSpPr txBox="1"/>
          <p:nvPr/>
        </p:nvSpPr>
        <p:spPr>
          <a:xfrm>
            <a:off x="525067" y="190544"/>
            <a:ext cx="7677947" cy="381088"/>
          </a:xfrm>
          <a:prstGeom prst="rect">
            <a:avLst/>
          </a:prstGeom>
          <a:noFill/>
          <a:ln>
            <a:noFill/>
          </a:ln>
        </p:spPr>
        <p:txBody>
          <a:bodyPr spcFirstLastPara="1" wrap="square" lIns="100897" tIns="50435" rIns="100897" bIns="50435" anchor="ctr" anchorCtr="0">
            <a:normAutofit fontScale="25000" lnSpcReduction="20000"/>
          </a:bodyPr>
          <a:lstStyle/>
          <a:p>
            <a:pPr>
              <a:buClr>
                <a:srgbClr val="C00000"/>
              </a:buClr>
              <a:buSzPct val="100000"/>
            </a:pPr>
            <a:r>
              <a:rPr lang="en-US" sz="3500" b="1" dirty="0">
                <a:solidFill>
                  <a:srgbClr val="E36C09"/>
                </a:solidFill>
                <a:latin typeface="Calibri"/>
                <a:ea typeface="Calibri"/>
                <a:cs typeface="Calibri"/>
                <a:sym typeface="Calibri"/>
              </a:rPr>
              <a:t/>
            </a:r>
            <a:br>
              <a:rPr lang="en-US" sz="3500" b="1" dirty="0">
                <a:solidFill>
                  <a:srgbClr val="E36C09"/>
                </a:solidFill>
                <a:latin typeface="Calibri"/>
                <a:ea typeface="Calibri"/>
                <a:cs typeface="Calibri"/>
                <a:sym typeface="Calibri"/>
              </a:rPr>
            </a:br>
            <a:endParaRPr sz="3500" b="1">
              <a:solidFill>
                <a:srgbClr val="E36C09"/>
              </a:solidFill>
              <a:latin typeface="Calibri"/>
              <a:ea typeface="Calibri"/>
              <a:cs typeface="Calibri"/>
              <a:sym typeface="Calibri"/>
            </a:endParaRPr>
          </a:p>
          <a:p>
            <a:pPr>
              <a:buClr>
                <a:schemeClr val="dk1"/>
              </a:buClr>
              <a:buSzPts val="800"/>
            </a:pPr>
            <a:endParaRPr sz="14600" b="1">
              <a:solidFill>
                <a:srgbClr val="E36C09"/>
              </a:solidFill>
              <a:latin typeface="Calibri"/>
              <a:ea typeface="Calibri"/>
              <a:cs typeface="Calibri"/>
              <a:sym typeface="Calibri"/>
            </a:endParaRPr>
          </a:p>
          <a:p>
            <a:pPr>
              <a:buClr>
                <a:srgbClr val="C00000"/>
              </a:buClr>
              <a:buSzPct val="72727"/>
            </a:pPr>
            <a:r>
              <a:rPr lang="en-US" sz="14600" b="1" dirty="0">
                <a:solidFill>
                  <a:srgbClr val="E36C09"/>
                </a:solidFill>
                <a:latin typeface="Calibri"/>
                <a:ea typeface="Calibri"/>
                <a:cs typeface="Calibri"/>
                <a:sym typeface="Calibri"/>
              </a:rPr>
              <a:t>ARM Instruction Set</a:t>
            </a:r>
            <a:r>
              <a:rPr lang="en-US" sz="10600" b="1" dirty="0">
                <a:solidFill>
                  <a:srgbClr val="E36C09"/>
                </a:solidFill>
                <a:latin typeface="Calibri"/>
                <a:ea typeface="Calibri"/>
                <a:cs typeface="Calibri"/>
                <a:sym typeface="Calibri"/>
              </a:rPr>
              <a:t/>
            </a:r>
            <a:br>
              <a:rPr lang="en-US" sz="10600" b="1" dirty="0">
                <a:solidFill>
                  <a:srgbClr val="E36C09"/>
                </a:solidFill>
                <a:latin typeface="Calibri"/>
                <a:ea typeface="Calibri"/>
                <a:cs typeface="Calibri"/>
                <a:sym typeface="Calibri"/>
              </a:rPr>
            </a:br>
            <a:r>
              <a:rPr lang="en-US" sz="10600" b="1" dirty="0">
                <a:solidFill>
                  <a:srgbClr val="E36C09"/>
                </a:solidFill>
                <a:latin typeface="Calibri"/>
                <a:ea typeface="Calibri"/>
                <a:cs typeface="Calibri"/>
                <a:sym typeface="Calibri"/>
              </a:rPr>
              <a:t>   </a:t>
            </a:r>
            <a:endParaRPr sz="10600">
              <a:solidFill>
                <a:srgbClr val="E36C09"/>
              </a:solidFill>
              <a:latin typeface="Calibri"/>
              <a:ea typeface="Calibri"/>
              <a:cs typeface="Calibri"/>
              <a:sym typeface="Calibri"/>
            </a:endParaRPr>
          </a:p>
        </p:txBody>
      </p:sp>
      <p:sp>
        <p:nvSpPr>
          <p:cNvPr id="211" name="Google Shape;211;p3"/>
          <p:cNvSpPr txBox="1"/>
          <p:nvPr/>
        </p:nvSpPr>
        <p:spPr>
          <a:xfrm>
            <a:off x="487384" y="691865"/>
            <a:ext cx="11625862" cy="5426390"/>
          </a:xfrm>
          <a:prstGeom prst="rect">
            <a:avLst/>
          </a:prstGeom>
          <a:noFill/>
          <a:ln>
            <a:noFill/>
          </a:ln>
        </p:spPr>
        <p:txBody>
          <a:bodyPr spcFirstLastPara="1" wrap="square" lIns="100897" tIns="50435" rIns="100897" bIns="50435" anchor="t" anchorCtr="0">
            <a:spAutoFit/>
          </a:bodyPr>
          <a:lstStyle/>
          <a:p>
            <a:endParaRPr sz="1200">
              <a:solidFill>
                <a:srgbClr val="000099"/>
              </a:solidFill>
              <a:latin typeface="Calibri"/>
              <a:ea typeface="Calibri"/>
              <a:cs typeface="Calibri"/>
              <a:sym typeface="Calibri"/>
            </a:endParaRPr>
          </a:p>
          <a:p>
            <a:pPr marL="378424" indent="-378424">
              <a:buClr>
                <a:srgbClr val="000099"/>
              </a:buClr>
              <a:buSzPts val="2400"/>
              <a:buFont typeface="Calibri"/>
              <a:buAutoNum type="arabicPeriod"/>
            </a:pPr>
            <a:r>
              <a:rPr lang="en-US" sz="2600" b="1" dirty="0">
                <a:solidFill>
                  <a:srgbClr val="000099"/>
                </a:solidFill>
                <a:latin typeface="Calibri"/>
                <a:ea typeface="Calibri"/>
                <a:cs typeface="Calibri"/>
                <a:sym typeface="Calibri"/>
              </a:rPr>
              <a:t>Data Processing Instructions</a:t>
            </a:r>
            <a:r>
              <a:rPr lang="en-US" sz="2600" dirty="0">
                <a:solidFill>
                  <a:srgbClr val="000099"/>
                </a:solidFill>
                <a:latin typeface="Calibri"/>
                <a:ea typeface="Calibri"/>
                <a:cs typeface="Calibri"/>
                <a:sym typeface="Calibri"/>
              </a:rPr>
              <a:t>. </a:t>
            </a:r>
            <a:endParaRPr>
              <a:solidFill>
                <a:srgbClr val="000099"/>
              </a:solidFill>
            </a:endParaRPr>
          </a:p>
          <a:p>
            <a:endParaRPr sz="1800">
              <a:solidFill>
                <a:srgbClr val="0000FF"/>
              </a:solidFill>
              <a:latin typeface="Calibri"/>
              <a:ea typeface="Calibri"/>
              <a:cs typeface="Calibri"/>
              <a:sym typeface="Calibri"/>
            </a:endParaRPr>
          </a:p>
          <a:p>
            <a:r>
              <a:rPr lang="en-US" sz="1800" dirty="0">
                <a:solidFill>
                  <a:srgbClr val="0000FF"/>
                </a:solidFill>
                <a:latin typeface="Calibri"/>
                <a:ea typeface="Calibri"/>
                <a:cs typeface="Calibri"/>
                <a:sym typeface="Calibri"/>
              </a:rPr>
              <a:t>       </a:t>
            </a:r>
            <a:r>
              <a:rPr lang="en-US" sz="1800" u="sng" dirty="0">
                <a:solidFill>
                  <a:srgbClr val="0000FF"/>
                </a:solidFill>
                <a:latin typeface="Calibri"/>
                <a:ea typeface="Calibri"/>
                <a:cs typeface="Calibri"/>
                <a:sym typeface="Calibri"/>
              </a:rPr>
              <a:t>MOVE instruction</a:t>
            </a:r>
            <a:endParaRPr/>
          </a:p>
          <a:p>
            <a:endParaRPr i="1">
              <a:solidFill>
                <a:schemeClr val="dk1"/>
              </a:solidFill>
              <a:latin typeface="Calibri"/>
              <a:ea typeface="Calibri"/>
              <a:cs typeface="Calibri"/>
              <a:sym typeface="Calibri"/>
            </a:endParaRPr>
          </a:p>
          <a:p>
            <a:r>
              <a:rPr lang="en-US" dirty="0">
                <a:solidFill>
                  <a:schemeClr val="dk1"/>
                </a:solidFill>
                <a:latin typeface="Calibri"/>
                <a:ea typeface="Calibri"/>
                <a:cs typeface="Calibri"/>
                <a:sym typeface="Calibri"/>
              </a:rPr>
              <a:t>Syntax:                 </a:t>
            </a:r>
            <a:r>
              <a:rPr lang="en-US" sz="1800" b="1" dirty="0">
                <a:solidFill>
                  <a:schemeClr val="dk1"/>
                </a:solidFill>
                <a:latin typeface="Calibri"/>
                <a:ea typeface="Calibri"/>
                <a:cs typeface="Calibri"/>
                <a:sym typeface="Calibri"/>
              </a:rPr>
              <a:t>        &lt;mnemonic&gt;&lt;</a:t>
            </a:r>
            <a:r>
              <a:rPr lang="en-US" sz="1800" b="1" dirty="0" err="1">
                <a:solidFill>
                  <a:schemeClr val="dk1"/>
                </a:solidFill>
                <a:latin typeface="Calibri"/>
                <a:ea typeface="Calibri"/>
                <a:cs typeface="Calibri"/>
                <a:sym typeface="Calibri"/>
              </a:rPr>
              <a:t>cond</a:t>
            </a:r>
            <a:r>
              <a:rPr lang="en-US" sz="1800" b="1" dirty="0">
                <a:solidFill>
                  <a:schemeClr val="dk1"/>
                </a:solidFill>
                <a:latin typeface="Calibri"/>
                <a:ea typeface="Calibri"/>
                <a:cs typeface="Calibri"/>
                <a:sym typeface="Calibri"/>
              </a:rPr>
              <a:t>&gt;&lt;s&gt;   &lt;</a:t>
            </a:r>
            <a:r>
              <a:rPr lang="en-US" sz="1800" b="1" dirty="0" err="1">
                <a:solidFill>
                  <a:schemeClr val="dk1"/>
                </a:solidFill>
                <a:latin typeface="Calibri"/>
                <a:ea typeface="Calibri"/>
                <a:cs typeface="Calibri"/>
                <a:sym typeface="Calibri"/>
              </a:rPr>
              <a:t>dest</a:t>
            </a:r>
            <a:r>
              <a:rPr lang="en-US" sz="1800" b="1" dirty="0">
                <a:solidFill>
                  <a:schemeClr val="dk1"/>
                </a:solidFill>
                <a:latin typeface="Calibri"/>
                <a:ea typeface="Calibri"/>
                <a:cs typeface="Calibri"/>
                <a:sym typeface="Calibri"/>
              </a:rPr>
              <a:t> Rd&gt;, &lt;</a:t>
            </a:r>
            <a:r>
              <a:rPr lang="en-US" sz="1800" b="1" dirty="0" err="1">
                <a:solidFill>
                  <a:schemeClr val="dk1"/>
                </a:solidFill>
                <a:latin typeface="Calibri"/>
                <a:ea typeface="Calibri"/>
                <a:cs typeface="Calibri"/>
                <a:sym typeface="Calibri"/>
              </a:rPr>
              <a:t>src</a:t>
            </a:r>
            <a:r>
              <a:rPr lang="en-US" sz="1800" b="1" dirty="0">
                <a:solidFill>
                  <a:schemeClr val="dk1"/>
                </a:solidFill>
                <a:latin typeface="Calibri"/>
                <a:ea typeface="Calibri"/>
                <a:cs typeface="Calibri"/>
                <a:sym typeface="Calibri"/>
              </a:rPr>
              <a:t> op1 </a:t>
            </a:r>
            <a:r>
              <a:rPr lang="en-US" sz="1800" b="1" dirty="0" err="1">
                <a:solidFill>
                  <a:schemeClr val="dk1"/>
                </a:solidFill>
                <a:latin typeface="Calibri"/>
                <a:ea typeface="Calibri"/>
                <a:cs typeface="Calibri"/>
                <a:sym typeface="Calibri"/>
              </a:rPr>
              <a:t>Rn</a:t>
            </a:r>
            <a:r>
              <a:rPr lang="en-US" sz="1800" b="1" dirty="0">
                <a:solidFill>
                  <a:schemeClr val="dk1"/>
                </a:solidFill>
                <a:latin typeface="Calibri"/>
                <a:ea typeface="Calibri"/>
                <a:cs typeface="Calibri"/>
                <a:sym typeface="Calibri"/>
              </a:rPr>
              <a:t>&gt;</a:t>
            </a:r>
            <a:endParaRPr sz="1800" b="1">
              <a:solidFill>
                <a:schemeClr val="dk1"/>
              </a:solidFill>
              <a:latin typeface="Calibri"/>
              <a:ea typeface="Calibri"/>
              <a:cs typeface="Calibri"/>
              <a:sym typeface="Calibri"/>
            </a:endParaRPr>
          </a:p>
          <a:p>
            <a:endParaRPr>
              <a:solidFill>
                <a:schemeClr val="dk1"/>
              </a:solidFill>
              <a:latin typeface="Calibri"/>
              <a:ea typeface="Calibri"/>
              <a:cs typeface="Calibri"/>
              <a:sym typeface="Calibri"/>
            </a:endParaRPr>
          </a:p>
          <a:p>
            <a:r>
              <a:rPr lang="en-US" sz="2600" dirty="0">
                <a:solidFill>
                  <a:schemeClr val="dk1"/>
                </a:solidFill>
                <a:latin typeface="Calibri"/>
                <a:ea typeface="Calibri"/>
                <a:cs typeface="Calibri"/>
                <a:sym typeface="Calibri"/>
              </a:rPr>
              <a:t>                   </a:t>
            </a:r>
            <a:r>
              <a:rPr lang="en-US" sz="2200" dirty="0">
                <a:solidFill>
                  <a:schemeClr val="dk1"/>
                </a:solidFill>
                <a:latin typeface="Calibri"/>
                <a:ea typeface="Calibri"/>
                <a:cs typeface="Calibri"/>
                <a:sym typeface="Calibri"/>
              </a:rPr>
              <a:t>Ex1:   </a:t>
            </a:r>
            <a:r>
              <a:rPr lang="en-US" sz="2600" b="1" dirty="0">
                <a:solidFill>
                  <a:schemeClr val="dk1"/>
                </a:solidFill>
                <a:latin typeface="Calibri"/>
                <a:ea typeface="Calibri"/>
                <a:cs typeface="Calibri"/>
                <a:sym typeface="Calibri"/>
              </a:rPr>
              <a:t>MOV</a:t>
            </a:r>
            <a:r>
              <a:rPr lang="en-US" sz="2600" dirty="0">
                <a:solidFill>
                  <a:schemeClr val="dk1"/>
                </a:solidFill>
                <a:latin typeface="Calibri"/>
                <a:ea typeface="Calibri"/>
                <a:cs typeface="Calibri"/>
                <a:sym typeface="Calibri"/>
              </a:rPr>
              <a:t>                   </a:t>
            </a:r>
            <a:r>
              <a:rPr lang="en-US" sz="2600" b="1" dirty="0">
                <a:solidFill>
                  <a:schemeClr val="dk1"/>
                </a:solidFill>
                <a:latin typeface="Calibri"/>
                <a:ea typeface="Calibri"/>
                <a:cs typeface="Calibri"/>
                <a:sym typeface="Calibri"/>
              </a:rPr>
              <a:t>R0 </a:t>
            </a:r>
            <a:r>
              <a:rPr lang="en-US" sz="2600" dirty="0">
                <a:solidFill>
                  <a:schemeClr val="dk1"/>
                </a:solidFill>
                <a:latin typeface="Calibri"/>
                <a:ea typeface="Calibri"/>
                <a:cs typeface="Calibri"/>
                <a:sym typeface="Calibri"/>
              </a:rPr>
              <a:t>,                </a:t>
            </a:r>
            <a:r>
              <a:rPr lang="en-US" sz="2600" b="1" dirty="0">
                <a:solidFill>
                  <a:schemeClr val="dk1"/>
                </a:solidFill>
                <a:latin typeface="Calibri"/>
                <a:ea typeface="Calibri"/>
                <a:cs typeface="Calibri"/>
                <a:sym typeface="Calibri"/>
              </a:rPr>
              <a:t>R1</a:t>
            </a:r>
            <a:endParaRPr/>
          </a:p>
          <a:p>
            <a:r>
              <a:rPr lang="en-US" sz="2600" b="1" dirty="0">
                <a:solidFill>
                  <a:schemeClr val="dk1"/>
                </a:solidFill>
                <a:latin typeface="Calibri"/>
                <a:ea typeface="Calibri"/>
                <a:cs typeface="Calibri"/>
                <a:sym typeface="Calibri"/>
              </a:rPr>
              <a:t>                                                         R0    🡨         R1</a:t>
            </a:r>
            <a:endParaRPr/>
          </a:p>
          <a:p>
            <a:endParaRPr>
              <a:solidFill>
                <a:schemeClr val="dk1"/>
              </a:solidFill>
              <a:latin typeface="Calibri"/>
              <a:ea typeface="Calibri"/>
              <a:cs typeface="Calibri"/>
              <a:sym typeface="Calibri"/>
            </a:endParaRPr>
          </a:p>
          <a:p>
            <a:r>
              <a:rPr lang="en-US" b="1" i="1" dirty="0">
                <a:solidFill>
                  <a:schemeClr val="dk1"/>
                </a:solidFill>
                <a:latin typeface="Calibri"/>
                <a:ea typeface="Calibri"/>
                <a:cs typeface="Calibri"/>
                <a:sym typeface="Calibri"/>
              </a:rPr>
              <a:t>Moves</a:t>
            </a:r>
            <a:r>
              <a:rPr lang="en-US" i="1" dirty="0">
                <a:solidFill>
                  <a:schemeClr val="dk1"/>
                </a:solidFill>
                <a:latin typeface="Calibri"/>
                <a:ea typeface="Calibri"/>
                <a:cs typeface="Calibri"/>
                <a:sym typeface="Calibri"/>
              </a:rPr>
              <a:t>  the </a:t>
            </a:r>
            <a:r>
              <a:rPr lang="en-US" b="1" i="1" dirty="0">
                <a:solidFill>
                  <a:schemeClr val="dk1"/>
                </a:solidFill>
                <a:latin typeface="Calibri"/>
                <a:ea typeface="Calibri"/>
                <a:cs typeface="Calibri"/>
                <a:sym typeface="Calibri"/>
              </a:rPr>
              <a:t>contents</a:t>
            </a:r>
            <a:r>
              <a:rPr lang="en-US" i="1" dirty="0">
                <a:solidFill>
                  <a:schemeClr val="dk1"/>
                </a:solidFill>
                <a:latin typeface="Calibri"/>
                <a:ea typeface="Calibri"/>
                <a:cs typeface="Calibri"/>
                <a:sym typeface="Calibri"/>
              </a:rPr>
              <a:t> of the source operand registers </a:t>
            </a:r>
            <a:r>
              <a:rPr lang="en-US" b="1" i="1" dirty="0">
                <a:solidFill>
                  <a:schemeClr val="dk1"/>
                </a:solidFill>
                <a:latin typeface="Calibri"/>
                <a:ea typeface="Calibri"/>
                <a:cs typeface="Calibri"/>
                <a:sym typeface="Calibri"/>
              </a:rPr>
              <a:t>R1</a:t>
            </a:r>
            <a:r>
              <a:rPr lang="en-US" i="1" dirty="0">
                <a:solidFill>
                  <a:schemeClr val="dk1"/>
                </a:solidFill>
                <a:latin typeface="Calibri"/>
                <a:ea typeface="Calibri"/>
                <a:cs typeface="Calibri"/>
                <a:sym typeface="Calibri"/>
              </a:rPr>
              <a:t> and </a:t>
            </a:r>
            <a:r>
              <a:rPr lang="en-US" b="1" i="1" dirty="0">
                <a:solidFill>
                  <a:schemeClr val="dk1"/>
                </a:solidFill>
                <a:latin typeface="Calibri"/>
                <a:ea typeface="Calibri"/>
                <a:cs typeface="Calibri"/>
                <a:sym typeface="Calibri"/>
              </a:rPr>
              <a:t>copies</a:t>
            </a:r>
            <a:r>
              <a:rPr lang="en-US" i="1" dirty="0">
                <a:solidFill>
                  <a:schemeClr val="dk1"/>
                </a:solidFill>
                <a:latin typeface="Calibri"/>
                <a:ea typeface="Calibri"/>
                <a:cs typeface="Calibri"/>
                <a:sym typeface="Calibri"/>
              </a:rPr>
              <a:t> to the destination register </a:t>
            </a:r>
            <a:r>
              <a:rPr lang="en-US" b="1" i="1" dirty="0">
                <a:solidFill>
                  <a:schemeClr val="dk1"/>
                </a:solidFill>
                <a:latin typeface="Calibri"/>
                <a:ea typeface="Calibri"/>
                <a:cs typeface="Calibri"/>
                <a:sym typeface="Calibri"/>
              </a:rPr>
              <a:t>R0</a:t>
            </a:r>
            <a:r>
              <a:rPr lang="en-US" dirty="0">
                <a:solidFill>
                  <a:schemeClr val="dk1"/>
                </a:solidFill>
                <a:latin typeface="Calibri"/>
                <a:ea typeface="Calibri"/>
                <a:cs typeface="Calibri"/>
                <a:sym typeface="Calibri"/>
              </a:rPr>
              <a:t>.</a:t>
            </a:r>
            <a:endParaRPr/>
          </a:p>
          <a:p>
            <a:endParaRPr>
              <a:solidFill>
                <a:schemeClr val="dk1"/>
              </a:solidFill>
              <a:latin typeface="Calibri"/>
              <a:ea typeface="Calibri"/>
              <a:cs typeface="Calibri"/>
              <a:sym typeface="Calibri"/>
            </a:endParaRPr>
          </a:p>
          <a:p>
            <a:r>
              <a:rPr lang="en-US" b="1" dirty="0">
                <a:solidFill>
                  <a:schemeClr val="dk1"/>
                </a:solidFill>
                <a:latin typeface="Calibri"/>
                <a:ea typeface="Calibri"/>
                <a:cs typeface="Calibri"/>
                <a:sym typeface="Calibri"/>
              </a:rPr>
              <a:t>		</a:t>
            </a:r>
            <a:endParaRPr/>
          </a:p>
          <a:p>
            <a:r>
              <a:rPr lang="en-US" b="1" dirty="0">
                <a:solidFill>
                  <a:schemeClr val="dk1"/>
                </a:solidFill>
                <a:latin typeface="Calibri"/>
                <a:ea typeface="Calibri"/>
                <a:cs typeface="Calibri"/>
                <a:sym typeface="Calibri"/>
              </a:rPr>
              <a:t>	         </a:t>
            </a:r>
            <a:r>
              <a:rPr lang="en-US" sz="2200" dirty="0">
                <a:solidFill>
                  <a:schemeClr val="dk1"/>
                </a:solidFill>
                <a:latin typeface="Calibri"/>
                <a:ea typeface="Calibri"/>
                <a:cs typeface="Calibri"/>
                <a:sym typeface="Calibri"/>
              </a:rPr>
              <a:t>Ex2:   </a:t>
            </a:r>
            <a:r>
              <a:rPr lang="en-US" sz="2600" b="1" dirty="0">
                <a:solidFill>
                  <a:schemeClr val="dk1"/>
                </a:solidFill>
                <a:latin typeface="Calibri"/>
                <a:ea typeface="Calibri"/>
                <a:cs typeface="Calibri"/>
                <a:sym typeface="Calibri"/>
              </a:rPr>
              <a:t>MVN                    R0,                R1</a:t>
            </a:r>
            <a:endParaRPr/>
          </a:p>
          <a:p>
            <a:r>
              <a:rPr lang="en-US" sz="2600" b="1" dirty="0">
                <a:solidFill>
                  <a:schemeClr val="dk1"/>
                </a:solidFill>
                <a:latin typeface="Calibri"/>
                <a:ea typeface="Calibri"/>
                <a:cs typeface="Calibri"/>
                <a:sym typeface="Calibri"/>
              </a:rPr>
              <a:t>                                                         R0    🡨       negate( R1)</a:t>
            </a:r>
            <a:endParaRPr/>
          </a:p>
          <a:p>
            <a:endParaRPr>
              <a:solidFill>
                <a:schemeClr val="dk1"/>
              </a:solidFill>
              <a:latin typeface="Calibri"/>
              <a:ea typeface="Calibri"/>
              <a:cs typeface="Calibri"/>
              <a:sym typeface="Calibri"/>
            </a:endParaRPr>
          </a:p>
          <a:p>
            <a:r>
              <a:rPr lang="en-US" b="1" i="1" dirty="0">
                <a:solidFill>
                  <a:schemeClr val="dk1"/>
                </a:solidFill>
                <a:latin typeface="Calibri"/>
                <a:ea typeface="Calibri"/>
                <a:cs typeface="Calibri"/>
                <a:sym typeface="Calibri"/>
              </a:rPr>
              <a:t>Moves</a:t>
            </a:r>
            <a:r>
              <a:rPr lang="en-US" i="1" dirty="0">
                <a:solidFill>
                  <a:schemeClr val="dk1"/>
                </a:solidFill>
                <a:latin typeface="Calibri"/>
                <a:ea typeface="Calibri"/>
                <a:cs typeface="Calibri"/>
                <a:sym typeface="Calibri"/>
              </a:rPr>
              <a:t>  the </a:t>
            </a:r>
            <a:r>
              <a:rPr lang="en-US" b="1" i="1" dirty="0">
                <a:solidFill>
                  <a:schemeClr val="dk1"/>
                </a:solidFill>
                <a:latin typeface="Calibri"/>
                <a:ea typeface="Calibri"/>
                <a:cs typeface="Calibri"/>
                <a:sym typeface="Calibri"/>
              </a:rPr>
              <a:t>complemented value</a:t>
            </a:r>
            <a:r>
              <a:rPr lang="en-US" i="1" dirty="0">
                <a:solidFill>
                  <a:schemeClr val="dk1"/>
                </a:solidFill>
                <a:latin typeface="Calibri"/>
                <a:ea typeface="Calibri"/>
                <a:cs typeface="Calibri"/>
                <a:sym typeface="Calibri"/>
              </a:rPr>
              <a:t>  of the source operand register </a:t>
            </a:r>
            <a:r>
              <a:rPr lang="en-US" b="1" i="1" dirty="0">
                <a:solidFill>
                  <a:schemeClr val="dk1"/>
                </a:solidFill>
                <a:latin typeface="Calibri"/>
                <a:ea typeface="Calibri"/>
                <a:cs typeface="Calibri"/>
                <a:sym typeface="Calibri"/>
              </a:rPr>
              <a:t>R1</a:t>
            </a:r>
            <a:r>
              <a:rPr lang="en-US" i="1" dirty="0">
                <a:solidFill>
                  <a:schemeClr val="dk1"/>
                </a:solidFill>
                <a:latin typeface="Calibri"/>
                <a:ea typeface="Calibri"/>
                <a:cs typeface="Calibri"/>
                <a:sym typeface="Calibri"/>
              </a:rPr>
              <a:t> and </a:t>
            </a:r>
            <a:r>
              <a:rPr lang="en-US" b="1" i="1" dirty="0">
                <a:solidFill>
                  <a:schemeClr val="dk1"/>
                </a:solidFill>
                <a:latin typeface="Calibri"/>
                <a:ea typeface="Calibri"/>
                <a:cs typeface="Calibri"/>
                <a:sym typeface="Calibri"/>
              </a:rPr>
              <a:t>stores</a:t>
            </a:r>
            <a:r>
              <a:rPr lang="en-US" i="1" dirty="0">
                <a:solidFill>
                  <a:schemeClr val="dk1"/>
                </a:solidFill>
                <a:latin typeface="Calibri"/>
                <a:ea typeface="Calibri"/>
                <a:cs typeface="Calibri"/>
                <a:sym typeface="Calibri"/>
              </a:rPr>
              <a:t> to the destination register </a:t>
            </a:r>
            <a:r>
              <a:rPr lang="en-US" b="1" i="1" dirty="0">
                <a:solidFill>
                  <a:schemeClr val="dk1"/>
                </a:solidFill>
                <a:latin typeface="Calibri"/>
                <a:ea typeface="Calibri"/>
                <a:cs typeface="Calibri"/>
                <a:sym typeface="Calibri"/>
              </a:rPr>
              <a:t>R0</a:t>
            </a:r>
            <a:r>
              <a:rPr lang="en-US" dirty="0">
                <a:solidFill>
                  <a:schemeClr val="dk1"/>
                </a:solidFill>
                <a:latin typeface="Calibri"/>
                <a:ea typeface="Calibri"/>
                <a:cs typeface="Calibri"/>
                <a:sym typeface="Calibri"/>
              </a:rPr>
              <a:t>.</a:t>
            </a:r>
            <a:endParaRPr/>
          </a:p>
          <a:p>
            <a:endParaRPr>
              <a:solidFill>
                <a:schemeClr val="dk1"/>
              </a:solidFill>
              <a:latin typeface="Calibri"/>
              <a:ea typeface="Calibri"/>
              <a:cs typeface="Calibri"/>
              <a:sym typeface="Calibri"/>
            </a:endParaRPr>
          </a:p>
          <a:p>
            <a:endParaRPr>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cxnSp>
        <p:nvCxnSpPr>
          <p:cNvPr id="217" name="Google Shape;217;p4"/>
          <p:cNvCxnSpPr/>
          <p:nvPr/>
        </p:nvCxnSpPr>
        <p:spPr>
          <a:xfrm>
            <a:off x="3" y="687383"/>
            <a:ext cx="12600594" cy="0"/>
          </a:xfrm>
          <a:prstGeom prst="straightConnector1">
            <a:avLst/>
          </a:prstGeom>
          <a:noFill/>
          <a:ln w="9525" cap="flat" cmpd="sng">
            <a:solidFill>
              <a:srgbClr val="0000FF"/>
            </a:solidFill>
            <a:prstDash val="solid"/>
            <a:round/>
            <a:headEnd type="none" w="sm" len="sm"/>
            <a:tailEnd type="none" w="sm" len="sm"/>
          </a:ln>
        </p:spPr>
      </p:cxnSp>
      <p:sp>
        <p:nvSpPr>
          <p:cNvPr id="218" name="Google Shape;218;p4"/>
          <p:cNvSpPr txBox="1"/>
          <p:nvPr/>
        </p:nvSpPr>
        <p:spPr>
          <a:xfrm>
            <a:off x="525069" y="190544"/>
            <a:ext cx="7974795" cy="381088"/>
          </a:xfrm>
          <a:prstGeom prst="rect">
            <a:avLst/>
          </a:prstGeom>
          <a:noFill/>
          <a:ln>
            <a:noFill/>
          </a:ln>
        </p:spPr>
        <p:txBody>
          <a:bodyPr spcFirstLastPara="1" wrap="square" lIns="100897" tIns="50435" rIns="100897" bIns="50435" anchor="ctr" anchorCtr="0">
            <a:normAutofit fontScale="25000" lnSpcReduction="20000"/>
          </a:bodyPr>
          <a:lstStyle/>
          <a:p>
            <a:pPr>
              <a:buClr>
                <a:srgbClr val="C00000"/>
              </a:buClr>
              <a:buSzPct val="100000"/>
            </a:pPr>
            <a:r>
              <a:rPr lang="en-US" sz="3500" b="1" dirty="0">
                <a:solidFill>
                  <a:srgbClr val="C00000"/>
                </a:solidFill>
                <a:latin typeface="Calibri"/>
                <a:ea typeface="Calibri"/>
                <a:cs typeface="Calibri"/>
                <a:sym typeface="Calibri"/>
              </a:rPr>
              <a:t/>
            </a:r>
            <a:br>
              <a:rPr lang="en-US" sz="3500" b="1" dirty="0">
                <a:solidFill>
                  <a:srgbClr val="C00000"/>
                </a:solidFill>
                <a:latin typeface="Calibri"/>
                <a:ea typeface="Calibri"/>
                <a:cs typeface="Calibri"/>
                <a:sym typeface="Calibri"/>
              </a:rPr>
            </a:br>
            <a:endParaRPr sz="3500" b="1">
              <a:solidFill>
                <a:srgbClr val="C00000"/>
              </a:solidFill>
              <a:latin typeface="Calibri"/>
              <a:ea typeface="Calibri"/>
              <a:cs typeface="Calibri"/>
              <a:sym typeface="Calibri"/>
            </a:endParaRPr>
          </a:p>
          <a:p>
            <a:pPr>
              <a:buClr>
                <a:schemeClr val="dk1"/>
              </a:buClr>
              <a:buSzPct val="100000"/>
            </a:pPr>
            <a:endParaRPr sz="3500" b="1">
              <a:solidFill>
                <a:srgbClr val="C00000"/>
              </a:solidFill>
              <a:latin typeface="Calibri"/>
              <a:ea typeface="Calibri"/>
              <a:cs typeface="Calibri"/>
              <a:sym typeface="Calibri"/>
            </a:endParaRPr>
          </a:p>
          <a:p>
            <a:pPr>
              <a:buClr>
                <a:srgbClr val="C00000"/>
              </a:buClr>
              <a:buSzPct val="75000"/>
            </a:pPr>
            <a:r>
              <a:rPr lang="en-US" sz="14100" b="1" dirty="0">
                <a:solidFill>
                  <a:srgbClr val="E36C09"/>
                </a:solidFill>
                <a:latin typeface="Calibri"/>
                <a:ea typeface="Calibri"/>
                <a:cs typeface="Calibri"/>
                <a:sym typeface="Calibri"/>
              </a:rPr>
              <a:t>A</a:t>
            </a:r>
            <a:r>
              <a:rPr lang="en-US" sz="14600" b="1" dirty="0">
                <a:solidFill>
                  <a:srgbClr val="E36C09"/>
                </a:solidFill>
                <a:latin typeface="Calibri"/>
                <a:ea typeface="Calibri"/>
                <a:cs typeface="Calibri"/>
                <a:sym typeface="Calibri"/>
              </a:rPr>
              <a:t>RM Instruction Set</a:t>
            </a:r>
            <a:r>
              <a:rPr lang="en-US" sz="10600" b="1" dirty="0">
                <a:solidFill>
                  <a:srgbClr val="C00000"/>
                </a:solidFill>
                <a:latin typeface="Calibri"/>
                <a:ea typeface="Calibri"/>
                <a:cs typeface="Calibri"/>
                <a:sym typeface="Calibri"/>
              </a:rPr>
              <a:t/>
            </a:r>
            <a:br>
              <a:rPr lang="en-US" sz="10600" b="1" dirty="0">
                <a:solidFill>
                  <a:srgbClr val="C00000"/>
                </a:solidFill>
                <a:latin typeface="Calibri"/>
                <a:ea typeface="Calibri"/>
                <a:cs typeface="Calibri"/>
                <a:sym typeface="Calibri"/>
              </a:rPr>
            </a:br>
            <a:r>
              <a:rPr lang="en-US" sz="10600" b="1" dirty="0">
                <a:solidFill>
                  <a:srgbClr val="C00000"/>
                </a:solidFill>
                <a:latin typeface="Calibri"/>
                <a:ea typeface="Calibri"/>
                <a:cs typeface="Calibri"/>
                <a:sym typeface="Calibri"/>
              </a:rPr>
              <a:t>   </a:t>
            </a:r>
            <a:endParaRPr sz="10600">
              <a:solidFill>
                <a:srgbClr val="0000FF"/>
              </a:solidFill>
              <a:latin typeface="Calibri"/>
              <a:ea typeface="Calibri"/>
              <a:cs typeface="Calibri"/>
              <a:sym typeface="Calibri"/>
            </a:endParaRPr>
          </a:p>
        </p:txBody>
      </p:sp>
      <p:sp>
        <p:nvSpPr>
          <p:cNvPr id="219" name="Google Shape;219;p4"/>
          <p:cNvSpPr txBox="1"/>
          <p:nvPr/>
        </p:nvSpPr>
        <p:spPr>
          <a:xfrm>
            <a:off x="473052" y="691865"/>
            <a:ext cx="11625862" cy="6134276"/>
          </a:xfrm>
          <a:prstGeom prst="rect">
            <a:avLst/>
          </a:prstGeom>
          <a:noFill/>
          <a:ln>
            <a:noFill/>
          </a:ln>
        </p:spPr>
        <p:txBody>
          <a:bodyPr spcFirstLastPara="1" wrap="square" lIns="100897" tIns="50435" rIns="100897" bIns="50435" anchor="t" anchorCtr="0">
            <a:spAutoFit/>
          </a:bodyPr>
          <a:lstStyle/>
          <a:p>
            <a:r>
              <a:rPr lang="en-US" sz="1800" u="sng" dirty="0">
                <a:solidFill>
                  <a:srgbClr val="000099"/>
                </a:solidFill>
                <a:latin typeface="Calibri"/>
                <a:ea typeface="Calibri"/>
                <a:cs typeface="Calibri"/>
                <a:sym typeface="Calibri"/>
              </a:rPr>
              <a:t>Arithmetic Instruction:</a:t>
            </a:r>
            <a:endParaRPr>
              <a:solidFill>
                <a:srgbClr val="000099"/>
              </a:solidFill>
            </a:endParaRPr>
          </a:p>
          <a:p>
            <a:r>
              <a:rPr lang="en-US" dirty="0">
                <a:solidFill>
                  <a:schemeClr val="dk1"/>
                </a:solidFill>
                <a:latin typeface="Calibri"/>
                <a:ea typeface="Calibri"/>
                <a:cs typeface="Calibri"/>
                <a:sym typeface="Calibri"/>
              </a:rPr>
              <a:t>Syntax:       </a:t>
            </a:r>
            <a:r>
              <a:rPr lang="en-US" sz="1800" b="1" dirty="0">
                <a:solidFill>
                  <a:schemeClr val="dk1"/>
                </a:solidFill>
                <a:latin typeface="Calibri"/>
                <a:ea typeface="Calibri"/>
                <a:cs typeface="Calibri"/>
                <a:sym typeface="Calibri"/>
              </a:rPr>
              <a:t>&lt;mnemonic&gt;&lt;</a:t>
            </a:r>
            <a:r>
              <a:rPr lang="en-US" sz="1800" b="1" dirty="0" err="1">
                <a:solidFill>
                  <a:schemeClr val="dk1"/>
                </a:solidFill>
                <a:latin typeface="Calibri"/>
                <a:ea typeface="Calibri"/>
                <a:cs typeface="Calibri"/>
                <a:sym typeface="Calibri"/>
              </a:rPr>
              <a:t>cond</a:t>
            </a:r>
            <a:r>
              <a:rPr lang="en-US" sz="1800" b="1" dirty="0">
                <a:solidFill>
                  <a:schemeClr val="dk1"/>
                </a:solidFill>
                <a:latin typeface="Calibri"/>
                <a:ea typeface="Calibri"/>
                <a:cs typeface="Calibri"/>
                <a:sym typeface="Calibri"/>
              </a:rPr>
              <a:t>&gt;&lt;s&gt;   &lt;</a:t>
            </a:r>
            <a:r>
              <a:rPr lang="en-US" sz="1800" b="1" dirty="0" err="1">
                <a:solidFill>
                  <a:schemeClr val="dk1"/>
                </a:solidFill>
                <a:latin typeface="Calibri"/>
                <a:ea typeface="Calibri"/>
                <a:cs typeface="Calibri"/>
                <a:sym typeface="Calibri"/>
              </a:rPr>
              <a:t>dest</a:t>
            </a:r>
            <a:r>
              <a:rPr lang="en-US" sz="1800" b="1" dirty="0">
                <a:solidFill>
                  <a:schemeClr val="dk1"/>
                </a:solidFill>
                <a:latin typeface="Calibri"/>
                <a:ea typeface="Calibri"/>
                <a:cs typeface="Calibri"/>
                <a:sym typeface="Calibri"/>
              </a:rPr>
              <a:t> Rd&gt;, &lt;</a:t>
            </a:r>
            <a:r>
              <a:rPr lang="en-US" sz="1800" b="1" dirty="0" err="1">
                <a:solidFill>
                  <a:schemeClr val="dk1"/>
                </a:solidFill>
                <a:latin typeface="Calibri"/>
                <a:ea typeface="Calibri"/>
                <a:cs typeface="Calibri"/>
                <a:sym typeface="Calibri"/>
              </a:rPr>
              <a:t>src</a:t>
            </a:r>
            <a:r>
              <a:rPr lang="en-US" sz="1800" b="1" dirty="0">
                <a:solidFill>
                  <a:schemeClr val="dk1"/>
                </a:solidFill>
                <a:latin typeface="Calibri"/>
                <a:ea typeface="Calibri"/>
                <a:cs typeface="Calibri"/>
                <a:sym typeface="Calibri"/>
              </a:rPr>
              <a:t> op1 </a:t>
            </a:r>
            <a:r>
              <a:rPr lang="en-US" sz="1800" b="1" dirty="0" err="1">
                <a:solidFill>
                  <a:schemeClr val="dk1"/>
                </a:solidFill>
                <a:latin typeface="Calibri"/>
                <a:ea typeface="Calibri"/>
                <a:cs typeface="Calibri"/>
                <a:sym typeface="Calibri"/>
              </a:rPr>
              <a:t>Rn</a:t>
            </a:r>
            <a:r>
              <a:rPr lang="en-US" sz="1800" b="1" dirty="0">
                <a:solidFill>
                  <a:schemeClr val="dk1"/>
                </a:solidFill>
                <a:latin typeface="Calibri"/>
                <a:ea typeface="Calibri"/>
                <a:cs typeface="Calibri"/>
                <a:sym typeface="Calibri"/>
              </a:rPr>
              <a:t> &gt;, &lt;</a:t>
            </a:r>
            <a:r>
              <a:rPr lang="en-US" sz="1800" b="1" dirty="0" err="1">
                <a:solidFill>
                  <a:schemeClr val="dk1"/>
                </a:solidFill>
                <a:latin typeface="Calibri"/>
                <a:ea typeface="Calibri"/>
                <a:cs typeface="Calibri"/>
                <a:sym typeface="Calibri"/>
              </a:rPr>
              <a:t>src</a:t>
            </a:r>
            <a:r>
              <a:rPr lang="en-US" sz="1800" b="1" dirty="0">
                <a:solidFill>
                  <a:schemeClr val="dk1"/>
                </a:solidFill>
                <a:latin typeface="Calibri"/>
                <a:ea typeface="Calibri"/>
                <a:cs typeface="Calibri"/>
                <a:sym typeface="Calibri"/>
              </a:rPr>
              <a:t> op2 </a:t>
            </a:r>
            <a:r>
              <a:rPr lang="en-US" sz="1800" b="1" dirty="0" err="1">
                <a:solidFill>
                  <a:schemeClr val="dk1"/>
                </a:solidFill>
                <a:latin typeface="Calibri"/>
                <a:ea typeface="Calibri"/>
                <a:cs typeface="Calibri"/>
                <a:sym typeface="Calibri"/>
              </a:rPr>
              <a:t>Rm</a:t>
            </a:r>
            <a:r>
              <a:rPr lang="en-US" sz="1800" b="1" dirty="0">
                <a:solidFill>
                  <a:schemeClr val="dk1"/>
                </a:solidFill>
                <a:latin typeface="Calibri"/>
                <a:ea typeface="Calibri"/>
                <a:cs typeface="Calibri"/>
                <a:sym typeface="Calibri"/>
              </a:rPr>
              <a:t>&gt;</a:t>
            </a:r>
            <a:endParaRPr/>
          </a:p>
          <a:p>
            <a:endParaRPr sz="1800" b="1">
              <a:solidFill>
                <a:schemeClr val="dk1"/>
              </a:solidFill>
              <a:latin typeface="Calibri"/>
              <a:ea typeface="Calibri"/>
              <a:cs typeface="Calibri"/>
              <a:sym typeface="Calibri"/>
            </a:endParaRPr>
          </a:p>
          <a:p>
            <a:r>
              <a:rPr lang="en-US" sz="2600" dirty="0">
                <a:solidFill>
                  <a:schemeClr val="dk1"/>
                </a:solidFill>
                <a:latin typeface="Calibri"/>
                <a:ea typeface="Calibri"/>
                <a:cs typeface="Calibri"/>
                <a:sym typeface="Calibri"/>
              </a:rPr>
              <a:t>   	     </a:t>
            </a:r>
            <a:r>
              <a:rPr lang="en-US" sz="2200" dirty="0">
                <a:solidFill>
                  <a:schemeClr val="dk1"/>
                </a:solidFill>
                <a:latin typeface="Calibri"/>
                <a:ea typeface="Calibri"/>
                <a:cs typeface="Calibri"/>
                <a:sym typeface="Calibri"/>
              </a:rPr>
              <a:t>Ex3:</a:t>
            </a:r>
            <a:r>
              <a:rPr lang="en-US" sz="2600" dirty="0">
                <a:solidFill>
                  <a:schemeClr val="dk1"/>
                </a:solidFill>
                <a:latin typeface="Calibri"/>
                <a:ea typeface="Calibri"/>
                <a:cs typeface="Calibri"/>
                <a:sym typeface="Calibri"/>
              </a:rPr>
              <a:t>   </a:t>
            </a:r>
            <a:r>
              <a:rPr lang="en-US" sz="2600" b="1" dirty="0">
                <a:solidFill>
                  <a:schemeClr val="dk1"/>
                </a:solidFill>
                <a:latin typeface="Calibri"/>
                <a:ea typeface="Calibri"/>
                <a:cs typeface="Calibri"/>
                <a:sym typeface="Calibri"/>
              </a:rPr>
              <a:t>ADD</a:t>
            </a:r>
            <a:r>
              <a:rPr lang="en-US" sz="2600" dirty="0">
                <a:solidFill>
                  <a:schemeClr val="dk1"/>
                </a:solidFill>
                <a:latin typeface="Calibri"/>
                <a:ea typeface="Calibri"/>
                <a:cs typeface="Calibri"/>
                <a:sym typeface="Calibri"/>
              </a:rPr>
              <a:t>            </a:t>
            </a:r>
            <a:r>
              <a:rPr lang="en-US" sz="2600" b="1" dirty="0">
                <a:solidFill>
                  <a:schemeClr val="dk1"/>
                </a:solidFill>
                <a:latin typeface="Calibri"/>
                <a:ea typeface="Calibri"/>
                <a:cs typeface="Calibri"/>
                <a:sym typeface="Calibri"/>
              </a:rPr>
              <a:t>R3</a:t>
            </a:r>
            <a:r>
              <a:rPr lang="en-US" sz="2600" dirty="0">
                <a:solidFill>
                  <a:schemeClr val="dk1"/>
                </a:solidFill>
                <a:latin typeface="Calibri"/>
                <a:ea typeface="Calibri"/>
                <a:cs typeface="Calibri"/>
                <a:sym typeface="Calibri"/>
              </a:rPr>
              <a:t>,          </a:t>
            </a:r>
            <a:r>
              <a:rPr lang="en-US" sz="2600" b="1" dirty="0">
                <a:solidFill>
                  <a:schemeClr val="dk1"/>
                </a:solidFill>
                <a:latin typeface="Calibri"/>
                <a:ea typeface="Calibri"/>
                <a:cs typeface="Calibri"/>
                <a:sym typeface="Calibri"/>
              </a:rPr>
              <a:t>R1</a:t>
            </a:r>
            <a:r>
              <a:rPr lang="en-US" sz="2600" dirty="0">
                <a:solidFill>
                  <a:schemeClr val="dk1"/>
                </a:solidFill>
                <a:latin typeface="Calibri"/>
                <a:ea typeface="Calibri"/>
                <a:cs typeface="Calibri"/>
                <a:sym typeface="Calibri"/>
              </a:rPr>
              <a:t>,           </a:t>
            </a:r>
            <a:r>
              <a:rPr lang="en-US" sz="2600" b="1" dirty="0">
                <a:solidFill>
                  <a:schemeClr val="dk1"/>
                </a:solidFill>
                <a:latin typeface="Calibri"/>
                <a:ea typeface="Calibri"/>
                <a:cs typeface="Calibri"/>
                <a:sym typeface="Calibri"/>
              </a:rPr>
              <a:t>R2  </a:t>
            </a:r>
            <a:endParaRPr/>
          </a:p>
          <a:p>
            <a:r>
              <a:rPr lang="en-US" sz="2600" b="1" dirty="0">
                <a:solidFill>
                  <a:schemeClr val="dk1"/>
                </a:solidFill>
                <a:latin typeface="Calibri"/>
                <a:ea typeface="Calibri"/>
                <a:cs typeface="Calibri"/>
                <a:sym typeface="Calibri"/>
              </a:rPr>
              <a:t>			        R3    🡨   R1     +     R2</a:t>
            </a:r>
            <a:endParaRPr/>
          </a:p>
          <a:p>
            <a:endParaRPr>
              <a:solidFill>
                <a:schemeClr val="dk1"/>
              </a:solidFill>
              <a:latin typeface="Calibri"/>
              <a:ea typeface="Calibri"/>
              <a:cs typeface="Calibri"/>
              <a:sym typeface="Calibri"/>
            </a:endParaRPr>
          </a:p>
          <a:p>
            <a:r>
              <a:rPr lang="en-US" i="1" dirty="0">
                <a:solidFill>
                  <a:schemeClr val="dk1"/>
                </a:solidFill>
                <a:latin typeface="Calibri"/>
                <a:ea typeface="Calibri"/>
                <a:cs typeface="Calibri"/>
                <a:sym typeface="Calibri"/>
              </a:rPr>
              <a:t>Adds the contents of the source operand registers R1 &amp; R2 and stores the result in the destination register R3.</a:t>
            </a:r>
            <a:endParaRPr/>
          </a:p>
          <a:p>
            <a:endParaRPr i="1">
              <a:solidFill>
                <a:schemeClr val="dk1"/>
              </a:solidFill>
              <a:latin typeface="Calibri"/>
              <a:ea typeface="Calibri"/>
              <a:cs typeface="Calibri"/>
              <a:sym typeface="Calibri"/>
            </a:endParaRPr>
          </a:p>
          <a:p>
            <a:r>
              <a:rPr lang="en-US" sz="1800" u="sng" dirty="0">
                <a:solidFill>
                  <a:srgbClr val="000099"/>
                </a:solidFill>
                <a:latin typeface="Calibri"/>
                <a:ea typeface="Calibri"/>
                <a:cs typeface="Calibri"/>
                <a:sym typeface="Calibri"/>
              </a:rPr>
              <a:t>Compare Instruction:</a:t>
            </a:r>
            <a:endParaRPr>
              <a:solidFill>
                <a:srgbClr val="000099"/>
              </a:solidFill>
            </a:endParaRPr>
          </a:p>
          <a:p>
            <a:r>
              <a:rPr lang="en-US" dirty="0">
                <a:solidFill>
                  <a:schemeClr val="dk1"/>
                </a:solidFill>
                <a:latin typeface="Calibri"/>
                <a:ea typeface="Calibri"/>
                <a:cs typeface="Calibri"/>
                <a:sym typeface="Calibri"/>
              </a:rPr>
              <a:t>Syntax:         </a:t>
            </a:r>
            <a:endParaRPr/>
          </a:p>
          <a:p>
            <a:r>
              <a:rPr lang="en-US" dirty="0">
                <a:solidFill>
                  <a:schemeClr val="dk1"/>
                </a:solidFill>
                <a:latin typeface="Calibri"/>
                <a:ea typeface="Calibri"/>
                <a:cs typeface="Calibri"/>
                <a:sym typeface="Calibri"/>
              </a:rPr>
              <a:t>                                       </a:t>
            </a:r>
            <a:r>
              <a:rPr lang="en-US" sz="1800" b="1" dirty="0">
                <a:solidFill>
                  <a:schemeClr val="dk1"/>
                </a:solidFill>
                <a:latin typeface="Calibri"/>
                <a:ea typeface="Calibri"/>
                <a:cs typeface="Calibri"/>
                <a:sym typeface="Calibri"/>
              </a:rPr>
              <a:t>&lt;mnemonic&gt;&lt;</a:t>
            </a:r>
            <a:r>
              <a:rPr lang="en-US" sz="1800" b="1" dirty="0" err="1">
                <a:solidFill>
                  <a:schemeClr val="dk1"/>
                </a:solidFill>
                <a:latin typeface="Calibri"/>
                <a:ea typeface="Calibri"/>
                <a:cs typeface="Calibri"/>
                <a:sym typeface="Calibri"/>
              </a:rPr>
              <a:t>cond</a:t>
            </a:r>
            <a:r>
              <a:rPr lang="en-US" sz="1800" b="1" dirty="0">
                <a:solidFill>
                  <a:schemeClr val="dk1"/>
                </a:solidFill>
                <a:latin typeface="Calibri"/>
                <a:ea typeface="Calibri"/>
                <a:cs typeface="Calibri"/>
                <a:sym typeface="Calibri"/>
              </a:rPr>
              <a:t>&gt;&lt;s&gt;   &lt;</a:t>
            </a:r>
            <a:r>
              <a:rPr lang="en-US" sz="1800" b="1" dirty="0" err="1">
                <a:solidFill>
                  <a:schemeClr val="dk1"/>
                </a:solidFill>
                <a:latin typeface="Calibri"/>
                <a:ea typeface="Calibri"/>
                <a:cs typeface="Calibri"/>
                <a:sym typeface="Calibri"/>
              </a:rPr>
              <a:t>dest</a:t>
            </a:r>
            <a:r>
              <a:rPr lang="en-US" sz="1800" b="1" dirty="0">
                <a:solidFill>
                  <a:schemeClr val="dk1"/>
                </a:solidFill>
                <a:latin typeface="Calibri"/>
                <a:ea typeface="Calibri"/>
                <a:cs typeface="Calibri"/>
                <a:sym typeface="Calibri"/>
              </a:rPr>
              <a:t> Rd&gt;, &lt;</a:t>
            </a:r>
            <a:r>
              <a:rPr lang="en-US" sz="1800" b="1" dirty="0" err="1">
                <a:solidFill>
                  <a:schemeClr val="dk1"/>
                </a:solidFill>
                <a:latin typeface="Calibri"/>
                <a:ea typeface="Calibri"/>
                <a:cs typeface="Calibri"/>
                <a:sym typeface="Calibri"/>
              </a:rPr>
              <a:t>src</a:t>
            </a:r>
            <a:r>
              <a:rPr lang="en-US" sz="1800" b="1" dirty="0">
                <a:solidFill>
                  <a:schemeClr val="dk1"/>
                </a:solidFill>
                <a:latin typeface="Calibri"/>
                <a:ea typeface="Calibri"/>
                <a:cs typeface="Calibri"/>
                <a:sym typeface="Calibri"/>
              </a:rPr>
              <a:t> op1 </a:t>
            </a:r>
            <a:r>
              <a:rPr lang="en-US" sz="1800" b="1" dirty="0" err="1">
                <a:solidFill>
                  <a:schemeClr val="dk1"/>
                </a:solidFill>
                <a:latin typeface="Calibri"/>
                <a:ea typeface="Calibri"/>
                <a:cs typeface="Calibri"/>
                <a:sym typeface="Calibri"/>
              </a:rPr>
              <a:t>Rn</a:t>
            </a:r>
            <a:r>
              <a:rPr lang="en-US" sz="1800" b="1" dirty="0">
                <a:solidFill>
                  <a:schemeClr val="dk1"/>
                </a:solidFill>
                <a:latin typeface="Calibri"/>
                <a:ea typeface="Calibri"/>
                <a:cs typeface="Calibri"/>
                <a:sym typeface="Calibri"/>
              </a:rPr>
              <a:t> &gt;,</a:t>
            </a:r>
            <a:endParaRPr/>
          </a:p>
          <a:p>
            <a:r>
              <a:rPr lang="en-US" sz="2600" dirty="0">
                <a:solidFill>
                  <a:schemeClr val="dk1"/>
                </a:solidFill>
                <a:latin typeface="Calibri"/>
                <a:ea typeface="Calibri"/>
                <a:cs typeface="Calibri"/>
                <a:sym typeface="Calibri"/>
              </a:rPr>
              <a:t>	     </a:t>
            </a:r>
            <a:r>
              <a:rPr lang="en-US" sz="2200" dirty="0">
                <a:solidFill>
                  <a:schemeClr val="dk1"/>
                </a:solidFill>
                <a:latin typeface="Calibri"/>
                <a:ea typeface="Calibri"/>
                <a:cs typeface="Calibri"/>
                <a:sym typeface="Calibri"/>
              </a:rPr>
              <a:t>Ex4:   </a:t>
            </a:r>
            <a:r>
              <a:rPr lang="en-US" sz="2600" b="1" dirty="0">
                <a:solidFill>
                  <a:schemeClr val="dk1"/>
                </a:solidFill>
                <a:latin typeface="Calibri"/>
                <a:ea typeface="Calibri"/>
                <a:cs typeface="Calibri"/>
                <a:sym typeface="Calibri"/>
              </a:rPr>
              <a:t>CMP</a:t>
            </a:r>
            <a:r>
              <a:rPr lang="en-US" sz="2600" dirty="0">
                <a:solidFill>
                  <a:schemeClr val="dk1"/>
                </a:solidFill>
                <a:latin typeface="Calibri"/>
                <a:ea typeface="Calibri"/>
                <a:cs typeface="Calibri"/>
                <a:sym typeface="Calibri"/>
              </a:rPr>
              <a:t>                       </a:t>
            </a:r>
            <a:r>
              <a:rPr lang="en-US" sz="2600" b="1" dirty="0">
                <a:solidFill>
                  <a:schemeClr val="dk1"/>
                </a:solidFill>
                <a:latin typeface="Calibri"/>
                <a:ea typeface="Calibri"/>
                <a:cs typeface="Calibri"/>
                <a:sym typeface="Calibri"/>
              </a:rPr>
              <a:t>R3</a:t>
            </a:r>
            <a:r>
              <a:rPr lang="en-US" sz="2600" dirty="0">
                <a:solidFill>
                  <a:schemeClr val="dk1"/>
                </a:solidFill>
                <a:latin typeface="Calibri"/>
                <a:ea typeface="Calibri"/>
                <a:cs typeface="Calibri"/>
                <a:sym typeface="Calibri"/>
              </a:rPr>
              <a:t>,          </a:t>
            </a:r>
            <a:r>
              <a:rPr lang="en-US" sz="2600" b="1" dirty="0">
                <a:solidFill>
                  <a:schemeClr val="dk1"/>
                </a:solidFill>
                <a:latin typeface="Calibri"/>
                <a:ea typeface="Calibri"/>
                <a:cs typeface="Calibri"/>
                <a:sym typeface="Calibri"/>
              </a:rPr>
              <a:t>R1</a:t>
            </a:r>
            <a:r>
              <a:rPr lang="en-US" sz="2600" dirty="0">
                <a:solidFill>
                  <a:schemeClr val="dk1"/>
                </a:solidFill>
                <a:latin typeface="Calibri"/>
                <a:ea typeface="Calibri"/>
                <a:cs typeface="Calibri"/>
                <a:sym typeface="Calibri"/>
              </a:rPr>
              <a:t>       </a:t>
            </a:r>
            <a:endParaRPr sz="2600">
              <a:solidFill>
                <a:schemeClr val="dk1"/>
              </a:solidFill>
              <a:latin typeface="Calibri"/>
              <a:ea typeface="Calibri"/>
              <a:cs typeface="Calibri"/>
              <a:sym typeface="Calibri"/>
            </a:endParaRPr>
          </a:p>
          <a:p>
            <a:endParaRPr>
              <a:solidFill>
                <a:schemeClr val="dk1"/>
              </a:solidFill>
              <a:latin typeface="Calibri"/>
              <a:ea typeface="Calibri"/>
              <a:cs typeface="Calibri"/>
              <a:sym typeface="Calibri"/>
            </a:endParaRPr>
          </a:p>
          <a:p>
            <a:r>
              <a:rPr lang="en-US" i="1" dirty="0">
                <a:solidFill>
                  <a:schemeClr val="dk1"/>
                </a:solidFill>
                <a:latin typeface="Calibri"/>
                <a:ea typeface="Calibri"/>
                <a:cs typeface="Calibri"/>
                <a:sym typeface="Calibri"/>
              </a:rPr>
              <a:t>Neither source nor destination fields are affected. </a:t>
            </a:r>
            <a:endParaRPr/>
          </a:p>
          <a:p>
            <a:endParaRPr b="1" i="1">
              <a:solidFill>
                <a:schemeClr val="dk1"/>
              </a:solidFill>
              <a:latin typeface="Calibri"/>
              <a:ea typeface="Calibri"/>
              <a:cs typeface="Calibri"/>
              <a:sym typeface="Calibri"/>
            </a:endParaRPr>
          </a:p>
          <a:p>
            <a:endParaRPr b="1" i="1">
              <a:solidFill>
                <a:schemeClr val="dk1"/>
              </a:solidFill>
              <a:latin typeface="Calibri"/>
              <a:ea typeface="Calibri"/>
              <a:cs typeface="Calibri"/>
              <a:sym typeface="Calibri"/>
            </a:endParaRPr>
          </a:p>
          <a:p>
            <a:r>
              <a:rPr lang="en-US" sz="2200" dirty="0">
                <a:solidFill>
                  <a:schemeClr val="dk1"/>
                </a:solidFill>
                <a:latin typeface="Calibri"/>
                <a:ea typeface="Calibri"/>
                <a:cs typeface="Calibri"/>
                <a:sym typeface="Calibri"/>
              </a:rPr>
              <a:t> 	    Ex4:    </a:t>
            </a:r>
            <a:r>
              <a:rPr lang="en-US" sz="2200" b="1" dirty="0">
                <a:solidFill>
                  <a:schemeClr val="dk1"/>
                </a:solidFill>
                <a:latin typeface="Calibri"/>
                <a:ea typeface="Calibri"/>
                <a:cs typeface="Calibri"/>
                <a:sym typeface="Calibri"/>
              </a:rPr>
              <a:t>CMN</a:t>
            </a:r>
            <a:r>
              <a:rPr lang="en-US" sz="2200" dirty="0">
                <a:solidFill>
                  <a:schemeClr val="dk1"/>
                </a:solidFill>
                <a:latin typeface="Calibri"/>
                <a:ea typeface="Calibri"/>
                <a:cs typeface="Calibri"/>
                <a:sym typeface="Calibri"/>
              </a:rPr>
              <a:t>                             </a:t>
            </a:r>
            <a:r>
              <a:rPr lang="en-US" sz="2200" b="1" dirty="0">
                <a:solidFill>
                  <a:schemeClr val="dk1"/>
                </a:solidFill>
                <a:latin typeface="Calibri"/>
                <a:ea typeface="Calibri"/>
                <a:cs typeface="Calibri"/>
                <a:sym typeface="Calibri"/>
              </a:rPr>
              <a:t>R3</a:t>
            </a:r>
            <a:r>
              <a:rPr lang="en-US" sz="2200" dirty="0">
                <a:solidFill>
                  <a:schemeClr val="dk1"/>
                </a:solidFill>
                <a:latin typeface="Calibri"/>
                <a:ea typeface="Calibri"/>
                <a:cs typeface="Calibri"/>
                <a:sym typeface="Calibri"/>
              </a:rPr>
              <a:t>,               </a:t>
            </a:r>
            <a:r>
              <a:rPr lang="en-US" sz="2200" b="1" dirty="0">
                <a:solidFill>
                  <a:schemeClr val="dk1"/>
                </a:solidFill>
                <a:latin typeface="Calibri"/>
                <a:ea typeface="Calibri"/>
                <a:cs typeface="Calibri"/>
                <a:sym typeface="Calibri"/>
              </a:rPr>
              <a:t>R1</a:t>
            </a:r>
            <a:endParaRPr/>
          </a:p>
          <a:p>
            <a:endParaRPr sz="2200" b="1">
              <a:solidFill>
                <a:schemeClr val="dk1"/>
              </a:solidFill>
              <a:latin typeface="Calibri"/>
              <a:ea typeface="Calibri"/>
              <a:cs typeface="Calibri"/>
              <a:sym typeface="Calibri"/>
            </a:endParaRPr>
          </a:p>
          <a:p>
            <a:r>
              <a:rPr lang="en-US" dirty="0">
                <a:solidFill>
                  <a:schemeClr val="dk1"/>
                </a:solidFill>
                <a:latin typeface="Calibri"/>
                <a:ea typeface="Calibri"/>
                <a:cs typeface="Calibri"/>
                <a:sym typeface="Calibri"/>
              </a:rPr>
              <a:t>Performs the </a:t>
            </a:r>
            <a:r>
              <a:rPr lang="en-US" b="1" dirty="0">
                <a:solidFill>
                  <a:schemeClr val="dk1"/>
                </a:solidFill>
                <a:latin typeface="Calibri"/>
                <a:ea typeface="Calibri"/>
                <a:cs typeface="Calibri"/>
                <a:sym typeface="Calibri"/>
              </a:rPr>
              <a:t>operation R3 + R1 </a:t>
            </a:r>
            <a:r>
              <a:rPr lang="en-US" dirty="0">
                <a:solidFill>
                  <a:schemeClr val="dk1"/>
                </a:solidFill>
                <a:latin typeface="Calibri"/>
                <a:ea typeface="Calibri"/>
                <a:cs typeface="Calibri"/>
                <a:sym typeface="Calibri"/>
              </a:rPr>
              <a:t>and </a:t>
            </a:r>
            <a:r>
              <a:rPr lang="en-US" b="1" dirty="0">
                <a:solidFill>
                  <a:schemeClr val="dk1"/>
                </a:solidFill>
                <a:latin typeface="Calibri"/>
                <a:ea typeface="Calibri"/>
                <a:cs typeface="Calibri"/>
                <a:sym typeface="Calibri"/>
              </a:rPr>
              <a:t>sets</a:t>
            </a:r>
            <a:r>
              <a:rPr lang="en-US" dirty="0">
                <a:solidFill>
                  <a:schemeClr val="dk1"/>
                </a:solidFill>
                <a:latin typeface="Calibri"/>
                <a:ea typeface="Calibri"/>
                <a:cs typeface="Calibri"/>
                <a:sym typeface="Calibri"/>
              </a:rPr>
              <a:t> the condition codes / flags.  </a:t>
            </a:r>
            <a:endParaRPr>
              <a:solidFill>
                <a:schemeClr val="dk1"/>
              </a:solidFill>
              <a:latin typeface="Calibri"/>
              <a:ea typeface="Calibri"/>
              <a:cs typeface="Calibri"/>
              <a:sym typeface="Calibri"/>
            </a:endParaRPr>
          </a:p>
          <a:p>
            <a:r>
              <a:rPr lang="en-US" i="1" dirty="0">
                <a:solidFill>
                  <a:schemeClr val="dk1"/>
                </a:solidFill>
                <a:latin typeface="Calibri"/>
                <a:ea typeface="Calibri"/>
                <a:cs typeface="Calibri"/>
                <a:sym typeface="Calibri"/>
              </a:rPr>
              <a:t>Neither source nor destination fields are affected. </a:t>
            </a:r>
            <a:endParaRPr/>
          </a:p>
          <a:p>
            <a:endParaRPr b="1" i="1">
              <a:solidFill>
                <a:schemeClr val="dk1"/>
              </a:solidFill>
              <a:latin typeface="Calibri"/>
              <a:ea typeface="Calibri"/>
              <a:cs typeface="Calibri"/>
              <a:sym typeface="Calibri"/>
            </a:endParaRPr>
          </a:p>
          <a:p>
            <a:endParaRPr i="1">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cxnSp>
        <p:nvCxnSpPr>
          <p:cNvPr id="225" name="Google Shape;225;g264fb4b1835_1_348"/>
          <p:cNvCxnSpPr/>
          <p:nvPr/>
        </p:nvCxnSpPr>
        <p:spPr>
          <a:xfrm>
            <a:off x="3" y="687383"/>
            <a:ext cx="12600747" cy="0"/>
          </a:xfrm>
          <a:prstGeom prst="straightConnector1">
            <a:avLst/>
          </a:prstGeom>
          <a:noFill/>
          <a:ln w="9525" cap="flat" cmpd="sng">
            <a:solidFill>
              <a:srgbClr val="0000FF"/>
            </a:solidFill>
            <a:prstDash val="solid"/>
            <a:round/>
            <a:headEnd type="none" w="sm" len="sm"/>
            <a:tailEnd type="none" w="sm" len="sm"/>
          </a:ln>
        </p:spPr>
      </p:cxnSp>
      <p:sp>
        <p:nvSpPr>
          <p:cNvPr id="226" name="Google Shape;226;g264fb4b1835_1_348"/>
          <p:cNvSpPr txBox="1"/>
          <p:nvPr/>
        </p:nvSpPr>
        <p:spPr>
          <a:xfrm>
            <a:off x="365275" y="419872"/>
            <a:ext cx="7974795" cy="381088"/>
          </a:xfrm>
          <a:prstGeom prst="rect">
            <a:avLst/>
          </a:prstGeom>
          <a:noFill/>
          <a:ln>
            <a:noFill/>
          </a:ln>
        </p:spPr>
        <p:txBody>
          <a:bodyPr spcFirstLastPara="1" wrap="square" lIns="100897" tIns="50435" rIns="100897" bIns="50435" anchor="ctr" anchorCtr="0">
            <a:normAutofit fontScale="25000" lnSpcReduction="20000"/>
          </a:bodyPr>
          <a:lstStyle/>
          <a:p>
            <a:pPr>
              <a:buClr>
                <a:srgbClr val="C00000"/>
              </a:buClr>
              <a:buSzPct val="100000"/>
            </a:pPr>
            <a:r>
              <a:rPr lang="en-US" sz="3500" b="1" dirty="0">
                <a:solidFill>
                  <a:srgbClr val="C00000"/>
                </a:solidFill>
                <a:latin typeface="Calibri"/>
                <a:ea typeface="Calibri"/>
                <a:cs typeface="Calibri"/>
                <a:sym typeface="Calibri"/>
              </a:rPr>
              <a:t/>
            </a:r>
            <a:br>
              <a:rPr lang="en-US" sz="3500" b="1" dirty="0">
                <a:solidFill>
                  <a:srgbClr val="C00000"/>
                </a:solidFill>
                <a:latin typeface="Calibri"/>
                <a:ea typeface="Calibri"/>
                <a:cs typeface="Calibri"/>
                <a:sym typeface="Calibri"/>
              </a:rPr>
            </a:br>
            <a:endParaRPr sz="3500" b="1">
              <a:solidFill>
                <a:srgbClr val="C00000"/>
              </a:solidFill>
              <a:latin typeface="Calibri"/>
              <a:ea typeface="Calibri"/>
              <a:cs typeface="Calibri"/>
              <a:sym typeface="Calibri"/>
            </a:endParaRPr>
          </a:p>
          <a:p>
            <a:pPr algn="ctr">
              <a:buClr>
                <a:schemeClr val="hlink"/>
              </a:buClr>
              <a:buSzPct val="31428"/>
            </a:pPr>
            <a:r>
              <a:rPr lang="en-US" sz="15500" b="1" dirty="0">
                <a:solidFill>
                  <a:srgbClr val="000099"/>
                </a:solidFill>
                <a:latin typeface="Calibri"/>
                <a:ea typeface="Calibri"/>
                <a:cs typeface="Calibri"/>
                <a:sym typeface="Calibri"/>
              </a:rPr>
              <a:t>Setting the condition codes</a:t>
            </a:r>
            <a:endParaRPr sz="14100" b="1">
              <a:solidFill>
                <a:srgbClr val="C00000"/>
              </a:solidFill>
              <a:latin typeface="Calibri"/>
              <a:ea typeface="Calibri"/>
              <a:cs typeface="Calibri"/>
              <a:sym typeface="Calibri"/>
            </a:endParaRPr>
          </a:p>
          <a:p>
            <a:pPr algn="ctr">
              <a:buClr>
                <a:srgbClr val="0000FF"/>
              </a:buClr>
              <a:buSzPct val="45833"/>
            </a:pPr>
            <a:r>
              <a:rPr lang="en-US" sz="10600" b="1" dirty="0">
                <a:solidFill>
                  <a:srgbClr val="C00000"/>
                </a:solidFill>
                <a:latin typeface="Calibri"/>
                <a:ea typeface="Calibri"/>
                <a:cs typeface="Calibri"/>
                <a:sym typeface="Calibri"/>
              </a:rPr>
              <a:t/>
            </a:r>
            <a:br>
              <a:rPr lang="en-US" sz="10600" b="1" dirty="0">
                <a:solidFill>
                  <a:srgbClr val="C00000"/>
                </a:solidFill>
                <a:latin typeface="Calibri"/>
                <a:ea typeface="Calibri"/>
                <a:cs typeface="Calibri"/>
                <a:sym typeface="Calibri"/>
              </a:rPr>
            </a:br>
            <a:r>
              <a:rPr lang="en-US" sz="10600" b="1" dirty="0">
                <a:solidFill>
                  <a:srgbClr val="C00000"/>
                </a:solidFill>
                <a:latin typeface="Calibri"/>
                <a:ea typeface="Calibri"/>
                <a:cs typeface="Calibri"/>
                <a:sym typeface="Calibri"/>
              </a:rPr>
              <a:t>   </a:t>
            </a:r>
            <a:endParaRPr sz="10600">
              <a:solidFill>
                <a:srgbClr val="0000FF"/>
              </a:solidFill>
              <a:latin typeface="Calibri"/>
              <a:ea typeface="Calibri"/>
              <a:cs typeface="Calibri"/>
              <a:sym typeface="Calibri"/>
            </a:endParaRPr>
          </a:p>
        </p:txBody>
      </p:sp>
      <p:sp>
        <p:nvSpPr>
          <p:cNvPr id="228" name="Google Shape;228;g264fb4b1835_1_348"/>
          <p:cNvSpPr txBox="1">
            <a:spLocks noGrp="1"/>
          </p:cNvSpPr>
          <p:nvPr>
            <p:ph type="body" idx="4294967295"/>
          </p:nvPr>
        </p:nvSpPr>
        <p:spPr>
          <a:xfrm>
            <a:off x="630080" y="1600571"/>
            <a:ext cx="11341418" cy="4527148"/>
          </a:xfrm>
          <a:prstGeom prst="rect">
            <a:avLst/>
          </a:prstGeom>
          <a:noFill/>
          <a:ln>
            <a:noFill/>
          </a:ln>
        </p:spPr>
        <p:txBody>
          <a:bodyPr spcFirstLastPara="1" wrap="square" lIns="100897" tIns="50435" rIns="100897" bIns="50435" anchor="t" anchorCtr="0">
            <a:normAutofit/>
          </a:bodyPr>
          <a:lstStyle/>
          <a:p>
            <a:pPr marL="378424" indent="-378424">
              <a:spcBef>
                <a:spcPts val="0"/>
              </a:spcBef>
            </a:pPr>
            <a:r>
              <a:rPr lang="en-US" dirty="0"/>
              <a:t>Any data processing instruction can set the condition codes if the programmers wish it to</a:t>
            </a:r>
            <a:endParaRPr/>
          </a:p>
          <a:p>
            <a:pPr marL="378424" indent="-154173">
              <a:spcBef>
                <a:spcPts val="706"/>
              </a:spcBef>
              <a:buNone/>
            </a:pPr>
            <a:endParaRPr/>
          </a:p>
          <a:p>
            <a:pPr marL="378424" indent="-378424">
              <a:spcBef>
                <a:spcPts val="706"/>
              </a:spcBef>
              <a:buClr>
                <a:srgbClr val="C00000"/>
              </a:buClr>
              <a:buNone/>
            </a:pPr>
            <a:r>
              <a:rPr lang="en-US" dirty="0">
                <a:solidFill>
                  <a:srgbClr val="E36C09"/>
                </a:solidFill>
              </a:rPr>
              <a:t>64-bit addition</a:t>
            </a:r>
            <a:endParaRPr>
              <a:solidFill>
                <a:srgbClr val="E36C09"/>
              </a:solidFill>
            </a:endParaRPr>
          </a:p>
          <a:p>
            <a:pPr marL="378424" indent="-378424">
              <a:spcBef>
                <a:spcPts val="706"/>
              </a:spcBef>
              <a:buNone/>
            </a:pPr>
            <a:endParaRPr/>
          </a:p>
          <a:p>
            <a:pPr marL="378424" indent="-378424">
              <a:spcBef>
                <a:spcPts val="574"/>
              </a:spcBef>
              <a:buSzPts val="2600"/>
              <a:buNone/>
            </a:pPr>
            <a:r>
              <a:rPr lang="en-US" sz="2900" b="1" dirty="0">
                <a:latin typeface="Courier New"/>
                <a:ea typeface="Courier New"/>
                <a:cs typeface="Courier New"/>
                <a:sym typeface="Courier New"/>
              </a:rPr>
              <a:t>ADD</a:t>
            </a:r>
            <a:r>
              <a:rPr lang="en-US" sz="2900" b="1" dirty="0">
                <a:solidFill>
                  <a:srgbClr val="FF0000"/>
                </a:solidFill>
                <a:latin typeface="Courier New"/>
                <a:ea typeface="Courier New"/>
                <a:cs typeface="Courier New"/>
                <a:sym typeface="Courier New"/>
              </a:rPr>
              <a:t>S</a:t>
            </a:r>
            <a:r>
              <a:rPr lang="en-US" sz="2900" b="1" dirty="0">
                <a:latin typeface="Courier New"/>
                <a:ea typeface="Courier New"/>
                <a:cs typeface="Courier New"/>
                <a:sym typeface="Courier New"/>
              </a:rPr>
              <a:t>  R2, R2, R0</a:t>
            </a:r>
            <a:endParaRPr/>
          </a:p>
          <a:p>
            <a:pPr marL="378424" indent="-378424">
              <a:spcBef>
                <a:spcPts val="574"/>
              </a:spcBef>
              <a:buSzPts val="2600"/>
              <a:buNone/>
            </a:pPr>
            <a:r>
              <a:rPr lang="en-US" sz="2900" b="1" dirty="0">
                <a:latin typeface="Courier New"/>
                <a:ea typeface="Courier New"/>
                <a:cs typeface="Courier New"/>
                <a:sym typeface="Courier New"/>
              </a:rPr>
              <a:t>ADC   R3, R3, R1</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
          <p:cNvSpPr txBox="1">
            <a:spLocks noGrp="1"/>
          </p:cNvSpPr>
          <p:nvPr>
            <p:ph type="title"/>
          </p:nvPr>
        </p:nvSpPr>
        <p:spPr>
          <a:xfrm>
            <a:off x="420054" y="76223"/>
            <a:ext cx="11341418" cy="609741"/>
          </a:xfrm>
          <a:prstGeom prst="rect">
            <a:avLst/>
          </a:prstGeom>
          <a:noFill/>
          <a:ln>
            <a:noFill/>
          </a:ln>
        </p:spPr>
        <p:txBody>
          <a:bodyPr spcFirstLastPara="1" wrap="square" lIns="100897" tIns="50435" rIns="100897" bIns="50435" anchor="ctr" anchorCtr="0">
            <a:normAutofit fontScale="90000"/>
          </a:bodyPr>
          <a:lstStyle/>
          <a:p>
            <a:pPr>
              <a:buClr>
                <a:srgbClr val="0000FF"/>
              </a:buClr>
              <a:buSzPct val="100000"/>
            </a:pPr>
            <a:r>
              <a:rPr lang="en-US" b="1" dirty="0">
                <a:solidFill>
                  <a:srgbClr val="E36C09"/>
                </a:solidFill>
              </a:rPr>
              <a:t>Comparison</a:t>
            </a:r>
            <a:endParaRPr b="1">
              <a:solidFill>
                <a:srgbClr val="E36C09"/>
              </a:solidFill>
            </a:endParaRPr>
          </a:p>
        </p:txBody>
      </p:sp>
      <p:sp>
        <p:nvSpPr>
          <p:cNvPr id="234" name="Google Shape;234;p6"/>
          <p:cNvSpPr txBox="1">
            <a:spLocks noGrp="1"/>
          </p:cNvSpPr>
          <p:nvPr>
            <p:ph type="body" idx="1"/>
          </p:nvPr>
        </p:nvSpPr>
        <p:spPr>
          <a:xfrm>
            <a:off x="630080" y="1052762"/>
            <a:ext cx="11525190" cy="5473379"/>
          </a:xfrm>
          <a:prstGeom prst="rect">
            <a:avLst/>
          </a:prstGeom>
          <a:noFill/>
          <a:ln>
            <a:noFill/>
          </a:ln>
        </p:spPr>
        <p:txBody>
          <a:bodyPr spcFirstLastPara="1" wrap="square" lIns="100897" tIns="50435" rIns="100897" bIns="50435" anchor="t" anchorCtr="0">
            <a:normAutofit/>
          </a:bodyPr>
          <a:lstStyle/>
          <a:p>
            <a:pPr marL="378424" indent="-210236">
              <a:spcBef>
                <a:spcPts val="0"/>
              </a:spcBef>
              <a:buSzPts val="2400"/>
              <a:buNone/>
            </a:pPr>
            <a:endParaRPr sz="2600" b="1">
              <a:latin typeface="Courier New"/>
              <a:ea typeface="Courier New"/>
              <a:cs typeface="Courier New"/>
              <a:sym typeface="Courier New"/>
            </a:endParaRPr>
          </a:p>
          <a:p>
            <a:pPr marL="378424">
              <a:spcBef>
                <a:spcPts val="530"/>
              </a:spcBef>
              <a:buSzPts val="2400"/>
            </a:pPr>
            <a:r>
              <a:rPr lang="en-US" sz="2600" b="1" dirty="0">
                <a:latin typeface="Courier New"/>
                <a:ea typeface="Courier New"/>
                <a:cs typeface="Courier New"/>
                <a:sym typeface="Courier New"/>
              </a:rPr>
              <a:t>CMP  R1, R2	   @ set cc on R1-R2</a:t>
            </a:r>
            <a:endParaRPr/>
          </a:p>
          <a:p>
            <a:pPr marL="378424" indent="-210236">
              <a:spcBef>
                <a:spcPts val="530"/>
              </a:spcBef>
              <a:buSzPts val="2400"/>
              <a:buNone/>
            </a:pPr>
            <a:endParaRPr sz="2600" b="1">
              <a:latin typeface="Courier New"/>
              <a:ea typeface="Courier New"/>
              <a:cs typeface="Courier New"/>
              <a:sym typeface="Courier New"/>
            </a:endParaRPr>
          </a:p>
          <a:p>
            <a:pPr marL="378424">
              <a:spcBef>
                <a:spcPts val="530"/>
              </a:spcBef>
              <a:buSzPts val="2400"/>
            </a:pPr>
            <a:r>
              <a:rPr lang="en-US" sz="2600" b="1" dirty="0">
                <a:latin typeface="Courier New"/>
                <a:ea typeface="Courier New"/>
                <a:cs typeface="Courier New"/>
                <a:sym typeface="Courier New"/>
              </a:rPr>
              <a:t>CMN  R1, R2	   @ set cc on R1+R2</a:t>
            </a:r>
            <a:endParaRPr/>
          </a:p>
          <a:p>
            <a:pPr marL="378424" indent="-210236">
              <a:spcBef>
                <a:spcPts val="530"/>
              </a:spcBef>
              <a:buSzPts val="2400"/>
              <a:buNone/>
            </a:pPr>
            <a:endParaRPr sz="2600" b="1">
              <a:latin typeface="Courier New"/>
              <a:ea typeface="Courier New"/>
              <a:cs typeface="Courier New"/>
              <a:sym typeface="Courier New"/>
            </a:endParaRPr>
          </a:p>
          <a:p>
            <a:pPr marL="378424">
              <a:spcBef>
                <a:spcPts val="530"/>
              </a:spcBef>
              <a:buSzPts val="2400"/>
            </a:pPr>
            <a:r>
              <a:rPr lang="en-US" sz="2600" b="1" dirty="0">
                <a:latin typeface="Courier New"/>
                <a:ea typeface="Courier New"/>
                <a:cs typeface="Courier New"/>
                <a:sym typeface="Courier New"/>
              </a:rPr>
              <a:t>TST  R1, R2	   @ set cc on R1 and R2</a:t>
            </a:r>
            <a:endParaRPr/>
          </a:p>
          <a:p>
            <a:pPr marL="378424" indent="-210236">
              <a:spcBef>
                <a:spcPts val="530"/>
              </a:spcBef>
              <a:buSzPts val="2400"/>
              <a:buNone/>
            </a:pPr>
            <a:endParaRPr sz="2600" b="1">
              <a:latin typeface="Courier New"/>
              <a:ea typeface="Courier New"/>
              <a:cs typeface="Courier New"/>
              <a:sym typeface="Courier New"/>
            </a:endParaRPr>
          </a:p>
          <a:p>
            <a:pPr marL="378424">
              <a:spcBef>
                <a:spcPts val="530"/>
              </a:spcBef>
              <a:buSzPts val="2400"/>
            </a:pPr>
            <a:r>
              <a:rPr lang="en-US" sz="2600" b="1" dirty="0">
                <a:latin typeface="Courier New"/>
                <a:ea typeface="Courier New"/>
                <a:cs typeface="Courier New"/>
                <a:sym typeface="Courier New"/>
              </a:rPr>
              <a:t>TEQ  R1, R2	   @ set cc on R1 </a:t>
            </a:r>
            <a:r>
              <a:rPr lang="en-US" sz="2600" b="1" dirty="0" err="1">
                <a:latin typeface="Courier New"/>
                <a:ea typeface="Courier New"/>
                <a:cs typeface="Courier New"/>
                <a:sym typeface="Courier New"/>
              </a:rPr>
              <a:t>xor</a:t>
            </a:r>
            <a:r>
              <a:rPr lang="en-US" sz="2600" b="1" dirty="0">
                <a:latin typeface="Courier New"/>
                <a:ea typeface="Courier New"/>
                <a:cs typeface="Courier New"/>
                <a:sym typeface="Courier New"/>
              </a:rPr>
              <a:t> R2</a:t>
            </a:r>
            <a:endParaRPr/>
          </a:p>
          <a:p>
            <a:pPr marL="378424" indent="-210236">
              <a:spcBef>
                <a:spcPts val="530"/>
              </a:spcBef>
              <a:buSzPts val="2400"/>
              <a:buNone/>
            </a:pPr>
            <a:endParaRPr sz="2600" b="1">
              <a:latin typeface="Courier New"/>
              <a:ea typeface="Courier New"/>
              <a:cs typeface="Courier New"/>
              <a:sym typeface="Courier New"/>
            </a:endParaRPr>
          </a:p>
        </p:txBody>
      </p:sp>
      <p:sp>
        <p:nvSpPr>
          <p:cNvPr id="235" name="Google Shape;235;p6"/>
          <p:cNvSpPr txBox="1"/>
          <p:nvPr/>
        </p:nvSpPr>
        <p:spPr>
          <a:xfrm>
            <a:off x="1043569" y="1140094"/>
            <a:ext cx="1883622" cy="501965"/>
          </a:xfrm>
          <a:prstGeom prst="rect">
            <a:avLst/>
          </a:prstGeom>
          <a:noFill/>
          <a:ln>
            <a:noFill/>
          </a:ln>
        </p:spPr>
        <p:txBody>
          <a:bodyPr spcFirstLastPara="1" wrap="square" lIns="100897" tIns="50435" rIns="100897" bIns="50435" anchor="t" anchorCtr="0">
            <a:spAutoFit/>
          </a:bodyPr>
          <a:lstStyle/>
          <a:p>
            <a:r>
              <a:rPr lang="en-US" sz="2600" dirty="0">
                <a:solidFill>
                  <a:srgbClr val="000099"/>
                </a:solidFill>
                <a:latin typeface="Trebuchet MS"/>
                <a:ea typeface="Trebuchet MS"/>
                <a:cs typeface="Trebuchet MS"/>
                <a:sym typeface="Trebuchet MS"/>
              </a:rPr>
              <a:t>compare</a:t>
            </a:r>
            <a:endParaRPr>
              <a:solidFill>
                <a:srgbClr val="000099"/>
              </a:solidFill>
            </a:endParaRPr>
          </a:p>
        </p:txBody>
      </p:sp>
      <p:sp>
        <p:nvSpPr>
          <p:cNvPr id="236" name="Google Shape;236;p6"/>
          <p:cNvSpPr txBox="1"/>
          <p:nvPr/>
        </p:nvSpPr>
        <p:spPr>
          <a:xfrm>
            <a:off x="1041382" y="2030888"/>
            <a:ext cx="3531169" cy="501965"/>
          </a:xfrm>
          <a:prstGeom prst="rect">
            <a:avLst/>
          </a:prstGeom>
          <a:noFill/>
          <a:ln>
            <a:noFill/>
          </a:ln>
        </p:spPr>
        <p:txBody>
          <a:bodyPr spcFirstLastPara="1" wrap="square" lIns="100897" tIns="50435" rIns="100897" bIns="50435" anchor="t" anchorCtr="0">
            <a:spAutoFit/>
          </a:bodyPr>
          <a:lstStyle/>
          <a:p>
            <a:r>
              <a:rPr lang="en-US" sz="2600" dirty="0">
                <a:solidFill>
                  <a:srgbClr val="000099"/>
                </a:solidFill>
                <a:latin typeface="Trebuchet MS"/>
                <a:ea typeface="Trebuchet MS"/>
                <a:cs typeface="Trebuchet MS"/>
                <a:sym typeface="Trebuchet MS"/>
              </a:rPr>
              <a:t>compare negated</a:t>
            </a:r>
            <a:endParaRPr>
              <a:solidFill>
                <a:srgbClr val="000099"/>
              </a:solidFill>
            </a:endParaRPr>
          </a:p>
        </p:txBody>
      </p:sp>
      <p:sp>
        <p:nvSpPr>
          <p:cNvPr id="237" name="Google Shape;237;p6"/>
          <p:cNvSpPr txBox="1"/>
          <p:nvPr/>
        </p:nvSpPr>
        <p:spPr>
          <a:xfrm>
            <a:off x="1041381" y="2894688"/>
            <a:ext cx="1634318" cy="501965"/>
          </a:xfrm>
          <a:prstGeom prst="rect">
            <a:avLst/>
          </a:prstGeom>
          <a:noFill/>
          <a:ln>
            <a:noFill/>
          </a:ln>
        </p:spPr>
        <p:txBody>
          <a:bodyPr spcFirstLastPara="1" wrap="square" lIns="100897" tIns="50435" rIns="100897" bIns="50435" anchor="t" anchorCtr="0">
            <a:spAutoFit/>
          </a:bodyPr>
          <a:lstStyle/>
          <a:p>
            <a:r>
              <a:rPr lang="en-US" sz="2600" dirty="0">
                <a:solidFill>
                  <a:srgbClr val="000099"/>
                </a:solidFill>
                <a:latin typeface="Trebuchet MS"/>
                <a:ea typeface="Trebuchet MS"/>
                <a:cs typeface="Trebuchet MS"/>
                <a:sym typeface="Trebuchet MS"/>
              </a:rPr>
              <a:t>bit test</a:t>
            </a:r>
            <a:endParaRPr>
              <a:solidFill>
                <a:srgbClr val="000099"/>
              </a:solidFill>
            </a:endParaRPr>
          </a:p>
        </p:txBody>
      </p:sp>
      <p:sp>
        <p:nvSpPr>
          <p:cNvPr id="238" name="Google Shape;238;p6"/>
          <p:cNvSpPr txBox="1"/>
          <p:nvPr/>
        </p:nvSpPr>
        <p:spPr>
          <a:xfrm>
            <a:off x="1041381" y="3758485"/>
            <a:ext cx="2152769" cy="501965"/>
          </a:xfrm>
          <a:prstGeom prst="rect">
            <a:avLst/>
          </a:prstGeom>
          <a:noFill/>
          <a:ln>
            <a:noFill/>
          </a:ln>
        </p:spPr>
        <p:txBody>
          <a:bodyPr spcFirstLastPara="1" wrap="square" lIns="100897" tIns="50435" rIns="100897" bIns="50435" anchor="t" anchorCtr="0">
            <a:spAutoFit/>
          </a:bodyPr>
          <a:lstStyle/>
          <a:p>
            <a:r>
              <a:rPr lang="en-US" sz="2600" dirty="0">
                <a:solidFill>
                  <a:srgbClr val="000099"/>
                </a:solidFill>
                <a:latin typeface="Trebuchet MS"/>
                <a:ea typeface="Trebuchet MS"/>
                <a:cs typeface="Trebuchet MS"/>
                <a:sym typeface="Trebuchet MS"/>
              </a:rPr>
              <a:t>test equal</a:t>
            </a:r>
            <a:endParaRPr>
              <a:solidFill>
                <a:srgbClr val="000099"/>
              </a:solidFill>
            </a:endParaRPr>
          </a:p>
        </p:txBody>
      </p:sp>
      <p:cxnSp>
        <p:nvCxnSpPr>
          <p:cNvPr id="239" name="Google Shape;239;p6"/>
          <p:cNvCxnSpPr/>
          <p:nvPr/>
        </p:nvCxnSpPr>
        <p:spPr>
          <a:xfrm>
            <a:off x="983" y="685959"/>
            <a:ext cx="12600594" cy="0"/>
          </a:xfrm>
          <a:prstGeom prst="straightConnector1">
            <a:avLst/>
          </a:prstGeom>
          <a:noFill/>
          <a:ln w="9525" cap="flat" cmpd="sng">
            <a:solidFill>
              <a:srgbClr val="0000FF"/>
            </a:solidFill>
            <a:prstDash val="solid"/>
            <a:round/>
            <a:headEnd type="none" w="sm" len="sm"/>
            <a:tailEnd type="none" w="sm" len="sm"/>
          </a:ln>
        </p:spPr>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7"/>
          <p:cNvSpPr txBox="1">
            <a:spLocks noGrp="1"/>
          </p:cNvSpPr>
          <p:nvPr>
            <p:ph type="title"/>
          </p:nvPr>
        </p:nvSpPr>
        <p:spPr>
          <a:xfrm>
            <a:off x="630080" y="152436"/>
            <a:ext cx="11341418" cy="563692"/>
          </a:xfrm>
          <a:prstGeom prst="rect">
            <a:avLst/>
          </a:prstGeom>
          <a:noFill/>
          <a:ln>
            <a:noFill/>
          </a:ln>
        </p:spPr>
        <p:txBody>
          <a:bodyPr spcFirstLastPara="1" wrap="square" lIns="100897" tIns="50435" rIns="100897" bIns="50435" anchor="ctr" anchorCtr="0">
            <a:normAutofit fontScale="90000"/>
          </a:bodyPr>
          <a:lstStyle/>
          <a:p>
            <a:pPr>
              <a:buSzPct val="100000"/>
            </a:pPr>
            <a:r>
              <a:rPr lang="en-US" b="1" dirty="0">
                <a:solidFill>
                  <a:srgbClr val="000099"/>
                </a:solidFill>
              </a:rPr>
              <a:t/>
            </a:r>
            <a:br>
              <a:rPr lang="en-US" b="1" dirty="0">
                <a:solidFill>
                  <a:srgbClr val="000099"/>
                </a:solidFill>
              </a:rPr>
            </a:br>
            <a:r>
              <a:rPr lang="en-US" b="1" dirty="0">
                <a:solidFill>
                  <a:srgbClr val="000099"/>
                </a:solidFill>
              </a:rPr>
              <a:t>Arithmetic Operations</a:t>
            </a:r>
            <a:br>
              <a:rPr lang="en-US" b="1" dirty="0">
                <a:solidFill>
                  <a:srgbClr val="000099"/>
                </a:solidFill>
              </a:rPr>
            </a:br>
            <a:endParaRPr b="1">
              <a:solidFill>
                <a:srgbClr val="000099"/>
              </a:solidFill>
            </a:endParaRPr>
          </a:p>
        </p:txBody>
      </p:sp>
      <p:sp>
        <p:nvSpPr>
          <p:cNvPr id="246" name="Google Shape;246;p7"/>
          <p:cNvSpPr txBox="1">
            <a:spLocks noGrp="1"/>
          </p:cNvSpPr>
          <p:nvPr>
            <p:ph type="body" idx="1"/>
          </p:nvPr>
        </p:nvSpPr>
        <p:spPr>
          <a:xfrm>
            <a:off x="630080" y="1219482"/>
            <a:ext cx="11341418" cy="5106582"/>
          </a:xfrm>
          <a:prstGeom prst="rect">
            <a:avLst/>
          </a:prstGeom>
          <a:noFill/>
          <a:ln>
            <a:noFill/>
          </a:ln>
        </p:spPr>
        <p:txBody>
          <a:bodyPr spcFirstLastPara="1" wrap="square" lIns="100897" tIns="50435" rIns="100897" bIns="50435" anchor="t" anchorCtr="0">
            <a:normAutofit fontScale="70000" lnSpcReduction="20000"/>
          </a:bodyPr>
          <a:lstStyle/>
          <a:p>
            <a:pPr marL="378424">
              <a:spcBef>
                <a:spcPts val="0"/>
              </a:spcBef>
              <a:buSzPct val="100000"/>
            </a:pPr>
            <a:r>
              <a:rPr lang="en-US" b="1" dirty="0"/>
              <a:t>MOV  R4, #10</a:t>
            </a:r>
            <a:endParaRPr/>
          </a:p>
          <a:p>
            <a:pPr marL="378424">
              <a:spcBef>
                <a:spcPts val="494"/>
              </a:spcBef>
              <a:buSzPct val="100000"/>
            </a:pPr>
            <a:r>
              <a:rPr lang="en-US" b="1" dirty="0"/>
              <a:t>MVN  R5, R4</a:t>
            </a:r>
            <a:endParaRPr b="1"/>
          </a:p>
          <a:p>
            <a:pPr marL="378424">
              <a:spcBef>
                <a:spcPts val="494"/>
              </a:spcBef>
              <a:buSzPct val="100000"/>
            </a:pPr>
            <a:r>
              <a:rPr lang="en-US" b="1" dirty="0"/>
              <a:t>MOV  R1, #5</a:t>
            </a:r>
            <a:endParaRPr/>
          </a:p>
          <a:p>
            <a:pPr marL="378424">
              <a:spcBef>
                <a:spcPts val="494"/>
              </a:spcBef>
              <a:buSzPct val="100000"/>
            </a:pPr>
            <a:r>
              <a:rPr lang="en-US" b="1" dirty="0"/>
              <a:t>MOV  R2, #2</a:t>
            </a:r>
            <a:endParaRPr/>
          </a:p>
          <a:p>
            <a:pPr marL="0" indent="0">
              <a:spcBef>
                <a:spcPts val="494"/>
              </a:spcBef>
              <a:buSzPct val="100000"/>
              <a:buNone/>
            </a:pPr>
            <a:r>
              <a:rPr lang="en-US" dirty="0"/>
              <a:t>                  </a:t>
            </a:r>
            <a:endParaRPr/>
          </a:p>
          <a:p>
            <a:pPr marL="378424">
              <a:spcBef>
                <a:spcPts val="494"/>
              </a:spcBef>
              <a:buSzPct val="100000"/>
            </a:pPr>
            <a:r>
              <a:rPr lang="en-US" b="1" dirty="0"/>
              <a:t>ADD  r0, r1, r2</a:t>
            </a:r>
            <a:r>
              <a:rPr lang="en-US" dirty="0"/>
              <a:t>	              ;r0:=r1+r2</a:t>
            </a:r>
            <a:endParaRPr/>
          </a:p>
          <a:p>
            <a:pPr marL="378424">
              <a:spcBef>
                <a:spcPts val="494"/>
              </a:spcBef>
              <a:buSzPct val="100000"/>
            </a:pPr>
            <a:r>
              <a:rPr lang="en-US" b="1" dirty="0"/>
              <a:t>ADC  r0, r1, r2</a:t>
            </a:r>
            <a:r>
              <a:rPr lang="en-US" dirty="0"/>
              <a:t>		;r0:=r1+r2+C</a:t>
            </a:r>
            <a:endParaRPr/>
          </a:p>
          <a:p>
            <a:pPr marL="378424">
              <a:spcBef>
                <a:spcPts val="494"/>
              </a:spcBef>
              <a:buSzPct val="100000"/>
            </a:pPr>
            <a:r>
              <a:rPr lang="en-US" b="1" dirty="0"/>
              <a:t>SUB  r0, r1, r2</a:t>
            </a:r>
            <a:r>
              <a:rPr lang="en-US" dirty="0"/>
              <a:t>		;r0:=r1–r2</a:t>
            </a:r>
            <a:endParaRPr/>
          </a:p>
          <a:p>
            <a:pPr marL="378424">
              <a:spcBef>
                <a:spcPts val="494"/>
              </a:spcBef>
              <a:buSzPct val="100000"/>
            </a:pPr>
            <a:r>
              <a:rPr lang="en-US" b="1" dirty="0"/>
              <a:t>SBC   r0, r1, r2</a:t>
            </a:r>
            <a:r>
              <a:rPr lang="en-US" dirty="0"/>
              <a:t>		;r0:=r1–r2+C–1</a:t>
            </a:r>
            <a:endParaRPr/>
          </a:p>
          <a:p>
            <a:pPr marL="378424">
              <a:spcBef>
                <a:spcPts val="525"/>
              </a:spcBef>
              <a:buSzPct val="94117"/>
            </a:pPr>
            <a:r>
              <a:rPr lang="en-US" b="1" dirty="0"/>
              <a:t>RSB   r0, r1, r2</a:t>
            </a:r>
            <a:r>
              <a:rPr lang="en-US" dirty="0"/>
              <a:t>		;r0:=r2–r1,     </a:t>
            </a:r>
            <a:r>
              <a:rPr lang="en-US" b="1" dirty="0"/>
              <a:t>R</a:t>
            </a:r>
            <a:r>
              <a:rPr lang="en-US" sz="3800" b="1" dirty="0"/>
              <a:t>everse Subtraction</a:t>
            </a:r>
            <a:endParaRPr sz="3800" b="1"/>
          </a:p>
          <a:p>
            <a:pPr marL="378424">
              <a:spcBef>
                <a:spcPts val="494"/>
              </a:spcBef>
              <a:buSzPct val="100000"/>
            </a:pPr>
            <a:r>
              <a:rPr lang="en-US" b="1" dirty="0"/>
              <a:t>RSC   r0, r1, r2</a:t>
            </a:r>
            <a:r>
              <a:rPr lang="en-US" dirty="0"/>
              <a:t>		;r0:=r2–r1+C–1</a:t>
            </a:r>
            <a:endParaRPr/>
          </a:p>
          <a:p>
            <a:pPr marL="378424" indent="-221448">
              <a:spcBef>
                <a:spcPts val="494"/>
              </a:spcBef>
              <a:buSzPct val="100000"/>
              <a:buNone/>
            </a:pPr>
            <a:endParaRPr/>
          </a:p>
          <a:p>
            <a:pPr marL="0" indent="0">
              <a:spcBef>
                <a:spcPts val="494"/>
              </a:spcBef>
              <a:buSzPct val="100000"/>
              <a:buNone/>
            </a:pPr>
            <a:endParaRPr/>
          </a:p>
          <a:p>
            <a:pPr marL="0" indent="0">
              <a:spcBef>
                <a:spcPts val="448"/>
              </a:spcBef>
              <a:buClr>
                <a:srgbClr val="FF0000"/>
              </a:buClr>
              <a:buSzPct val="100000"/>
              <a:buNone/>
            </a:pPr>
            <a:r>
              <a:rPr lang="en-US" b="1" dirty="0">
                <a:solidFill>
                  <a:srgbClr val="FF0000"/>
                </a:solidFill>
              </a:rPr>
              <a:t>By default data processing operations do not affect the condition flags</a:t>
            </a:r>
            <a:endParaRPr/>
          </a:p>
          <a:p>
            <a:pPr marL="378424" indent="-221448">
              <a:spcBef>
                <a:spcPts val="494"/>
              </a:spcBef>
              <a:buSzPct val="100000"/>
              <a:buNone/>
            </a:pPr>
            <a:endParaRPr/>
          </a:p>
          <a:p>
            <a:pPr marL="0" indent="0">
              <a:spcBef>
                <a:spcPts val="494"/>
              </a:spcBef>
              <a:buSzPct val="100000"/>
              <a:buNone/>
            </a:pPr>
            <a:endParaRPr/>
          </a:p>
        </p:txBody>
      </p:sp>
      <p:sp>
        <p:nvSpPr>
          <p:cNvPr id="247" name="Google Shape;247;p7"/>
          <p:cNvSpPr txBox="1">
            <a:spLocks noGrp="1"/>
          </p:cNvSpPr>
          <p:nvPr>
            <p:ph type="sldNum" idx="12"/>
          </p:nvPr>
        </p:nvSpPr>
        <p:spPr>
          <a:xfrm>
            <a:off x="9031131" y="6357822"/>
            <a:ext cx="2940367" cy="365210"/>
          </a:xfrm>
          <a:prstGeom prst="rect">
            <a:avLst/>
          </a:prstGeom>
          <a:noFill/>
          <a:ln>
            <a:noFill/>
          </a:ln>
        </p:spPr>
        <p:txBody>
          <a:bodyPr spcFirstLastPara="1" wrap="square" lIns="100897" tIns="50435" rIns="100897" bIns="50435" anchor="ctr" anchorCtr="0">
            <a:noAutofit/>
          </a:bodyPr>
          <a:lstStyle/>
          <a:p>
            <a:fld id="{00000000-1234-1234-1234-123412341234}" type="slidenum">
              <a:rPr lang="en-US"/>
              <a:pPr/>
              <a:t>9</a:t>
            </a:fld>
            <a:endParaRPr/>
          </a:p>
        </p:txBody>
      </p:sp>
      <p:cxnSp>
        <p:nvCxnSpPr>
          <p:cNvPr id="248" name="Google Shape;248;p7"/>
          <p:cNvCxnSpPr/>
          <p:nvPr/>
        </p:nvCxnSpPr>
        <p:spPr>
          <a:xfrm>
            <a:off x="983" y="762176"/>
            <a:ext cx="12600594" cy="0"/>
          </a:xfrm>
          <a:prstGeom prst="straightConnector1">
            <a:avLst/>
          </a:prstGeom>
          <a:noFill/>
          <a:ln w="9525" cap="flat" cmpd="sng">
            <a:solidFill>
              <a:srgbClr val="0000FF"/>
            </a:solidFill>
            <a:prstDash val="solid"/>
            <a:round/>
            <a:headEnd type="none" w="sm" len="sm"/>
            <a:tailEnd type="none" w="sm" len="sm"/>
          </a:ln>
        </p:spPr>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1129</Words>
  <PresentationFormat>Custom</PresentationFormat>
  <Paragraphs>276</Paragraphs>
  <Slides>29</Slides>
  <Notes>29</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29</vt:i4>
      </vt:variant>
    </vt:vector>
  </HeadingPairs>
  <TitlesOfParts>
    <vt:vector size="37" baseType="lpstr">
      <vt:lpstr>Arial</vt:lpstr>
      <vt:lpstr>Calibri</vt:lpstr>
      <vt:lpstr>Courier New</vt:lpstr>
      <vt:lpstr>Trebuchet MS</vt:lpstr>
      <vt:lpstr>Tahoma</vt:lpstr>
      <vt:lpstr>Office Theme</vt:lpstr>
      <vt:lpstr>Office Theme</vt:lpstr>
      <vt:lpstr>Custom Design</vt:lpstr>
      <vt:lpstr>Slide 1</vt:lpstr>
      <vt:lpstr>Slide 2</vt:lpstr>
      <vt:lpstr> ARM Assembly Language Programming </vt:lpstr>
      <vt:lpstr>Slide 4</vt:lpstr>
      <vt:lpstr>Slide 5</vt:lpstr>
      <vt:lpstr>Slide 6</vt:lpstr>
      <vt:lpstr>Slide 7</vt:lpstr>
      <vt:lpstr>Comparison</vt:lpstr>
      <vt:lpstr> Arithmetic Operations </vt:lpstr>
      <vt:lpstr> Bit-wise Logical Operations </vt:lpstr>
      <vt:lpstr>Shifted register operands</vt:lpstr>
      <vt:lpstr>Slide 12</vt:lpstr>
      <vt:lpstr>Slide 13</vt:lpstr>
      <vt:lpstr>Slide 14</vt:lpstr>
      <vt:lpstr>Multiplication by constant using the barrel shifter</vt:lpstr>
      <vt:lpstr>Slide 16</vt:lpstr>
      <vt:lpstr>Logical shift left</vt:lpstr>
      <vt:lpstr>Logical shift right</vt:lpstr>
      <vt:lpstr>Arithmetic shift right</vt:lpstr>
      <vt:lpstr>         Rotate right</vt:lpstr>
      <vt:lpstr>Rotate right extended</vt:lpstr>
      <vt:lpstr>Shifted register operands</vt:lpstr>
      <vt:lpstr>Shifted register operands</vt:lpstr>
      <vt:lpstr>Shifted register operands</vt:lpstr>
      <vt:lpstr>Shifted register operands</vt:lpstr>
      <vt:lpstr>Multiplication  as Addition &amp; Subtraction</vt:lpstr>
      <vt:lpstr> Arm Instruction Set – data processing group</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PESU-CS</dc:creator>
  <cp:lastModifiedBy>VRB</cp:lastModifiedBy>
  <cp:revision>9</cp:revision>
  <dcterms:created xsi:type="dcterms:W3CDTF">2016-01-05T00:08:12Z</dcterms:created>
  <dcterms:modified xsi:type="dcterms:W3CDTF">2024-01-06T09:29:24Z</dcterms:modified>
</cp:coreProperties>
</file>