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9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3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8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8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7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9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15673-49FB-4413-9896-7B8F9A8AA994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4E1635-8AF4-4759-B14D-93595AF0CC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4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81B3-21F8-4346-AF6B-A92AD2AEE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Bros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0AD82-5AEA-4522-8501-2E99FA20D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-Mohith Manohar &amp; Manish Manohar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56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3695-630E-4345-B37E-2C43B34A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final App – Our interpretation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0B94-42C5-419E-8AA5-0A3716BF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employees get immediate attention to mental health care but at the same time ensure their ego isn’t hurt =&gt; DISCRETION</a:t>
            </a:r>
          </a:p>
          <a:p>
            <a:r>
              <a:rPr lang="en-US" dirty="0"/>
              <a:t>Key factors to make the app usable:</a:t>
            </a:r>
          </a:p>
          <a:p>
            <a:pPr marL="0" indent="0">
              <a:buNone/>
            </a:pPr>
            <a:r>
              <a:rPr lang="en-US" dirty="0"/>
              <a:t>      - Simplicity</a:t>
            </a:r>
          </a:p>
          <a:p>
            <a:pPr marL="0" indent="0">
              <a:buNone/>
            </a:pPr>
            <a:r>
              <a:rPr lang="en-US" dirty="0"/>
              <a:t>      - Reward based mechanism</a:t>
            </a:r>
          </a:p>
        </p:txBody>
      </p:sp>
    </p:spTree>
    <p:extLst>
      <p:ext uri="{BB962C8B-B14F-4D97-AF65-F5344CB8AC3E}">
        <p14:creationId xmlns:p14="http://schemas.microsoft.com/office/powerpoint/2010/main" val="325544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CF47-2030-44B9-92E7-8D3EFB01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36B3-60F1-44C4-87B7-FF873026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CLIENT SIDE:</a:t>
            </a:r>
          </a:p>
          <a:p>
            <a:pPr marL="0" indent="0">
              <a:buNone/>
            </a:pPr>
            <a:r>
              <a:rPr lang="en-US" dirty="0"/>
              <a:t>    - Bronze, silver and gold based mechanism to ensure higher reward </a:t>
            </a:r>
          </a:p>
          <a:p>
            <a:pPr marL="0" indent="0">
              <a:buNone/>
            </a:pPr>
            <a:r>
              <a:rPr lang="en-US" dirty="0"/>
              <a:t>       for  more info shared</a:t>
            </a:r>
          </a:p>
          <a:p>
            <a:pPr marL="0" indent="0">
              <a:buNone/>
            </a:pPr>
            <a:r>
              <a:rPr lang="en-US" dirty="0"/>
              <a:t>    - Get the reward and is asked to meet the HR </a:t>
            </a:r>
            <a:r>
              <a:rPr lang="en-US" b="1" dirty="0"/>
              <a:t>EITHER WAYS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ADMIN SIDE:</a:t>
            </a:r>
          </a:p>
          <a:p>
            <a:pPr marL="0" indent="0">
              <a:buNone/>
            </a:pPr>
            <a:r>
              <a:rPr lang="en-US" dirty="0"/>
              <a:t>    - List of all people who require immediate attention</a:t>
            </a:r>
          </a:p>
          <a:p>
            <a:pPr marL="0" indent="0">
              <a:buNone/>
            </a:pPr>
            <a:r>
              <a:rPr lang="en-US" dirty="0"/>
              <a:t>    - Schedule appointment in free slots of employees so that it’s a meet </a:t>
            </a:r>
          </a:p>
          <a:p>
            <a:pPr marL="0" indent="0">
              <a:buNone/>
            </a:pPr>
            <a:r>
              <a:rPr lang="en-US" dirty="0"/>
              <a:t>       and not an imposition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66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45E2-8EF9-475E-9A28-06DE5E7D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interpretation		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D0A3E-F563-497A-9050-17AB1C72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 UI (Android)</a:t>
            </a:r>
          </a:p>
          <a:p>
            <a:r>
              <a:rPr lang="en-US" dirty="0"/>
              <a:t>Dynamic </a:t>
            </a:r>
            <a:r>
              <a:rPr lang="en-US" dirty="0" err="1"/>
              <a:t>firestore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ML algorithm with 78% accuracy</a:t>
            </a:r>
          </a:p>
          <a:p>
            <a:r>
              <a:rPr lang="en-US" dirty="0"/>
              <a:t>Trained model(.</a:t>
            </a:r>
            <a:r>
              <a:rPr lang="en-US" dirty="0" err="1"/>
              <a:t>pkl</a:t>
            </a:r>
            <a:r>
              <a:rPr lang="en-US" dirty="0"/>
              <a:t>)</a:t>
            </a:r>
          </a:p>
          <a:p>
            <a:r>
              <a:rPr lang="en-US" dirty="0"/>
              <a:t>Deployed model on Azure Cloud </a:t>
            </a:r>
          </a:p>
          <a:p>
            <a:pPr marL="0" indent="0">
              <a:buNone/>
            </a:pPr>
            <a:r>
              <a:rPr lang="en-US" dirty="0"/>
              <a:t>   Instance</a:t>
            </a:r>
          </a:p>
          <a:p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0591FB1-B1B5-41ED-89E9-A039F5315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24" y="1391655"/>
            <a:ext cx="5262852" cy="46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D3AB-654E-41D9-8FEE-66DEB52D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faults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A173-749E-4801-8B6C-52697AA7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of Model’s outputs with UI based responses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i="1" dirty="0"/>
              <a:t>Reason</a:t>
            </a:r>
            <a:r>
              <a:rPr lang="en-US" dirty="0"/>
              <a:t>: HTTP timeout for responses from Azure cloud based on ML prediction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Future scope: </a:t>
            </a:r>
          </a:p>
          <a:p>
            <a:r>
              <a:rPr lang="en-IN" dirty="0"/>
              <a:t>Use </a:t>
            </a:r>
            <a:r>
              <a:rPr lang="en-IN" b="1" dirty="0"/>
              <a:t>Text to Speech </a:t>
            </a:r>
            <a:r>
              <a:rPr lang="en-IN" dirty="0"/>
              <a:t>and </a:t>
            </a:r>
            <a:r>
              <a:rPr lang="en-IN" b="1" dirty="0"/>
              <a:t>Cognitive Speech Services SDK </a:t>
            </a:r>
            <a:r>
              <a:rPr lang="en-IN" dirty="0"/>
              <a:t>to make the survey user friendly and Voice Assistant based treatment requirement. </a:t>
            </a:r>
            <a:r>
              <a:rPr lang="en-IN" i="1" dirty="0"/>
              <a:t>(making them feel like a person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78935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Coding Bros</vt:lpstr>
      <vt:lpstr>Goal of the final App – Our interpretation</vt:lpstr>
      <vt:lpstr>Our proposed solution</vt:lpstr>
      <vt:lpstr>Completed interpretation  </vt:lpstr>
      <vt:lpstr>Known faults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Bros</dc:title>
  <dc:creator>Mohith Manohar</dc:creator>
  <cp:lastModifiedBy>Mohith Manohar</cp:lastModifiedBy>
  <cp:revision>14</cp:revision>
  <dcterms:created xsi:type="dcterms:W3CDTF">2019-09-01T04:24:36Z</dcterms:created>
  <dcterms:modified xsi:type="dcterms:W3CDTF">2019-09-01T05:10:50Z</dcterms:modified>
</cp:coreProperties>
</file>