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31062" y="-590550"/>
            <a:ext cx="11696700" cy="11468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 amt="25000"/>
          </a:blip>
          <a:srcRect b="33542" l="0" r="0" t="23084"/>
          <a:stretch/>
        </p:blipFill>
        <p:spPr>
          <a:xfrm>
            <a:off x="1016812" y="-228600"/>
            <a:ext cx="17556939" cy="107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3"/>
          <p:cNvGrpSpPr/>
          <p:nvPr/>
        </p:nvGrpSpPr>
        <p:grpSpPr>
          <a:xfrm>
            <a:off x="1761925" y="1631603"/>
            <a:ext cx="10001700" cy="7547535"/>
            <a:chOff x="0" y="-28575"/>
            <a:chExt cx="13335600" cy="10063380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0" y="1913423"/>
              <a:ext cx="13335533" cy="623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0"/>
                <a:buFont typeface="Arial"/>
                <a:buNone/>
              </a:pPr>
              <a:r>
                <a:rPr b="1" i="0" lang="en-US" sz="12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Hostel Room Allocation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9307905"/>
              <a:ext cx="13335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5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99"/>
                <a:buFont typeface="Arial"/>
                <a:buNone/>
              </a:pPr>
              <a:r>
                <a:rPr b="0" i="0" lang="en-US" sz="3199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Presented by Group  6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2" y="-28575"/>
              <a:ext cx="13335533" cy="670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3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2065533" y="1239776"/>
              <a:ext cx="1270000" cy="101600"/>
            </a:xfrm>
            <a:prstGeom prst="rect">
              <a:avLst/>
            </a:prstGeom>
            <a:solidFill>
              <a:srgbClr val="F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2"/>
          <p:cNvGrpSpPr/>
          <p:nvPr/>
        </p:nvGrpSpPr>
        <p:grpSpPr>
          <a:xfrm>
            <a:off x="10212313" y="3004691"/>
            <a:ext cx="7046987" cy="4391918"/>
            <a:chOff x="0" y="152400"/>
            <a:chExt cx="9395983" cy="5855891"/>
          </a:xfrm>
        </p:grpSpPr>
        <p:sp>
          <p:nvSpPr>
            <p:cNvPr id="207" name="Google Shape;207;p22"/>
            <p:cNvSpPr txBox="1"/>
            <p:nvPr/>
          </p:nvSpPr>
          <p:spPr>
            <a:xfrm>
              <a:off x="2507" y="5324634"/>
              <a:ext cx="9393476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GROUP 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0" y="152400"/>
              <a:ext cx="9395983" cy="4136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t/>
              </a:r>
              <a:endParaRPr b="1" i="0" sz="8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Thanks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t/>
              </a:r>
              <a:endParaRPr b="1" i="0" sz="8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8125983" y="4737113"/>
              <a:ext cx="1270000" cy="1016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2"/>
          <p:cNvSpPr/>
          <p:nvPr/>
        </p:nvSpPr>
        <p:spPr>
          <a:xfrm>
            <a:off x="-228600" y="-152400"/>
            <a:ext cx="9277200" cy="10706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989625" y="2113544"/>
            <a:ext cx="6211500" cy="7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Mohith Kumar Thummaluru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Avinash Samudrala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Rahul Kumawat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Tushar Kumar Patni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Ritik Goutham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693239" y="4638769"/>
            <a:ext cx="5433673" cy="505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24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693239" y="5832872"/>
            <a:ext cx="5429650" cy="5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2"/>
          <p:cNvGrpSpPr/>
          <p:nvPr/>
        </p:nvGrpSpPr>
        <p:grpSpPr>
          <a:xfrm>
            <a:off x="1693239" y="7954114"/>
            <a:ext cx="5433673" cy="1174552"/>
            <a:chOff x="0" y="0"/>
            <a:chExt cx="7244897" cy="1566069"/>
          </a:xfrm>
        </p:grpSpPr>
        <p:sp>
          <p:nvSpPr>
            <p:cNvPr id="215" name="Google Shape;215;p22"/>
            <p:cNvSpPr txBox="1"/>
            <p:nvPr/>
          </p:nvSpPr>
          <p:spPr>
            <a:xfrm>
              <a:off x="0" y="0"/>
              <a:ext cx="7239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0" y="892175"/>
              <a:ext cx="7244897" cy="673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4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896350" y="-209550"/>
            <a:ext cx="9582150" cy="10706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 amt="40000"/>
          </a:blip>
          <a:srcRect b="12204" l="0" r="0" t="12204"/>
          <a:stretch/>
        </p:blipFill>
        <p:spPr>
          <a:xfrm>
            <a:off x="9182100" y="-161925"/>
            <a:ext cx="9369879" cy="10610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4"/>
          <p:cNvGrpSpPr/>
          <p:nvPr/>
        </p:nvGrpSpPr>
        <p:grpSpPr>
          <a:xfrm>
            <a:off x="1028700" y="3175605"/>
            <a:ext cx="6953650" cy="3964365"/>
            <a:chOff x="0" y="38100"/>
            <a:chExt cx="9271533" cy="5285819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0" y="38100"/>
              <a:ext cx="9271533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TODAY'S TOPICS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0" y="890032"/>
              <a:ext cx="9271533" cy="443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We're Working 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Our 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Sample Pages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rPr b="0" i="0" lang="en-US" sz="2999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9781977" y="3970014"/>
            <a:ext cx="7620396" cy="2461272"/>
            <a:chOff x="0" y="152400"/>
            <a:chExt cx="10160528" cy="328169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152400"/>
              <a:ext cx="10160528" cy="27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Presentation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Outline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0" y="3332496"/>
              <a:ext cx="1270000" cy="101600"/>
            </a:xfrm>
            <a:prstGeom prst="rect">
              <a:avLst/>
            </a:prstGeom>
            <a:solidFill>
              <a:srgbClr val="F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290413" y="3333750"/>
            <a:ext cx="18859500" cy="721995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 amt="15000"/>
          </a:blip>
          <a:srcRect b="22205" l="0" r="0" t="22207"/>
          <a:stretch/>
        </p:blipFill>
        <p:spPr>
          <a:xfrm>
            <a:off x="-317628" y="3619500"/>
            <a:ext cx="18913927" cy="699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5"/>
          <p:cNvGrpSpPr/>
          <p:nvPr/>
        </p:nvGrpSpPr>
        <p:grpSpPr>
          <a:xfrm>
            <a:off x="1028700" y="6981646"/>
            <a:ext cx="16211949" cy="2276654"/>
            <a:chOff x="0" y="38100"/>
            <a:chExt cx="21615932" cy="3035538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0" y="38100"/>
              <a:ext cx="21615932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HOSTEL ROOM ALLOCATION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0" y="890032"/>
              <a:ext cx="21615932" cy="2183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A software that allows automation of currently existing hostel room allocation process, while not compromising on the choices of the student's choices for their roommates and hostels.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1028700" y="1005209"/>
            <a:ext cx="16211946" cy="1456682"/>
            <a:chOff x="0" y="152400"/>
            <a:chExt cx="21615928" cy="1942242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152400"/>
              <a:ext cx="21615928" cy="14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0" y="1993042"/>
              <a:ext cx="1270000" cy="1016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>
            <a:off x="1028700" y="4193084"/>
            <a:ext cx="4953400" cy="2862262"/>
            <a:chOff x="0" y="0"/>
            <a:chExt cx="6604533" cy="3816350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0" y="0"/>
              <a:ext cx="6604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Computerisation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0" y="882650"/>
              <a:ext cx="6604533" cy="29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Make the currently existing process of the room allocation completely automated.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6667300" y="4193084"/>
            <a:ext cx="4953400" cy="2299692"/>
            <a:chOff x="0" y="0"/>
            <a:chExt cx="6604533" cy="3066256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0" y="0"/>
              <a:ext cx="6604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Consistency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0" y="882650"/>
              <a:ext cx="6604533" cy="2183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No loss of data and reducing data redundancy to the possible extent.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12305900" y="4193084"/>
            <a:ext cx="4953400" cy="2862262"/>
            <a:chOff x="0" y="0"/>
            <a:chExt cx="6604533" cy="381635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0" y="0"/>
              <a:ext cx="6604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User Friendly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0" y="882650"/>
              <a:ext cx="6604533" cy="29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A responsive web page with a proper front end and that is easier to interact with.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-266700" y="-247650"/>
            <a:ext cx="18821400" cy="35814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 amt="15000"/>
          </a:blip>
          <a:srcRect b="55366" l="0" r="0" t="18177"/>
          <a:stretch/>
        </p:blipFill>
        <p:spPr>
          <a:xfrm>
            <a:off x="-317628" y="-285750"/>
            <a:ext cx="18913929" cy="333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6"/>
          <p:cNvGrpSpPr/>
          <p:nvPr/>
        </p:nvGrpSpPr>
        <p:grpSpPr>
          <a:xfrm>
            <a:off x="1028700" y="1005209"/>
            <a:ext cx="16211946" cy="1456682"/>
            <a:chOff x="0" y="152400"/>
            <a:chExt cx="21615928" cy="1942242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0" y="152400"/>
              <a:ext cx="21615928" cy="14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Objective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0" y="1993042"/>
              <a:ext cx="1270000" cy="101600"/>
            </a:xfrm>
            <a:prstGeom prst="rect">
              <a:avLst/>
            </a:prstGeom>
            <a:solidFill>
              <a:srgbClr val="F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-342900" y="-276225"/>
            <a:ext cx="9772650" cy="1083945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 amt="15000"/>
          </a:blip>
          <a:srcRect b="0" l="29267" r="29267" t="0"/>
          <a:stretch/>
        </p:blipFill>
        <p:spPr>
          <a:xfrm>
            <a:off x="59871" y="-85725"/>
            <a:ext cx="9369879" cy="1064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7"/>
          <p:cNvGrpSpPr/>
          <p:nvPr/>
        </p:nvGrpSpPr>
        <p:grpSpPr>
          <a:xfrm>
            <a:off x="10334425" y="7038685"/>
            <a:ext cx="7048900" cy="2314158"/>
            <a:chOff x="0" y="152400"/>
            <a:chExt cx="9398533" cy="3085544"/>
          </a:xfrm>
        </p:grpSpPr>
        <p:sp>
          <p:nvSpPr>
            <p:cNvPr id="140" name="Google Shape;140;p17"/>
            <p:cNvSpPr txBox="1"/>
            <p:nvPr/>
          </p:nvSpPr>
          <p:spPr>
            <a:xfrm>
              <a:off x="0" y="2554287"/>
              <a:ext cx="9398533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5" y="152400"/>
              <a:ext cx="9398528" cy="14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Our 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128533" y="1993042"/>
              <a:ext cx="1270000" cy="1016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7"/>
          <p:cNvSpPr txBox="1"/>
          <p:nvPr/>
        </p:nvSpPr>
        <p:spPr>
          <a:xfrm>
            <a:off x="3924910" y="1271870"/>
            <a:ext cx="3810400" cy="53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Multiple Admins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924910" y="2771470"/>
            <a:ext cx="3810400" cy="109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Send and Accepting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924910" y="4833640"/>
            <a:ext cx="3810400" cy="53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Easy Record Keeping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924910" y="6333239"/>
            <a:ext cx="3810400" cy="109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Transparency in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924910" y="8112377"/>
            <a:ext cx="3810400" cy="109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Easy student interaction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75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 amt="80000"/>
          </a:blip>
          <a:srcRect b="4421" l="17623" r="17630" t="4412"/>
          <a:stretch/>
        </p:blipFill>
        <p:spPr>
          <a:xfrm>
            <a:off x="9143999" y="280603"/>
            <a:ext cx="8861890" cy="486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7258" r="9594" t="17876"/>
          <a:stretch/>
        </p:blipFill>
        <p:spPr>
          <a:xfrm>
            <a:off x="9036925" y="280600"/>
            <a:ext cx="8968975" cy="49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5">
            <a:alphaModFix/>
          </a:blip>
          <a:srcRect b="-1918" l="929" r="16040" t="19918"/>
          <a:stretch/>
        </p:blipFill>
        <p:spPr>
          <a:xfrm>
            <a:off x="9036925" y="5154032"/>
            <a:ext cx="8968975" cy="49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6">
            <a:alphaModFix/>
          </a:blip>
          <a:srcRect b="0" l="24161" r="20493" t="17094"/>
          <a:stretch/>
        </p:blipFill>
        <p:spPr>
          <a:xfrm>
            <a:off x="364601" y="286475"/>
            <a:ext cx="8724400" cy="73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8"/>
          <p:cNvCxnSpPr/>
          <p:nvPr/>
        </p:nvCxnSpPr>
        <p:spPr>
          <a:xfrm>
            <a:off x="9010900" y="5104441"/>
            <a:ext cx="8985000" cy="0"/>
          </a:xfrm>
          <a:prstGeom prst="straightConnector1">
            <a:avLst/>
          </a:prstGeom>
          <a:noFill/>
          <a:ln cap="flat" cmpd="sng" w="9525">
            <a:solidFill>
              <a:srgbClr val="27375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7" name="Google Shape;157;p18"/>
          <p:cNvPicPr preferRelativeResize="0"/>
          <p:nvPr/>
        </p:nvPicPr>
        <p:blipFill rotWithShape="1">
          <a:blip r:embed="rId7">
            <a:alphaModFix/>
          </a:blip>
          <a:srcRect b="0" l="0" r="50038" t="83287"/>
          <a:stretch/>
        </p:blipFill>
        <p:spPr>
          <a:xfrm>
            <a:off x="364600" y="8333782"/>
            <a:ext cx="8861901" cy="1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8854625" y="104175"/>
            <a:ext cx="182400" cy="10029900"/>
          </a:xfrm>
          <a:prstGeom prst="rect">
            <a:avLst/>
          </a:prstGeom>
          <a:solidFill>
            <a:srgbClr val="2737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13439975" y="673972"/>
            <a:ext cx="162900" cy="8958600"/>
          </a:xfrm>
          <a:prstGeom prst="rect">
            <a:avLst/>
          </a:prstGeom>
          <a:solidFill>
            <a:srgbClr val="2737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-266700" y="6495742"/>
            <a:ext cx="10058400" cy="3337425"/>
            <a:chOff x="0" y="0"/>
            <a:chExt cx="13411200" cy="4449900"/>
          </a:xfrm>
        </p:grpSpPr>
        <p:sp>
          <p:nvSpPr>
            <p:cNvPr id="161" name="Google Shape;161;p18"/>
            <p:cNvSpPr/>
            <p:nvPr/>
          </p:nvSpPr>
          <p:spPr>
            <a:xfrm>
              <a:off x="0" y="0"/>
              <a:ext cx="13411200" cy="44499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2311133" y="834430"/>
              <a:ext cx="9144600" cy="13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Sample Designs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2311133" y="2220158"/>
              <a:ext cx="9144600" cy="14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Web pages for the users logging in.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9"/>
          <p:cNvGrpSpPr/>
          <p:nvPr/>
        </p:nvGrpSpPr>
        <p:grpSpPr>
          <a:xfrm>
            <a:off x="12677575" y="2721769"/>
            <a:ext cx="4858200" cy="4843575"/>
            <a:chOff x="0" y="0"/>
            <a:chExt cx="6477600" cy="6458100"/>
          </a:xfrm>
        </p:grpSpPr>
        <p:sp>
          <p:nvSpPr>
            <p:cNvPr id="169" name="Google Shape;169;p19"/>
            <p:cNvSpPr txBox="1"/>
            <p:nvPr/>
          </p:nvSpPr>
          <p:spPr>
            <a:xfrm>
              <a:off x="0" y="533400"/>
              <a:ext cx="6477600" cy="59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rPr b="0" i="0" lang="en-US" sz="2999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Presentations are communication tools that can be used as demonstrations, lectures, speeches, reports, and more. Most of the time, they’re presented before an audience.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0" y="0"/>
              <a:ext cx="1269900" cy="1017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9"/>
          <p:cNvSpPr/>
          <p:nvPr/>
        </p:nvSpPr>
        <p:spPr>
          <a:xfrm>
            <a:off x="-270782" y="-276225"/>
            <a:ext cx="12192000" cy="10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2882" l="0" r="1458" t="17920"/>
          <a:stretch/>
        </p:blipFill>
        <p:spPr>
          <a:xfrm>
            <a:off x="0" y="678975"/>
            <a:ext cx="19136752" cy="8646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9"/>
          <p:cNvGrpSpPr/>
          <p:nvPr/>
        </p:nvGrpSpPr>
        <p:grpSpPr>
          <a:xfrm>
            <a:off x="9115074" y="7891048"/>
            <a:ext cx="9173261" cy="2239635"/>
            <a:chOff x="0" y="0"/>
            <a:chExt cx="13411200" cy="4449900"/>
          </a:xfrm>
        </p:grpSpPr>
        <p:sp>
          <p:nvSpPr>
            <p:cNvPr id="174" name="Google Shape;174;p19"/>
            <p:cNvSpPr/>
            <p:nvPr/>
          </p:nvSpPr>
          <p:spPr>
            <a:xfrm>
              <a:off x="0" y="0"/>
              <a:ext cx="13411200" cy="44499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2311133" y="1748830"/>
              <a:ext cx="9144600" cy="13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Dashboard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2311133" y="2220158"/>
              <a:ext cx="9144600" cy="14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9"/>
          <p:cNvSpPr/>
          <p:nvPr/>
        </p:nvSpPr>
        <p:spPr>
          <a:xfrm>
            <a:off x="0" y="0"/>
            <a:ext cx="18288001" cy="6897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9325775"/>
            <a:ext cx="9115200" cy="284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-1" y="9844250"/>
            <a:ext cx="9115200" cy="284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-228600" y="-152400"/>
            <a:ext cx="18823201" cy="10706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372852" y="4094389"/>
            <a:ext cx="7620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 amt="40000"/>
          </a:blip>
          <a:srcRect b="46012" l="0" r="0" t="12201"/>
          <a:stretch/>
        </p:blipFill>
        <p:spPr>
          <a:xfrm>
            <a:off x="4799375" y="411025"/>
            <a:ext cx="13488626" cy="844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-342900" y="-276225"/>
            <a:ext cx="9772800" cy="108393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 amt="15000"/>
          </a:blip>
          <a:srcRect b="0" l="29265" r="29265" t="0"/>
          <a:stretch/>
        </p:blipFill>
        <p:spPr>
          <a:xfrm>
            <a:off x="59871" y="-85725"/>
            <a:ext cx="9369877" cy="10648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1"/>
          <p:cNvGrpSpPr/>
          <p:nvPr/>
        </p:nvGrpSpPr>
        <p:grpSpPr>
          <a:xfrm>
            <a:off x="10334425" y="7038685"/>
            <a:ext cx="7048825" cy="2314190"/>
            <a:chOff x="0" y="152400"/>
            <a:chExt cx="9398433" cy="3085587"/>
          </a:xfrm>
        </p:grpSpPr>
        <p:sp>
          <p:nvSpPr>
            <p:cNvPr id="194" name="Google Shape;194;p21"/>
            <p:cNvSpPr txBox="1"/>
            <p:nvPr/>
          </p:nvSpPr>
          <p:spPr>
            <a:xfrm>
              <a:off x="0" y="2554287"/>
              <a:ext cx="93984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5" y="152400"/>
              <a:ext cx="9398400" cy="14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8128533" y="1993042"/>
              <a:ext cx="1269900" cy="1017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1"/>
          <p:cNvSpPr txBox="1"/>
          <p:nvPr/>
        </p:nvSpPr>
        <p:spPr>
          <a:xfrm>
            <a:off x="1328200" y="1271882"/>
            <a:ext cx="6407100" cy="7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Reduced the strain of allocating rooms.</a:t>
            </a:r>
            <a:endParaRPr b="0" i="0" sz="3000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Provided the facility of sending room requests to peers.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Instant Complaint box to post student’s issues to hostel administration.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Replaced the use of notice-boards since admins can send updates and feed to all students.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924910" y="2771470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924910" y="4833640"/>
            <a:ext cx="3810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924910" y="6333239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3924910" y="8112377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