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30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30457" y="926122"/>
            <a:ext cx="5669174" cy="2965937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Candara" pitchFamily="34" charset="0"/>
              </a:rPr>
              <a:t>Hospital Management System</a:t>
            </a:r>
          </a:p>
          <a:p>
            <a:endParaRPr lang="en-US" sz="2800" dirty="0" smtClean="0">
              <a:solidFill>
                <a:schemeClr val="bg1"/>
              </a:solidFill>
              <a:latin typeface="Candara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Candara" pitchFamily="34" charset="0"/>
              </a:rPr>
              <a:t>Adira</a:t>
            </a:r>
            <a:r>
              <a:rPr lang="en-US" sz="2800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andara" pitchFamily="34" charset="0"/>
              </a:rPr>
              <a:t>Mohitha</a:t>
            </a:r>
            <a:endParaRPr lang="en-US" sz="2800" dirty="0" smtClean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ndara" pitchFamily="34" charset="0"/>
              </a:rPr>
              <a:t>46002541</a:t>
            </a:r>
            <a:endParaRPr lang="en-US" sz="18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Better validations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More efforts to UI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Adding more tightly coupled entities : Doctors, Wards, Departments etc.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Adding File I/O operations for storing data in files</a:t>
            </a:r>
          </a:p>
        </p:txBody>
      </p:sp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7" y="1412876"/>
            <a:ext cx="11370945" cy="1434020"/>
          </a:xfrm>
        </p:spPr>
        <p:txBody>
          <a:bodyPr>
            <a:normAutofit/>
          </a:bodyPr>
          <a:lstStyle/>
          <a:p>
            <a:r>
              <a:rPr lang="en-US" dirty="0"/>
              <a:t>Objective: To build a </a:t>
            </a:r>
            <a:r>
              <a:rPr lang="en-US" dirty="0" smtClean="0"/>
              <a:t>hospital management </a:t>
            </a:r>
            <a:r>
              <a:rPr lang="en-US" dirty="0"/>
              <a:t>system</a:t>
            </a:r>
          </a:p>
          <a:p>
            <a:endParaRPr lang="en-US" dirty="0"/>
          </a:p>
          <a:p>
            <a:r>
              <a:rPr lang="en-US" dirty="0" smtClean="0"/>
              <a:t>Description: This system is built to help hospital management enter </a:t>
            </a:r>
            <a:r>
              <a:rPr lang="en-US" dirty="0" smtClean="0"/>
              <a:t>and </a:t>
            </a:r>
            <a:r>
              <a:rPr lang="en-US" dirty="0" smtClean="0"/>
              <a:t>store details of their patients, their  treatment and </a:t>
            </a:r>
            <a:r>
              <a:rPr lang="en-US" dirty="0"/>
              <a:t>billing data </a:t>
            </a:r>
            <a:r>
              <a:rPr lang="en-US" dirty="0" smtClean="0"/>
              <a:t>conveniently.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170A481-864E-4B01-858C-AAC89FE7439E}"/>
              </a:ext>
            </a:extLst>
          </p:cNvPr>
          <p:cNvSpPr txBox="1">
            <a:spLocks/>
          </p:cNvSpPr>
          <p:nvPr/>
        </p:nvSpPr>
        <p:spPr>
          <a:xfrm>
            <a:off x="413067" y="3205540"/>
            <a:ext cx="11370945" cy="28464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Proposed Solution: We are building this system in three phases.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Phase 1: Console 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Phase 2: Windows Presentation </a:t>
            </a:r>
            <a:r>
              <a:rPr lang="en-US" dirty="0" smtClean="0"/>
              <a:t>Form with SQL database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Phase 3: Web Application (</a:t>
            </a:r>
            <a:r>
              <a:rPr lang="en-US" dirty="0" err="1"/>
              <a:t>ASP.Net</a:t>
            </a:r>
            <a:r>
              <a:rPr lang="en-US" dirty="0"/>
              <a:t> MVC Application)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Depicting Entire Project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BB6BFE8A-1010-43DC-AAC8-44446B858655}"/>
              </a:ext>
            </a:extLst>
          </p:cNvPr>
          <p:cNvSpPr/>
          <p:nvPr/>
        </p:nvSpPr>
        <p:spPr>
          <a:xfrm>
            <a:off x="559941" y="2095109"/>
            <a:ext cx="2224726" cy="26677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E097E64-319A-41CD-BEA7-2A726F219ECA}"/>
              </a:ext>
            </a:extLst>
          </p:cNvPr>
          <p:cNvSpPr/>
          <p:nvPr/>
        </p:nvSpPr>
        <p:spPr>
          <a:xfrm>
            <a:off x="9271873" y="348795"/>
            <a:ext cx="2224726" cy="26677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D23F539-6999-4D17-82A1-048E917F19BD}"/>
              </a:ext>
            </a:extLst>
          </p:cNvPr>
          <p:cNvSpPr/>
          <p:nvPr/>
        </p:nvSpPr>
        <p:spPr>
          <a:xfrm>
            <a:off x="3463919" y="2095109"/>
            <a:ext cx="2224726" cy="26677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813E91FD-46EB-4C1B-B908-D7FE0BD8BBA2}"/>
              </a:ext>
            </a:extLst>
          </p:cNvPr>
          <p:cNvSpPr/>
          <p:nvPr/>
        </p:nvSpPr>
        <p:spPr>
          <a:xfrm>
            <a:off x="6367896" y="2095109"/>
            <a:ext cx="2224726" cy="26677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82DC3D1-63B3-43F7-951E-72712F84DAAB}"/>
              </a:ext>
            </a:extLst>
          </p:cNvPr>
          <p:cNvSpPr txBox="1"/>
          <p:nvPr/>
        </p:nvSpPr>
        <p:spPr>
          <a:xfrm>
            <a:off x="695400" y="3016577"/>
            <a:ext cx="19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352F94-EDAA-452A-AEA3-6B0FAC573550}"/>
              </a:ext>
            </a:extLst>
          </p:cNvPr>
          <p:cNvSpPr txBox="1"/>
          <p:nvPr/>
        </p:nvSpPr>
        <p:spPr>
          <a:xfrm>
            <a:off x="3629321" y="3016577"/>
            <a:ext cx="191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65F4937-3D42-4232-AFF9-4AAEE6ECDFC9}"/>
              </a:ext>
            </a:extLst>
          </p:cNvPr>
          <p:cNvSpPr txBox="1"/>
          <p:nvPr/>
        </p:nvSpPr>
        <p:spPr>
          <a:xfrm>
            <a:off x="6532775" y="3016577"/>
            <a:ext cx="192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5A641A-6662-4ECC-9348-D6AC8F34CA8F}"/>
              </a:ext>
            </a:extLst>
          </p:cNvPr>
          <p:cNvSpPr txBox="1"/>
          <p:nvPr/>
        </p:nvSpPr>
        <p:spPr>
          <a:xfrm>
            <a:off x="9436843" y="1498020"/>
            <a:ext cx="18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3B4391C-EA7F-47FE-B0CE-EB93710D621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84667" y="3429000"/>
            <a:ext cx="67925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79B9D03-B152-44B5-AFAB-3B913A5B2080}"/>
              </a:ext>
            </a:extLst>
          </p:cNvPr>
          <p:cNvCxnSpPr/>
          <p:nvPr/>
        </p:nvCxnSpPr>
        <p:spPr>
          <a:xfrm>
            <a:off x="5688645" y="3429000"/>
            <a:ext cx="67925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49FA7CE-4C98-4D02-A56E-BFA58F7F0BB0}"/>
              </a:ext>
            </a:extLst>
          </p:cNvPr>
          <p:cNvCxnSpPr/>
          <p:nvPr/>
        </p:nvCxnSpPr>
        <p:spPr>
          <a:xfrm flipV="1">
            <a:off x="8592622" y="1867352"/>
            <a:ext cx="679251" cy="156164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949FA7CE-4C98-4D02-A56E-BFA58F7F0BB0}"/>
              </a:ext>
            </a:extLst>
          </p:cNvPr>
          <p:cNvCxnSpPr/>
          <p:nvPr/>
        </p:nvCxnSpPr>
        <p:spPr>
          <a:xfrm>
            <a:off x="8592622" y="3429000"/>
            <a:ext cx="844221" cy="13338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6">
            <a:extLst>
              <a:ext uri="{FF2B5EF4-FFF2-40B4-BE49-F238E27FC236}">
                <a16:creationId xmlns="" xmlns:a16="http://schemas.microsoft.com/office/drawing/2014/main" id="{FE097E64-319A-41CD-BEA7-2A726F219ECA}"/>
              </a:ext>
            </a:extLst>
          </p:cNvPr>
          <p:cNvSpPr/>
          <p:nvPr/>
        </p:nvSpPr>
        <p:spPr>
          <a:xfrm>
            <a:off x="9424273" y="3429000"/>
            <a:ext cx="2224726" cy="26677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Righ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05A641A-6662-4ECC-9348-D6AC8F34CA8F}"/>
              </a:ext>
            </a:extLst>
          </p:cNvPr>
          <p:cNvSpPr txBox="1"/>
          <p:nvPr/>
        </p:nvSpPr>
        <p:spPr>
          <a:xfrm>
            <a:off x="9589243" y="4578225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Non-Generic</a:t>
            </a:r>
          </a:p>
          <a:p>
            <a:pPr algn="ctr"/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05A641A-6662-4ECC-9348-D6AC8F34CA8F}"/>
              </a:ext>
            </a:extLst>
          </p:cNvPr>
          <p:cNvSpPr txBox="1"/>
          <p:nvPr/>
        </p:nvSpPr>
        <p:spPr>
          <a:xfrm>
            <a:off x="9601812" y="5230782"/>
            <a:ext cx="1729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For Console App</a:t>
            </a:r>
            <a:endParaRPr lang="en-US" sz="800" b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05A641A-6662-4ECC-9348-D6AC8F34CA8F}"/>
              </a:ext>
            </a:extLst>
          </p:cNvPr>
          <p:cNvSpPr txBox="1"/>
          <p:nvPr/>
        </p:nvSpPr>
        <p:spPr>
          <a:xfrm>
            <a:off x="9519327" y="1867352"/>
            <a:ext cx="1729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For WPF &amp; Web App</a:t>
            </a:r>
            <a:endParaRPr 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05A641A-6662-4ECC-9348-D6AC8F34CA8F}"/>
              </a:ext>
            </a:extLst>
          </p:cNvPr>
          <p:cNvSpPr txBox="1"/>
          <p:nvPr/>
        </p:nvSpPr>
        <p:spPr>
          <a:xfrm>
            <a:off x="6629399" y="3666291"/>
            <a:ext cx="1729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Using </a:t>
            </a:r>
            <a:r>
              <a:rPr lang="en-US" sz="800" b="1" dirty="0" err="1" smtClean="0"/>
              <a:t>ADO.Net</a:t>
            </a:r>
            <a:endParaRPr lang="en-US" sz="800" b="1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05A641A-6662-4ECC-9348-D6AC8F34CA8F}"/>
              </a:ext>
            </a:extLst>
          </p:cNvPr>
          <p:cNvSpPr txBox="1"/>
          <p:nvPr/>
        </p:nvSpPr>
        <p:spPr>
          <a:xfrm>
            <a:off x="802543" y="3774013"/>
            <a:ext cx="172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/>
              <a:t>Web App(</a:t>
            </a:r>
            <a:r>
              <a:rPr lang="en-US" sz="800" b="1" dirty="0" err="1" smtClean="0"/>
              <a:t>ASP.Net</a:t>
            </a:r>
            <a:r>
              <a:rPr lang="en-US" sz="800" b="1" dirty="0" smtClean="0"/>
              <a:t> MVC)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/>
              <a:t>WPF application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/>
              <a:t>Console App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2051" name="Picture 3" descr="C:\Users\Administrator\Downloads\Untitled Docu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88" y="406850"/>
            <a:ext cx="4300904" cy="6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0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5" y="1125415"/>
            <a:ext cx="10879014" cy="56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Sequence/Activity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006358"/>
            <a:ext cx="10585939" cy="5338209"/>
          </a:xfrm>
        </p:spPr>
      </p:pic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shots-Console Application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1314307"/>
            <a:ext cx="5005021" cy="444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 – WPF Application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15" y="1277817"/>
            <a:ext cx="8092106" cy="456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 – Web Application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69" y="926784"/>
            <a:ext cx="8464062" cy="508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277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E12BA53767D44BC77A4C9A1ECA869" ma:contentTypeVersion="3" ma:contentTypeDescription="Create a new document." ma:contentTypeScope="" ma:versionID="f67ee02f4c6147b21582c34896ffff31">
  <xsd:schema xmlns:xsd="http://www.w3.org/2001/XMLSchema" xmlns:xs="http://www.w3.org/2001/XMLSchema" xmlns:p="http://schemas.microsoft.com/office/2006/metadata/properties" xmlns:ns2="ff9673e2-8703-4f54-a1af-e608932f257d" targetNamespace="http://schemas.microsoft.com/office/2006/metadata/properties" ma:root="true" ma:fieldsID="17688dc9c4f9013ba065dbc1ba4ba8a6" ns2:_="">
    <xsd:import namespace="ff9673e2-8703-4f54-a1af-e608932f25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673e2-8703-4f54-a1af-e608932f257d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f9673e2-8703-4f54-a1af-e608932f257d">General</Material_x0020_Type>
    <Level xmlns="ff9673e2-8703-4f54-a1af-e608932f257d">L1</Level>
    <Category xmlns="ff9673e2-8703-4f54-a1af-e608932f257d">Assessment Component</Category>
  </documentManagement>
</p:properties>
</file>

<file path=customXml/itemProps1.xml><?xml version="1.0" encoding="utf-8"?>
<ds:datastoreItem xmlns:ds="http://schemas.openxmlformats.org/officeDocument/2006/customXml" ds:itemID="{5240E269-9A74-40BD-8178-DE92ECE57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9673e2-8703-4f54-a1af-e608932f2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08088-44A3-4D6B-89F7-AC9D9AFD37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98365A-5AF7-40B9-AF8D-D99060C6EF27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ff9673e2-8703-4f54-a1af-e608932f257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161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Section slides</vt:lpstr>
      <vt:lpstr>PowerPoint Presentation</vt:lpstr>
      <vt:lpstr>Project Details</vt:lpstr>
      <vt:lpstr>Diagram Depicting Entire Project</vt:lpstr>
      <vt:lpstr>Use Case Diagram</vt:lpstr>
      <vt:lpstr>Class Diagram</vt:lpstr>
      <vt:lpstr>Sequence/Activity Diagram</vt:lpstr>
      <vt:lpstr>Screen shots-Console Application</vt:lpstr>
      <vt:lpstr>Screen shots – WPF Application</vt:lpstr>
      <vt:lpstr>Screen shots – Web Application</vt:lpstr>
      <vt:lpstr>Future Enhancements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Administrator</cp:lastModifiedBy>
  <cp:revision>20</cp:revision>
  <dcterms:created xsi:type="dcterms:W3CDTF">2017-11-23T10:53:57Z</dcterms:created>
  <dcterms:modified xsi:type="dcterms:W3CDTF">2019-10-30T08:10:30Z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0x01010079AE12BA53767D44BC77A4C9A1ECA869</vt:lpwstr>
  </property>
  <property fmtid="{D5CDD505-2E9C-101B-9397-08002B2CF9AE}" pid="3" name="MSIP_Label_b3106360-028e-4328-a781-d4e474c434bd_Enabled">
    <vt:lpwstr>True</vt:lpwstr>
  </property>
  <property fmtid="{D5CDD505-2E9C-101B-9397-08002B2CF9AE}" pid="4" name="MSIP_Label_b3106360-028e-4328-a781-d4e474c434bd_SiteId">
    <vt:lpwstr>97f6a076-8589-4443-8917-42cf94454bff</vt:lpwstr>
  </property>
  <property fmtid="{D5CDD505-2E9C-101B-9397-08002B2CF9AE}" pid="5" name="MSIP_Label_b3106360-028e-4328-a781-d4e474c434bd_Owner">
    <vt:lpwstr>svardhan@corp.apptio.net</vt:lpwstr>
  </property>
  <property fmtid="{D5CDD505-2E9C-101B-9397-08002B2CF9AE}" pid="6" name="MSIP_Label_b3106360-028e-4328-a781-d4e474c434bd_SetDate">
    <vt:lpwstr>2019-10-29T13:51:50.0620331Z</vt:lpwstr>
  </property>
  <property fmtid="{D5CDD505-2E9C-101B-9397-08002B2CF9AE}" pid="7" name="MSIP_Label_b3106360-028e-4328-a781-d4e474c434bd_Name">
    <vt:lpwstr>Apptio General</vt:lpwstr>
  </property>
  <property fmtid="{D5CDD505-2E9C-101B-9397-08002B2CF9AE}" pid="8" name="MSIP_Label_b3106360-028e-4328-a781-d4e474c434bd_Application">
    <vt:lpwstr>Microsoft Azure Information Protection</vt:lpwstr>
  </property>
  <property fmtid="{D5CDD505-2E9C-101B-9397-08002B2CF9AE}" pid="9" name="MSIP_Label_b3106360-028e-4328-a781-d4e474c434bd_ActionId">
    <vt:lpwstr>dd5c3a78-0fe7-4ab5-8408-f19fe860eed0</vt:lpwstr>
  </property>
  <property fmtid="{D5CDD505-2E9C-101B-9397-08002B2CF9AE}" pid="10" name="MSIP_Label_b3106360-028e-4328-a781-d4e474c434bd_Extended_MSFT_Method">
    <vt:lpwstr>Automatic</vt:lpwstr>
  </property>
  <property fmtid="{D5CDD505-2E9C-101B-9397-08002B2CF9AE}" pid="11" name="Sensitivity">
    <vt:lpwstr>Apptio General</vt:lpwstr>
  </property>
</Properties>
</file>