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0" r:id="rId2"/>
  </p:sldMasterIdLst>
  <p:sldIdLst>
    <p:sldId id="256" r:id="rId3"/>
    <p:sldId id="257" r:id="rId4"/>
    <p:sldId id="272" r:id="rId5"/>
    <p:sldId id="273" r:id="rId6"/>
    <p:sldId id="258" r:id="rId7"/>
    <p:sldId id="259" r:id="rId8"/>
    <p:sldId id="260" r:id="rId9"/>
    <p:sldId id="271" r:id="rId10"/>
    <p:sldId id="262" r:id="rId11"/>
    <p:sldId id="263" r:id="rId12"/>
    <p:sldId id="279" r:id="rId13"/>
    <p:sldId id="264" r:id="rId14"/>
    <p:sldId id="266" r:id="rId15"/>
    <p:sldId id="265" r:id="rId16"/>
    <p:sldId id="267" r:id="rId17"/>
    <p:sldId id="277" r:id="rId18"/>
    <p:sldId id="275" r:id="rId19"/>
    <p:sldId id="276" r:id="rId20"/>
    <p:sldId id="278" r:id="rId21"/>
    <p:sldId id="280" r:id="rId22"/>
    <p:sldId id="268" r:id="rId23"/>
    <p:sldId id="274" r:id="rId24"/>
    <p:sldId id="27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5529" autoAdjust="0"/>
  </p:normalViewPr>
  <p:slideViewPr>
    <p:cSldViewPr snapToGrid="0">
      <p:cViewPr varScale="1">
        <p:scale>
          <a:sx n="87" d="100"/>
          <a:sy n="87" d="100"/>
        </p:scale>
        <p:origin x="490"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8489CA-30CA-46A4-A320-14D94697A12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7C8DC40E-2817-4845-9806-1D47E443AFF0}">
      <dgm:prSet custT="1"/>
      <dgm:spPr/>
      <dgm:t>
        <a:bodyPr/>
        <a:lstStyle/>
        <a:p>
          <a:r>
            <a:rPr lang="en-US" sz="2400" dirty="0"/>
            <a:t>Introduction and application areas.</a:t>
          </a:r>
        </a:p>
      </dgm:t>
    </dgm:pt>
    <dgm:pt modelId="{B65A67E0-79D8-4FBC-BF54-41E4C8D1B88E}" type="parTrans" cxnId="{26528E64-E7ED-4561-82B7-D3F2AA200B77}">
      <dgm:prSet/>
      <dgm:spPr/>
      <dgm:t>
        <a:bodyPr/>
        <a:lstStyle/>
        <a:p>
          <a:endParaRPr lang="en-US"/>
        </a:p>
      </dgm:t>
    </dgm:pt>
    <dgm:pt modelId="{882AF615-38E1-46F5-997E-CAC15803C0B4}" type="sibTrans" cxnId="{26528E64-E7ED-4561-82B7-D3F2AA200B77}">
      <dgm:prSet/>
      <dgm:spPr/>
      <dgm:t>
        <a:bodyPr/>
        <a:lstStyle/>
        <a:p>
          <a:endParaRPr lang="en-US"/>
        </a:p>
      </dgm:t>
    </dgm:pt>
    <dgm:pt modelId="{A2E96431-528F-4865-B8E6-E2A6C16469A8}">
      <dgm:prSet custT="1"/>
      <dgm:spPr/>
      <dgm:t>
        <a:bodyPr/>
        <a:lstStyle/>
        <a:p>
          <a:r>
            <a:rPr lang="en-US" sz="2400" dirty="0"/>
            <a:t>Literature survey</a:t>
          </a:r>
        </a:p>
      </dgm:t>
    </dgm:pt>
    <dgm:pt modelId="{27DB3DBA-F950-4368-AECC-250F43C61C51}" type="parTrans" cxnId="{BC536530-93BB-46D8-88A9-2D106D88615E}">
      <dgm:prSet/>
      <dgm:spPr/>
      <dgm:t>
        <a:bodyPr/>
        <a:lstStyle/>
        <a:p>
          <a:endParaRPr lang="en-US"/>
        </a:p>
      </dgm:t>
    </dgm:pt>
    <dgm:pt modelId="{B84ABA37-C09E-4DE0-8483-358D1058CC38}" type="sibTrans" cxnId="{BC536530-93BB-46D8-88A9-2D106D88615E}">
      <dgm:prSet/>
      <dgm:spPr/>
      <dgm:t>
        <a:bodyPr/>
        <a:lstStyle/>
        <a:p>
          <a:endParaRPr lang="en-US"/>
        </a:p>
      </dgm:t>
    </dgm:pt>
    <dgm:pt modelId="{63D3EBC6-E795-4CA1-9289-02CE17D88AE5}">
      <dgm:prSet custT="1"/>
      <dgm:spPr/>
      <dgm:t>
        <a:bodyPr/>
        <a:lstStyle/>
        <a:p>
          <a:r>
            <a:rPr lang="en-US" sz="2400"/>
            <a:t>Design objective</a:t>
          </a:r>
        </a:p>
      </dgm:t>
    </dgm:pt>
    <dgm:pt modelId="{1B620CF9-7C94-4A91-9405-E338465AD142}" type="parTrans" cxnId="{B5C7E5D7-7C9B-43FE-B967-650C802064E6}">
      <dgm:prSet/>
      <dgm:spPr/>
      <dgm:t>
        <a:bodyPr/>
        <a:lstStyle/>
        <a:p>
          <a:endParaRPr lang="en-US"/>
        </a:p>
      </dgm:t>
    </dgm:pt>
    <dgm:pt modelId="{12EB1F2F-4A53-4964-AE05-E0DEF0B0CF20}" type="sibTrans" cxnId="{B5C7E5D7-7C9B-43FE-B967-650C802064E6}">
      <dgm:prSet/>
      <dgm:spPr/>
      <dgm:t>
        <a:bodyPr/>
        <a:lstStyle/>
        <a:p>
          <a:endParaRPr lang="en-US"/>
        </a:p>
      </dgm:t>
    </dgm:pt>
    <dgm:pt modelId="{06F5FE92-D9C6-4D7A-B95F-F4089B104849}">
      <dgm:prSet custT="1"/>
      <dgm:spPr/>
      <dgm:t>
        <a:bodyPr/>
        <a:lstStyle/>
        <a:p>
          <a:r>
            <a:rPr lang="en-US" sz="2400" dirty="0"/>
            <a:t>Methodology</a:t>
          </a:r>
        </a:p>
      </dgm:t>
    </dgm:pt>
    <dgm:pt modelId="{E70D009F-05E4-4561-AEC4-9001CF085D6D}" type="parTrans" cxnId="{A4CC20FC-8E3A-4361-9D9A-774AE6744D1E}">
      <dgm:prSet/>
      <dgm:spPr/>
      <dgm:t>
        <a:bodyPr/>
        <a:lstStyle/>
        <a:p>
          <a:endParaRPr lang="en-US"/>
        </a:p>
      </dgm:t>
    </dgm:pt>
    <dgm:pt modelId="{36261301-ED43-4EA6-986E-7E79AF7AA9ED}" type="sibTrans" cxnId="{A4CC20FC-8E3A-4361-9D9A-774AE6744D1E}">
      <dgm:prSet/>
      <dgm:spPr/>
      <dgm:t>
        <a:bodyPr/>
        <a:lstStyle/>
        <a:p>
          <a:endParaRPr lang="en-US"/>
        </a:p>
      </dgm:t>
    </dgm:pt>
    <dgm:pt modelId="{D3BAA57A-58D5-4074-8E01-03526373D429}">
      <dgm:prSet custT="1"/>
      <dgm:spPr/>
      <dgm:t>
        <a:bodyPr/>
        <a:lstStyle/>
        <a:p>
          <a:r>
            <a:rPr lang="en-US" sz="2400" dirty="0"/>
            <a:t>Block diagram and its explanation</a:t>
          </a:r>
        </a:p>
      </dgm:t>
    </dgm:pt>
    <dgm:pt modelId="{49C05ABD-6EBB-4159-9ED2-7E8E68994E3A}" type="parTrans" cxnId="{B6F3B8BF-086D-4B81-A35A-B22262B64738}">
      <dgm:prSet/>
      <dgm:spPr/>
      <dgm:t>
        <a:bodyPr/>
        <a:lstStyle/>
        <a:p>
          <a:endParaRPr lang="en-US"/>
        </a:p>
      </dgm:t>
    </dgm:pt>
    <dgm:pt modelId="{9F351319-5FF3-4AF1-B183-13D8D06993BC}" type="sibTrans" cxnId="{B6F3B8BF-086D-4B81-A35A-B22262B64738}">
      <dgm:prSet/>
      <dgm:spPr/>
      <dgm:t>
        <a:bodyPr/>
        <a:lstStyle/>
        <a:p>
          <a:endParaRPr lang="en-US"/>
        </a:p>
      </dgm:t>
    </dgm:pt>
    <dgm:pt modelId="{D84A417A-3144-4D77-90EC-7D07001651A7}">
      <dgm:prSet custT="1"/>
      <dgm:spPr/>
      <dgm:t>
        <a:bodyPr/>
        <a:lstStyle/>
        <a:p>
          <a:r>
            <a:rPr lang="en-US" sz="2400" dirty="0"/>
            <a:t>Project Time Line Diagram</a:t>
          </a:r>
        </a:p>
      </dgm:t>
    </dgm:pt>
    <dgm:pt modelId="{9E9B70AA-DDB5-483F-9155-C95E99599570}" type="parTrans" cxnId="{F8A49AB7-8922-411F-8CFE-01B8940CB8E6}">
      <dgm:prSet/>
      <dgm:spPr/>
      <dgm:t>
        <a:bodyPr/>
        <a:lstStyle/>
        <a:p>
          <a:endParaRPr lang="en-US"/>
        </a:p>
      </dgm:t>
    </dgm:pt>
    <dgm:pt modelId="{3EAAC0FB-FBB8-4F83-9980-1FF8AED23267}" type="sibTrans" cxnId="{F8A49AB7-8922-411F-8CFE-01B8940CB8E6}">
      <dgm:prSet/>
      <dgm:spPr/>
      <dgm:t>
        <a:bodyPr/>
        <a:lstStyle/>
        <a:p>
          <a:endParaRPr lang="en-US"/>
        </a:p>
      </dgm:t>
    </dgm:pt>
    <dgm:pt modelId="{B0B16503-1DF5-430C-9B8F-1CD470121756}">
      <dgm:prSet custT="1"/>
      <dgm:spPr/>
      <dgm:t>
        <a:bodyPr/>
        <a:lstStyle/>
        <a:p>
          <a:r>
            <a:rPr lang="en-US" sz="2400" dirty="0"/>
            <a:t>References</a:t>
          </a:r>
        </a:p>
      </dgm:t>
    </dgm:pt>
    <dgm:pt modelId="{DBAD1D89-4A6A-4AFC-A336-77B66CC11D6B}" type="parTrans" cxnId="{D2CEA560-13CF-4328-A29D-372DCEF4BB47}">
      <dgm:prSet/>
      <dgm:spPr/>
      <dgm:t>
        <a:bodyPr/>
        <a:lstStyle/>
        <a:p>
          <a:endParaRPr lang="en-US"/>
        </a:p>
      </dgm:t>
    </dgm:pt>
    <dgm:pt modelId="{9397051B-8FE7-4F99-B724-B0A9D15EA3DC}" type="sibTrans" cxnId="{D2CEA560-13CF-4328-A29D-372DCEF4BB47}">
      <dgm:prSet/>
      <dgm:spPr/>
      <dgm:t>
        <a:bodyPr/>
        <a:lstStyle/>
        <a:p>
          <a:endParaRPr lang="en-US"/>
        </a:p>
      </dgm:t>
    </dgm:pt>
    <dgm:pt modelId="{06C9E14A-9986-4298-A19F-C11FB0260FD8}" type="pres">
      <dgm:prSet presAssocID="{098489CA-30CA-46A4-A320-14D94697A120}" presName="vert0" presStyleCnt="0">
        <dgm:presLayoutVars>
          <dgm:dir/>
          <dgm:animOne val="branch"/>
          <dgm:animLvl val="lvl"/>
        </dgm:presLayoutVars>
      </dgm:prSet>
      <dgm:spPr/>
    </dgm:pt>
    <dgm:pt modelId="{0B8F309C-2622-44DF-9501-B668143FEE99}" type="pres">
      <dgm:prSet presAssocID="{7C8DC40E-2817-4845-9806-1D47E443AFF0}" presName="thickLine" presStyleLbl="alignNode1" presStyleIdx="0" presStyleCnt="7"/>
      <dgm:spPr/>
    </dgm:pt>
    <dgm:pt modelId="{AA6AA9AF-1B57-4B36-8401-E198AD3B2F25}" type="pres">
      <dgm:prSet presAssocID="{7C8DC40E-2817-4845-9806-1D47E443AFF0}" presName="horz1" presStyleCnt="0"/>
      <dgm:spPr/>
    </dgm:pt>
    <dgm:pt modelId="{46DC9AAC-1F74-408F-98B2-72C3FC7206E7}" type="pres">
      <dgm:prSet presAssocID="{7C8DC40E-2817-4845-9806-1D47E443AFF0}" presName="tx1" presStyleLbl="revTx" presStyleIdx="0" presStyleCnt="7" custLinFactNeighborX="3520" custLinFactNeighborY="368"/>
      <dgm:spPr/>
    </dgm:pt>
    <dgm:pt modelId="{22C41059-FC01-4419-8E62-D8E51FE21738}" type="pres">
      <dgm:prSet presAssocID="{7C8DC40E-2817-4845-9806-1D47E443AFF0}" presName="vert1" presStyleCnt="0"/>
      <dgm:spPr/>
    </dgm:pt>
    <dgm:pt modelId="{4BA03D41-3E9D-4210-BD76-A351D302A4BC}" type="pres">
      <dgm:prSet presAssocID="{A2E96431-528F-4865-B8E6-E2A6C16469A8}" presName="thickLine" presStyleLbl="alignNode1" presStyleIdx="1" presStyleCnt="7"/>
      <dgm:spPr/>
    </dgm:pt>
    <dgm:pt modelId="{8ED9A02E-41D8-45C9-AFFE-8540F62DA927}" type="pres">
      <dgm:prSet presAssocID="{A2E96431-528F-4865-B8E6-E2A6C16469A8}" presName="horz1" presStyleCnt="0"/>
      <dgm:spPr/>
    </dgm:pt>
    <dgm:pt modelId="{31ADAD5B-F1C0-45EE-81EC-0303B06BAACE}" type="pres">
      <dgm:prSet presAssocID="{A2E96431-528F-4865-B8E6-E2A6C16469A8}" presName="tx1" presStyleLbl="revTx" presStyleIdx="1" presStyleCnt="7"/>
      <dgm:spPr/>
    </dgm:pt>
    <dgm:pt modelId="{6114DC41-B7DD-4715-A513-736CAF37281E}" type="pres">
      <dgm:prSet presAssocID="{A2E96431-528F-4865-B8E6-E2A6C16469A8}" presName="vert1" presStyleCnt="0"/>
      <dgm:spPr/>
    </dgm:pt>
    <dgm:pt modelId="{2C24C101-1401-44A3-82CE-3F8ED8B5458C}" type="pres">
      <dgm:prSet presAssocID="{63D3EBC6-E795-4CA1-9289-02CE17D88AE5}" presName="thickLine" presStyleLbl="alignNode1" presStyleIdx="2" presStyleCnt="7"/>
      <dgm:spPr/>
    </dgm:pt>
    <dgm:pt modelId="{B55CE5E2-596D-41C1-9F77-8043B25FF442}" type="pres">
      <dgm:prSet presAssocID="{63D3EBC6-E795-4CA1-9289-02CE17D88AE5}" presName="horz1" presStyleCnt="0"/>
      <dgm:spPr/>
    </dgm:pt>
    <dgm:pt modelId="{C5FB93D7-2676-4AFC-ADD0-2FA1EC6AE664}" type="pres">
      <dgm:prSet presAssocID="{63D3EBC6-E795-4CA1-9289-02CE17D88AE5}" presName="tx1" presStyleLbl="revTx" presStyleIdx="2" presStyleCnt="7"/>
      <dgm:spPr/>
    </dgm:pt>
    <dgm:pt modelId="{B393A442-633C-4082-B777-9636CB678FD0}" type="pres">
      <dgm:prSet presAssocID="{63D3EBC6-E795-4CA1-9289-02CE17D88AE5}" presName="vert1" presStyleCnt="0"/>
      <dgm:spPr/>
    </dgm:pt>
    <dgm:pt modelId="{4B2A3003-0E08-443B-8A5C-230D1B503D99}" type="pres">
      <dgm:prSet presAssocID="{06F5FE92-D9C6-4D7A-B95F-F4089B104849}" presName="thickLine" presStyleLbl="alignNode1" presStyleIdx="3" presStyleCnt="7"/>
      <dgm:spPr/>
    </dgm:pt>
    <dgm:pt modelId="{0A8C55EF-D943-40AF-ABA8-3BE3B931915B}" type="pres">
      <dgm:prSet presAssocID="{06F5FE92-D9C6-4D7A-B95F-F4089B104849}" presName="horz1" presStyleCnt="0"/>
      <dgm:spPr/>
    </dgm:pt>
    <dgm:pt modelId="{66D966E0-B04D-45F1-BFE9-0FE74A930126}" type="pres">
      <dgm:prSet presAssocID="{06F5FE92-D9C6-4D7A-B95F-F4089B104849}" presName="tx1" presStyleLbl="revTx" presStyleIdx="3" presStyleCnt="7"/>
      <dgm:spPr/>
    </dgm:pt>
    <dgm:pt modelId="{9C00D4CE-8436-49C8-9482-CBBBEA534F4A}" type="pres">
      <dgm:prSet presAssocID="{06F5FE92-D9C6-4D7A-B95F-F4089B104849}" presName="vert1" presStyleCnt="0"/>
      <dgm:spPr/>
    </dgm:pt>
    <dgm:pt modelId="{7D7B555F-8515-4DD6-82F6-79FB85EF282C}" type="pres">
      <dgm:prSet presAssocID="{D3BAA57A-58D5-4074-8E01-03526373D429}" presName="thickLine" presStyleLbl="alignNode1" presStyleIdx="4" presStyleCnt="7"/>
      <dgm:spPr/>
    </dgm:pt>
    <dgm:pt modelId="{612F080B-E769-4858-A21C-54378B23659B}" type="pres">
      <dgm:prSet presAssocID="{D3BAA57A-58D5-4074-8E01-03526373D429}" presName="horz1" presStyleCnt="0"/>
      <dgm:spPr/>
    </dgm:pt>
    <dgm:pt modelId="{6B36D4E3-06E4-4E95-8B25-83C08AD7E461}" type="pres">
      <dgm:prSet presAssocID="{D3BAA57A-58D5-4074-8E01-03526373D429}" presName="tx1" presStyleLbl="revTx" presStyleIdx="4" presStyleCnt="7"/>
      <dgm:spPr/>
    </dgm:pt>
    <dgm:pt modelId="{C709AB41-3DA5-4555-A7F5-069B3374B8EA}" type="pres">
      <dgm:prSet presAssocID="{D3BAA57A-58D5-4074-8E01-03526373D429}" presName="vert1" presStyleCnt="0"/>
      <dgm:spPr/>
    </dgm:pt>
    <dgm:pt modelId="{188EF0EF-C230-44EF-B507-995E99B293EA}" type="pres">
      <dgm:prSet presAssocID="{D84A417A-3144-4D77-90EC-7D07001651A7}" presName="thickLine" presStyleLbl="alignNode1" presStyleIdx="5" presStyleCnt="7"/>
      <dgm:spPr/>
    </dgm:pt>
    <dgm:pt modelId="{ED45ED39-BE8B-458D-8170-9125BD1BA28D}" type="pres">
      <dgm:prSet presAssocID="{D84A417A-3144-4D77-90EC-7D07001651A7}" presName="horz1" presStyleCnt="0"/>
      <dgm:spPr/>
    </dgm:pt>
    <dgm:pt modelId="{551131EA-B5B9-41C4-8421-590AE463FFB7}" type="pres">
      <dgm:prSet presAssocID="{D84A417A-3144-4D77-90EC-7D07001651A7}" presName="tx1" presStyleLbl="revTx" presStyleIdx="5" presStyleCnt="7"/>
      <dgm:spPr/>
    </dgm:pt>
    <dgm:pt modelId="{CF1A1A39-64F4-40A5-8E3C-8B5D81FDB672}" type="pres">
      <dgm:prSet presAssocID="{D84A417A-3144-4D77-90EC-7D07001651A7}" presName="vert1" presStyleCnt="0"/>
      <dgm:spPr/>
    </dgm:pt>
    <dgm:pt modelId="{D10D9626-D275-4A7A-8D9F-D7C193154005}" type="pres">
      <dgm:prSet presAssocID="{B0B16503-1DF5-430C-9B8F-1CD470121756}" presName="thickLine" presStyleLbl="alignNode1" presStyleIdx="6" presStyleCnt="7"/>
      <dgm:spPr/>
    </dgm:pt>
    <dgm:pt modelId="{71032EB1-3F2C-4D08-AD38-31D929C95268}" type="pres">
      <dgm:prSet presAssocID="{B0B16503-1DF5-430C-9B8F-1CD470121756}" presName="horz1" presStyleCnt="0"/>
      <dgm:spPr/>
    </dgm:pt>
    <dgm:pt modelId="{B7A33CC2-C738-4530-99F2-5EDF4CAE412A}" type="pres">
      <dgm:prSet presAssocID="{B0B16503-1DF5-430C-9B8F-1CD470121756}" presName="tx1" presStyleLbl="revTx" presStyleIdx="6" presStyleCnt="7"/>
      <dgm:spPr/>
    </dgm:pt>
    <dgm:pt modelId="{8BC505FD-8D4E-4A4C-9CC6-9C5613A6D6ED}" type="pres">
      <dgm:prSet presAssocID="{B0B16503-1DF5-430C-9B8F-1CD470121756}" presName="vert1" presStyleCnt="0"/>
      <dgm:spPr/>
    </dgm:pt>
  </dgm:ptLst>
  <dgm:cxnLst>
    <dgm:cxn modelId="{E33E4814-C269-4012-ABCA-913C1C88FF41}" type="presOf" srcId="{D84A417A-3144-4D77-90EC-7D07001651A7}" destId="{551131EA-B5B9-41C4-8421-590AE463FFB7}" srcOrd="0" destOrd="0" presId="urn:microsoft.com/office/officeart/2008/layout/LinedList"/>
    <dgm:cxn modelId="{BC536530-93BB-46D8-88A9-2D106D88615E}" srcId="{098489CA-30CA-46A4-A320-14D94697A120}" destId="{A2E96431-528F-4865-B8E6-E2A6C16469A8}" srcOrd="1" destOrd="0" parTransId="{27DB3DBA-F950-4368-AECC-250F43C61C51}" sibTransId="{B84ABA37-C09E-4DE0-8483-358D1058CC38}"/>
    <dgm:cxn modelId="{8887C03F-C320-461F-8D12-E081BFC58BDB}" type="presOf" srcId="{06F5FE92-D9C6-4D7A-B95F-F4089B104849}" destId="{66D966E0-B04D-45F1-BFE9-0FE74A930126}" srcOrd="0" destOrd="0" presId="urn:microsoft.com/office/officeart/2008/layout/LinedList"/>
    <dgm:cxn modelId="{D2CEA560-13CF-4328-A29D-372DCEF4BB47}" srcId="{098489CA-30CA-46A4-A320-14D94697A120}" destId="{B0B16503-1DF5-430C-9B8F-1CD470121756}" srcOrd="6" destOrd="0" parTransId="{DBAD1D89-4A6A-4AFC-A336-77B66CC11D6B}" sibTransId="{9397051B-8FE7-4F99-B724-B0A9D15EA3DC}"/>
    <dgm:cxn modelId="{26528E64-E7ED-4561-82B7-D3F2AA200B77}" srcId="{098489CA-30CA-46A4-A320-14D94697A120}" destId="{7C8DC40E-2817-4845-9806-1D47E443AFF0}" srcOrd="0" destOrd="0" parTransId="{B65A67E0-79D8-4FBC-BF54-41E4C8D1B88E}" sibTransId="{882AF615-38E1-46F5-997E-CAC15803C0B4}"/>
    <dgm:cxn modelId="{C2D6E468-F331-4542-AA27-8D248C742CBB}" type="presOf" srcId="{63D3EBC6-E795-4CA1-9289-02CE17D88AE5}" destId="{C5FB93D7-2676-4AFC-ADD0-2FA1EC6AE664}" srcOrd="0" destOrd="0" presId="urn:microsoft.com/office/officeart/2008/layout/LinedList"/>
    <dgm:cxn modelId="{0134AE73-BD29-41D0-92F8-39D7B3EFE63D}" type="presOf" srcId="{B0B16503-1DF5-430C-9B8F-1CD470121756}" destId="{B7A33CC2-C738-4530-99F2-5EDF4CAE412A}" srcOrd="0" destOrd="0" presId="urn:microsoft.com/office/officeart/2008/layout/LinedList"/>
    <dgm:cxn modelId="{557B4379-68FF-45E3-B328-18789E021D28}" type="presOf" srcId="{7C8DC40E-2817-4845-9806-1D47E443AFF0}" destId="{46DC9AAC-1F74-408F-98B2-72C3FC7206E7}" srcOrd="0" destOrd="0" presId="urn:microsoft.com/office/officeart/2008/layout/LinedList"/>
    <dgm:cxn modelId="{860D469A-434C-4518-8C51-C20945514944}" type="presOf" srcId="{098489CA-30CA-46A4-A320-14D94697A120}" destId="{06C9E14A-9986-4298-A19F-C11FB0260FD8}" srcOrd="0" destOrd="0" presId="urn:microsoft.com/office/officeart/2008/layout/LinedList"/>
    <dgm:cxn modelId="{F8A49AB7-8922-411F-8CFE-01B8940CB8E6}" srcId="{098489CA-30CA-46A4-A320-14D94697A120}" destId="{D84A417A-3144-4D77-90EC-7D07001651A7}" srcOrd="5" destOrd="0" parTransId="{9E9B70AA-DDB5-483F-9155-C95E99599570}" sibTransId="{3EAAC0FB-FBB8-4F83-9980-1FF8AED23267}"/>
    <dgm:cxn modelId="{B6F3B8BF-086D-4B81-A35A-B22262B64738}" srcId="{098489CA-30CA-46A4-A320-14D94697A120}" destId="{D3BAA57A-58D5-4074-8E01-03526373D429}" srcOrd="4" destOrd="0" parTransId="{49C05ABD-6EBB-4159-9ED2-7E8E68994E3A}" sibTransId="{9F351319-5FF3-4AF1-B183-13D8D06993BC}"/>
    <dgm:cxn modelId="{3F1DF5CA-7155-4CFF-88BC-CE9C79230A2B}" type="presOf" srcId="{D3BAA57A-58D5-4074-8E01-03526373D429}" destId="{6B36D4E3-06E4-4E95-8B25-83C08AD7E461}" srcOrd="0" destOrd="0" presId="urn:microsoft.com/office/officeart/2008/layout/LinedList"/>
    <dgm:cxn modelId="{B5C7E5D7-7C9B-43FE-B967-650C802064E6}" srcId="{098489CA-30CA-46A4-A320-14D94697A120}" destId="{63D3EBC6-E795-4CA1-9289-02CE17D88AE5}" srcOrd="2" destOrd="0" parTransId="{1B620CF9-7C94-4A91-9405-E338465AD142}" sibTransId="{12EB1F2F-4A53-4964-AE05-E0DEF0B0CF20}"/>
    <dgm:cxn modelId="{A4CC20FC-8E3A-4361-9D9A-774AE6744D1E}" srcId="{098489CA-30CA-46A4-A320-14D94697A120}" destId="{06F5FE92-D9C6-4D7A-B95F-F4089B104849}" srcOrd="3" destOrd="0" parTransId="{E70D009F-05E4-4561-AEC4-9001CF085D6D}" sibTransId="{36261301-ED43-4EA6-986E-7E79AF7AA9ED}"/>
    <dgm:cxn modelId="{DD6D3DFE-00A2-45A1-8547-9CF4A7943BBB}" type="presOf" srcId="{A2E96431-528F-4865-B8E6-E2A6C16469A8}" destId="{31ADAD5B-F1C0-45EE-81EC-0303B06BAACE}" srcOrd="0" destOrd="0" presId="urn:microsoft.com/office/officeart/2008/layout/LinedList"/>
    <dgm:cxn modelId="{EC0B1684-A69A-431F-9361-B77A2E084D30}" type="presParOf" srcId="{06C9E14A-9986-4298-A19F-C11FB0260FD8}" destId="{0B8F309C-2622-44DF-9501-B668143FEE99}" srcOrd="0" destOrd="0" presId="urn:microsoft.com/office/officeart/2008/layout/LinedList"/>
    <dgm:cxn modelId="{308BE9F6-1D76-46C1-9B81-159CD9F3FB37}" type="presParOf" srcId="{06C9E14A-9986-4298-A19F-C11FB0260FD8}" destId="{AA6AA9AF-1B57-4B36-8401-E198AD3B2F25}" srcOrd="1" destOrd="0" presId="urn:microsoft.com/office/officeart/2008/layout/LinedList"/>
    <dgm:cxn modelId="{A46A7AC5-36F3-48F5-BAFA-AF1CCE746861}" type="presParOf" srcId="{AA6AA9AF-1B57-4B36-8401-E198AD3B2F25}" destId="{46DC9AAC-1F74-408F-98B2-72C3FC7206E7}" srcOrd="0" destOrd="0" presId="urn:microsoft.com/office/officeart/2008/layout/LinedList"/>
    <dgm:cxn modelId="{B6A4EDDC-C16D-4FA2-BBB1-32875D394099}" type="presParOf" srcId="{AA6AA9AF-1B57-4B36-8401-E198AD3B2F25}" destId="{22C41059-FC01-4419-8E62-D8E51FE21738}" srcOrd="1" destOrd="0" presId="urn:microsoft.com/office/officeart/2008/layout/LinedList"/>
    <dgm:cxn modelId="{31671B28-771C-4CF0-810E-B5E65B86C00D}" type="presParOf" srcId="{06C9E14A-9986-4298-A19F-C11FB0260FD8}" destId="{4BA03D41-3E9D-4210-BD76-A351D302A4BC}" srcOrd="2" destOrd="0" presId="urn:microsoft.com/office/officeart/2008/layout/LinedList"/>
    <dgm:cxn modelId="{044C1A68-9858-4116-AECC-8C4805716270}" type="presParOf" srcId="{06C9E14A-9986-4298-A19F-C11FB0260FD8}" destId="{8ED9A02E-41D8-45C9-AFFE-8540F62DA927}" srcOrd="3" destOrd="0" presId="urn:microsoft.com/office/officeart/2008/layout/LinedList"/>
    <dgm:cxn modelId="{54E130BD-B82E-4D46-9262-7C0BF0736C34}" type="presParOf" srcId="{8ED9A02E-41D8-45C9-AFFE-8540F62DA927}" destId="{31ADAD5B-F1C0-45EE-81EC-0303B06BAACE}" srcOrd="0" destOrd="0" presId="urn:microsoft.com/office/officeart/2008/layout/LinedList"/>
    <dgm:cxn modelId="{51728C79-DB39-4D78-AD5A-101F333D6499}" type="presParOf" srcId="{8ED9A02E-41D8-45C9-AFFE-8540F62DA927}" destId="{6114DC41-B7DD-4715-A513-736CAF37281E}" srcOrd="1" destOrd="0" presId="urn:microsoft.com/office/officeart/2008/layout/LinedList"/>
    <dgm:cxn modelId="{83DFD179-9AB8-480A-86D8-C990C6FE3807}" type="presParOf" srcId="{06C9E14A-9986-4298-A19F-C11FB0260FD8}" destId="{2C24C101-1401-44A3-82CE-3F8ED8B5458C}" srcOrd="4" destOrd="0" presId="urn:microsoft.com/office/officeart/2008/layout/LinedList"/>
    <dgm:cxn modelId="{A73C37D6-C6DC-45D2-B7BD-68EE3C7E5A30}" type="presParOf" srcId="{06C9E14A-9986-4298-A19F-C11FB0260FD8}" destId="{B55CE5E2-596D-41C1-9F77-8043B25FF442}" srcOrd="5" destOrd="0" presId="urn:microsoft.com/office/officeart/2008/layout/LinedList"/>
    <dgm:cxn modelId="{1933D046-5482-44B3-AB7C-AFAAEBB89980}" type="presParOf" srcId="{B55CE5E2-596D-41C1-9F77-8043B25FF442}" destId="{C5FB93D7-2676-4AFC-ADD0-2FA1EC6AE664}" srcOrd="0" destOrd="0" presId="urn:microsoft.com/office/officeart/2008/layout/LinedList"/>
    <dgm:cxn modelId="{2F394A6A-CBA3-4BA9-9EFA-B478FDC280CA}" type="presParOf" srcId="{B55CE5E2-596D-41C1-9F77-8043B25FF442}" destId="{B393A442-633C-4082-B777-9636CB678FD0}" srcOrd="1" destOrd="0" presId="urn:microsoft.com/office/officeart/2008/layout/LinedList"/>
    <dgm:cxn modelId="{FFA48DC3-AEFD-4E4E-B4EC-0782D0BAE4DE}" type="presParOf" srcId="{06C9E14A-9986-4298-A19F-C11FB0260FD8}" destId="{4B2A3003-0E08-443B-8A5C-230D1B503D99}" srcOrd="6" destOrd="0" presId="urn:microsoft.com/office/officeart/2008/layout/LinedList"/>
    <dgm:cxn modelId="{58C95F3A-E2C4-455A-B8F8-8DDCD054CE79}" type="presParOf" srcId="{06C9E14A-9986-4298-A19F-C11FB0260FD8}" destId="{0A8C55EF-D943-40AF-ABA8-3BE3B931915B}" srcOrd="7" destOrd="0" presId="urn:microsoft.com/office/officeart/2008/layout/LinedList"/>
    <dgm:cxn modelId="{DCADB433-7428-4979-8BBB-604C64C097A2}" type="presParOf" srcId="{0A8C55EF-D943-40AF-ABA8-3BE3B931915B}" destId="{66D966E0-B04D-45F1-BFE9-0FE74A930126}" srcOrd="0" destOrd="0" presId="urn:microsoft.com/office/officeart/2008/layout/LinedList"/>
    <dgm:cxn modelId="{6FF41995-E88B-49BC-A044-114345EDD441}" type="presParOf" srcId="{0A8C55EF-D943-40AF-ABA8-3BE3B931915B}" destId="{9C00D4CE-8436-49C8-9482-CBBBEA534F4A}" srcOrd="1" destOrd="0" presId="urn:microsoft.com/office/officeart/2008/layout/LinedList"/>
    <dgm:cxn modelId="{B6041616-24A4-4DDE-8C67-53C0B9FBB8AE}" type="presParOf" srcId="{06C9E14A-9986-4298-A19F-C11FB0260FD8}" destId="{7D7B555F-8515-4DD6-82F6-79FB85EF282C}" srcOrd="8" destOrd="0" presId="urn:microsoft.com/office/officeart/2008/layout/LinedList"/>
    <dgm:cxn modelId="{66E0A993-7B40-401A-9709-642A7799B837}" type="presParOf" srcId="{06C9E14A-9986-4298-A19F-C11FB0260FD8}" destId="{612F080B-E769-4858-A21C-54378B23659B}" srcOrd="9" destOrd="0" presId="urn:microsoft.com/office/officeart/2008/layout/LinedList"/>
    <dgm:cxn modelId="{7E92EEE2-28E3-4FCB-A96A-8E45456D92C6}" type="presParOf" srcId="{612F080B-E769-4858-A21C-54378B23659B}" destId="{6B36D4E3-06E4-4E95-8B25-83C08AD7E461}" srcOrd="0" destOrd="0" presId="urn:microsoft.com/office/officeart/2008/layout/LinedList"/>
    <dgm:cxn modelId="{C4E76F32-A31D-4A95-A7F5-46508F4F5C90}" type="presParOf" srcId="{612F080B-E769-4858-A21C-54378B23659B}" destId="{C709AB41-3DA5-4555-A7F5-069B3374B8EA}" srcOrd="1" destOrd="0" presId="urn:microsoft.com/office/officeart/2008/layout/LinedList"/>
    <dgm:cxn modelId="{3DE8421F-0F26-4751-AF04-36F2C9484C85}" type="presParOf" srcId="{06C9E14A-9986-4298-A19F-C11FB0260FD8}" destId="{188EF0EF-C230-44EF-B507-995E99B293EA}" srcOrd="10" destOrd="0" presId="urn:microsoft.com/office/officeart/2008/layout/LinedList"/>
    <dgm:cxn modelId="{87D9D6C9-209D-4E32-8C90-5AF012B9A867}" type="presParOf" srcId="{06C9E14A-9986-4298-A19F-C11FB0260FD8}" destId="{ED45ED39-BE8B-458D-8170-9125BD1BA28D}" srcOrd="11" destOrd="0" presId="urn:microsoft.com/office/officeart/2008/layout/LinedList"/>
    <dgm:cxn modelId="{6D399E45-13BA-41FC-8E7F-7F985DB2EDD6}" type="presParOf" srcId="{ED45ED39-BE8B-458D-8170-9125BD1BA28D}" destId="{551131EA-B5B9-41C4-8421-590AE463FFB7}" srcOrd="0" destOrd="0" presId="urn:microsoft.com/office/officeart/2008/layout/LinedList"/>
    <dgm:cxn modelId="{19B92060-B087-4E26-811E-54BA22CDE819}" type="presParOf" srcId="{ED45ED39-BE8B-458D-8170-9125BD1BA28D}" destId="{CF1A1A39-64F4-40A5-8E3C-8B5D81FDB672}" srcOrd="1" destOrd="0" presId="urn:microsoft.com/office/officeart/2008/layout/LinedList"/>
    <dgm:cxn modelId="{EF704640-0E5E-4935-85D3-C50854FA7350}" type="presParOf" srcId="{06C9E14A-9986-4298-A19F-C11FB0260FD8}" destId="{D10D9626-D275-4A7A-8D9F-D7C193154005}" srcOrd="12" destOrd="0" presId="urn:microsoft.com/office/officeart/2008/layout/LinedList"/>
    <dgm:cxn modelId="{1EFDD5E5-09A8-4542-9656-C564212BFB4C}" type="presParOf" srcId="{06C9E14A-9986-4298-A19F-C11FB0260FD8}" destId="{71032EB1-3F2C-4D08-AD38-31D929C95268}" srcOrd="13" destOrd="0" presId="urn:microsoft.com/office/officeart/2008/layout/LinedList"/>
    <dgm:cxn modelId="{7A43E814-42BF-4CF8-B10D-FD4BDFA377B6}" type="presParOf" srcId="{71032EB1-3F2C-4D08-AD38-31D929C95268}" destId="{B7A33CC2-C738-4530-99F2-5EDF4CAE412A}" srcOrd="0" destOrd="0" presId="urn:microsoft.com/office/officeart/2008/layout/LinedList"/>
    <dgm:cxn modelId="{221E72E5-E5D6-4ECE-B30C-0E1F14E07882}" type="presParOf" srcId="{71032EB1-3F2C-4D08-AD38-31D929C95268}" destId="{8BC505FD-8D4E-4A4C-9CC6-9C5613A6D6E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41D02-F8FD-42F1-88B2-C89A9CF2B700}"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D843707-3838-491F-AC34-85E65371521D}">
      <dgm:prSet/>
      <dgm:spPr/>
      <dgm:t>
        <a:bodyPr/>
        <a:lstStyle/>
        <a:p>
          <a:pPr>
            <a:defRPr cap="all"/>
          </a:pPr>
          <a:r>
            <a:rPr lang="en-US" dirty="0">
              <a:solidFill>
                <a:schemeClr val="tx1"/>
              </a:solidFill>
            </a:rPr>
            <a:t>DNA Structure</a:t>
          </a:r>
        </a:p>
      </dgm:t>
    </dgm:pt>
    <dgm:pt modelId="{6F8A105B-B7FA-46BF-AA41-A4A4A194D2AA}" type="parTrans" cxnId="{EB71A876-12E1-49CC-90BE-D64083FA95D5}">
      <dgm:prSet/>
      <dgm:spPr/>
      <dgm:t>
        <a:bodyPr/>
        <a:lstStyle/>
        <a:p>
          <a:endParaRPr lang="en-US"/>
        </a:p>
      </dgm:t>
    </dgm:pt>
    <dgm:pt modelId="{0ADD5506-8875-41C7-AA18-20F2D2F482C2}" type="sibTrans" cxnId="{EB71A876-12E1-49CC-90BE-D64083FA95D5}">
      <dgm:prSet/>
      <dgm:spPr/>
      <dgm:t>
        <a:bodyPr/>
        <a:lstStyle/>
        <a:p>
          <a:endParaRPr lang="en-US"/>
        </a:p>
      </dgm:t>
    </dgm:pt>
    <dgm:pt modelId="{F6C6D6F7-4FE7-4002-B7B4-49E67E28931D}">
      <dgm:prSet/>
      <dgm:spPr/>
      <dgm:t>
        <a:bodyPr/>
        <a:lstStyle/>
        <a:p>
          <a:pPr>
            <a:defRPr cap="all"/>
          </a:pPr>
          <a:r>
            <a:rPr lang="en-US" dirty="0">
              <a:solidFill>
                <a:schemeClr val="tx1"/>
              </a:solidFill>
            </a:rPr>
            <a:t>Signal Processing</a:t>
          </a:r>
        </a:p>
      </dgm:t>
    </dgm:pt>
    <dgm:pt modelId="{3A22ADBC-7B09-452C-8AEA-85CC569F210C}" type="parTrans" cxnId="{377E34E4-5682-4CA6-858C-822D4DEFF2C6}">
      <dgm:prSet/>
      <dgm:spPr/>
      <dgm:t>
        <a:bodyPr/>
        <a:lstStyle/>
        <a:p>
          <a:endParaRPr lang="en-US"/>
        </a:p>
      </dgm:t>
    </dgm:pt>
    <dgm:pt modelId="{16B6B8D4-2674-46BB-B3A3-82CE0CBA233A}" type="sibTrans" cxnId="{377E34E4-5682-4CA6-858C-822D4DEFF2C6}">
      <dgm:prSet/>
      <dgm:spPr/>
      <dgm:t>
        <a:bodyPr/>
        <a:lstStyle/>
        <a:p>
          <a:endParaRPr lang="en-US"/>
        </a:p>
      </dgm:t>
    </dgm:pt>
    <dgm:pt modelId="{8C005232-6845-43DC-BA0F-6AD1E850B54E}" type="pres">
      <dgm:prSet presAssocID="{7C041D02-F8FD-42F1-88B2-C89A9CF2B700}" presName="root" presStyleCnt="0">
        <dgm:presLayoutVars>
          <dgm:dir/>
          <dgm:resizeHandles val="exact"/>
        </dgm:presLayoutVars>
      </dgm:prSet>
      <dgm:spPr/>
    </dgm:pt>
    <dgm:pt modelId="{A8635608-DBAE-4584-ADEF-53CDEB62F3A7}" type="pres">
      <dgm:prSet presAssocID="{9D843707-3838-491F-AC34-85E65371521D}" presName="compNode" presStyleCnt="0"/>
      <dgm:spPr/>
    </dgm:pt>
    <dgm:pt modelId="{63D9CDB4-983C-4464-9BE4-B4A716FEE20B}" type="pres">
      <dgm:prSet presAssocID="{9D843707-3838-491F-AC34-85E65371521D}" presName="iconBgRect" presStyleLbl="bgShp" presStyleIdx="0" presStyleCnt="2" custLinFactNeighborX="2922" custLinFactNeighborY="2192"/>
      <dgm:spPr>
        <a:prstGeom prst="round2DiagRect">
          <a:avLst>
            <a:gd name="adj1" fmla="val 29727"/>
            <a:gd name="adj2" fmla="val 0"/>
          </a:avLst>
        </a:prstGeom>
      </dgm:spPr>
    </dgm:pt>
    <dgm:pt modelId="{62C4B48A-5039-457C-9348-D0756DF15BD9}" type="pres">
      <dgm:prSet presAssocID="{9D843707-3838-491F-AC34-85E6537152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B913594B-B98B-4A71-BB67-3310513717E7}" type="pres">
      <dgm:prSet presAssocID="{9D843707-3838-491F-AC34-85E65371521D}" presName="spaceRect" presStyleCnt="0"/>
      <dgm:spPr/>
    </dgm:pt>
    <dgm:pt modelId="{532F6988-2812-400E-924F-3097558012D0}" type="pres">
      <dgm:prSet presAssocID="{9D843707-3838-491F-AC34-85E65371521D}" presName="textRect" presStyleLbl="revTx" presStyleIdx="0" presStyleCnt="2">
        <dgm:presLayoutVars>
          <dgm:chMax val="1"/>
          <dgm:chPref val="1"/>
        </dgm:presLayoutVars>
      </dgm:prSet>
      <dgm:spPr/>
    </dgm:pt>
    <dgm:pt modelId="{DB285884-1CBA-460C-B152-20B2D121F1A4}" type="pres">
      <dgm:prSet presAssocID="{0ADD5506-8875-41C7-AA18-20F2D2F482C2}" presName="sibTrans" presStyleCnt="0"/>
      <dgm:spPr/>
    </dgm:pt>
    <dgm:pt modelId="{91C7505F-1486-48A8-876D-BA1398833ECB}" type="pres">
      <dgm:prSet presAssocID="{F6C6D6F7-4FE7-4002-B7B4-49E67E28931D}" presName="compNode" presStyleCnt="0"/>
      <dgm:spPr/>
    </dgm:pt>
    <dgm:pt modelId="{2440050E-BD9E-4D4D-9D14-2249AB21DFE7}" type="pres">
      <dgm:prSet presAssocID="{F6C6D6F7-4FE7-4002-B7B4-49E67E28931D}" presName="iconBgRect" presStyleLbl="bgShp" presStyleIdx="1" presStyleCnt="2" custLinFactNeighborX="2191" custLinFactNeighborY="1911"/>
      <dgm:spPr>
        <a:prstGeom prst="round2DiagRect">
          <a:avLst>
            <a:gd name="adj1" fmla="val 29727"/>
            <a:gd name="adj2" fmla="val 0"/>
          </a:avLst>
        </a:prstGeom>
        <a:solidFill>
          <a:schemeClr val="tx1">
            <a:lumMod val="75000"/>
            <a:lumOff val="25000"/>
          </a:schemeClr>
        </a:solidFill>
      </dgm:spPr>
    </dgm:pt>
    <dgm:pt modelId="{A9D69304-7320-45A8-BA68-8FB1410AB3A6}" type="pres">
      <dgm:prSet presAssocID="{F6C6D6F7-4FE7-4002-B7B4-49E67E2893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B1753706-45A0-455C-8D90-BE165D85098C}" type="pres">
      <dgm:prSet presAssocID="{F6C6D6F7-4FE7-4002-B7B4-49E67E28931D}" presName="spaceRect" presStyleCnt="0"/>
      <dgm:spPr/>
    </dgm:pt>
    <dgm:pt modelId="{BDC997CA-6700-4513-B49A-FE00E87019D1}" type="pres">
      <dgm:prSet presAssocID="{F6C6D6F7-4FE7-4002-B7B4-49E67E28931D}" presName="textRect" presStyleLbl="revTx" presStyleIdx="1" presStyleCnt="2">
        <dgm:presLayoutVars>
          <dgm:chMax val="1"/>
          <dgm:chPref val="1"/>
        </dgm:presLayoutVars>
      </dgm:prSet>
      <dgm:spPr/>
    </dgm:pt>
  </dgm:ptLst>
  <dgm:cxnLst>
    <dgm:cxn modelId="{AB8EAA42-872A-4BA8-818A-EF17AF6D9AE3}" type="presOf" srcId="{9D843707-3838-491F-AC34-85E65371521D}" destId="{532F6988-2812-400E-924F-3097558012D0}" srcOrd="0" destOrd="0" presId="urn:microsoft.com/office/officeart/2018/5/layout/IconLeafLabelList"/>
    <dgm:cxn modelId="{72497068-0ABB-4E92-B768-F23BFDCD7B14}" type="presOf" srcId="{F6C6D6F7-4FE7-4002-B7B4-49E67E28931D}" destId="{BDC997CA-6700-4513-B49A-FE00E87019D1}" srcOrd="0" destOrd="0" presId="urn:microsoft.com/office/officeart/2018/5/layout/IconLeafLabelList"/>
    <dgm:cxn modelId="{EB71A876-12E1-49CC-90BE-D64083FA95D5}" srcId="{7C041D02-F8FD-42F1-88B2-C89A9CF2B700}" destId="{9D843707-3838-491F-AC34-85E65371521D}" srcOrd="0" destOrd="0" parTransId="{6F8A105B-B7FA-46BF-AA41-A4A4A194D2AA}" sibTransId="{0ADD5506-8875-41C7-AA18-20F2D2F482C2}"/>
    <dgm:cxn modelId="{D90555CC-7C5B-41DA-AE75-FE70C535EF0A}" type="presOf" srcId="{7C041D02-F8FD-42F1-88B2-C89A9CF2B700}" destId="{8C005232-6845-43DC-BA0F-6AD1E850B54E}" srcOrd="0" destOrd="0" presId="urn:microsoft.com/office/officeart/2018/5/layout/IconLeafLabelList"/>
    <dgm:cxn modelId="{377E34E4-5682-4CA6-858C-822D4DEFF2C6}" srcId="{7C041D02-F8FD-42F1-88B2-C89A9CF2B700}" destId="{F6C6D6F7-4FE7-4002-B7B4-49E67E28931D}" srcOrd="1" destOrd="0" parTransId="{3A22ADBC-7B09-452C-8AEA-85CC569F210C}" sibTransId="{16B6B8D4-2674-46BB-B3A3-82CE0CBA233A}"/>
    <dgm:cxn modelId="{3845EFF1-7FE9-47B1-9956-FFE20E19D266}" type="presParOf" srcId="{8C005232-6845-43DC-BA0F-6AD1E850B54E}" destId="{A8635608-DBAE-4584-ADEF-53CDEB62F3A7}" srcOrd="0" destOrd="0" presId="urn:microsoft.com/office/officeart/2018/5/layout/IconLeafLabelList"/>
    <dgm:cxn modelId="{C2492873-45BF-4ADB-8037-A3199336192A}" type="presParOf" srcId="{A8635608-DBAE-4584-ADEF-53CDEB62F3A7}" destId="{63D9CDB4-983C-4464-9BE4-B4A716FEE20B}" srcOrd="0" destOrd="0" presId="urn:microsoft.com/office/officeart/2018/5/layout/IconLeafLabelList"/>
    <dgm:cxn modelId="{4D65320E-B268-4259-9F01-67072F076B9C}" type="presParOf" srcId="{A8635608-DBAE-4584-ADEF-53CDEB62F3A7}" destId="{62C4B48A-5039-457C-9348-D0756DF15BD9}" srcOrd="1" destOrd="0" presId="urn:microsoft.com/office/officeart/2018/5/layout/IconLeafLabelList"/>
    <dgm:cxn modelId="{8B6ECB00-6ABB-4452-907B-8B7F9D814277}" type="presParOf" srcId="{A8635608-DBAE-4584-ADEF-53CDEB62F3A7}" destId="{B913594B-B98B-4A71-BB67-3310513717E7}" srcOrd="2" destOrd="0" presId="urn:microsoft.com/office/officeart/2018/5/layout/IconLeafLabelList"/>
    <dgm:cxn modelId="{623CDAD3-04BB-46DA-BC31-614994CF55E6}" type="presParOf" srcId="{A8635608-DBAE-4584-ADEF-53CDEB62F3A7}" destId="{532F6988-2812-400E-924F-3097558012D0}" srcOrd="3" destOrd="0" presId="urn:microsoft.com/office/officeart/2018/5/layout/IconLeafLabelList"/>
    <dgm:cxn modelId="{CC186F59-9952-475E-912B-99E552CB06F6}" type="presParOf" srcId="{8C005232-6845-43DC-BA0F-6AD1E850B54E}" destId="{DB285884-1CBA-460C-B152-20B2D121F1A4}" srcOrd="1" destOrd="0" presId="urn:microsoft.com/office/officeart/2018/5/layout/IconLeafLabelList"/>
    <dgm:cxn modelId="{853F8328-CD92-4045-AE29-5FB241E13585}" type="presParOf" srcId="{8C005232-6845-43DC-BA0F-6AD1E850B54E}" destId="{91C7505F-1486-48A8-876D-BA1398833ECB}" srcOrd="2" destOrd="0" presId="urn:microsoft.com/office/officeart/2018/5/layout/IconLeafLabelList"/>
    <dgm:cxn modelId="{01967716-9D0A-418A-A337-56CC70285E99}" type="presParOf" srcId="{91C7505F-1486-48A8-876D-BA1398833ECB}" destId="{2440050E-BD9E-4D4D-9D14-2249AB21DFE7}" srcOrd="0" destOrd="0" presId="urn:microsoft.com/office/officeart/2018/5/layout/IconLeafLabelList"/>
    <dgm:cxn modelId="{6D511DD4-992C-41B2-AEE0-41298DFA6AD5}" type="presParOf" srcId="{91C7505F-1486-48A8-876D-BA1398833ECB}" destId="{A9D69304-7320-45A8-BA68-8FB1410AB3A6}" srcOrd="1" destOrd="0" presId="urn:microsoft.com/office/officeart/2018/5/layout/IconLeafLabelList"/>
    <dgm:cxn modelId="{16C27BC8-7AC7-4AF9-8188-B2E2054FC7D0}" type="presParOf" srcId="{91C7505F-1486-48A8-876D-BA1398833ECB}" destId="{B1753706-45A0-455C-8D90-BE165D85098C}" srcOrd="2" destOrd="0" presId="urn:microsoft.com/office/officeart/2018/5/layout/IconLeafLabelList"/>
    <dgm:cxn modelId="{F3EF2FDB-1EA3-4424-AA81-427B865F7348}" type="presParOf" srcId="{91C7505F-1486-48A8-876D-BA1398833ECB}" destId="{BDC997CA-6700-4513-B49A-FE00E87019D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3CEC4A-DC06-4EF9-819B-7588E3F9C526}"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48DFE5F-194B-4BEB-B3CD-271F3C9984BC}">
      <dgm:prSet/>
      <dgm:spPr/>
      <dgm:t>
        <a:bodyPr/>
        <a:lstStyle/>
        <a:p>
          <a:pPr>
            <a:defRPr cap="all"/>
          </a:pPr>
          <a:r>
            <a:rPr lang="it-IT"/>
            <a:t>Disease prediction</a:t>
          </a:r>
          <a:endParaRPr lang="en-US"/>
        </a:p>
      </dgm:t>
    </dgm:pt>
    <dgm:pt modelId="{84BAA12F-0480-4032-AF76-A81234292CB6}" type="parTrans" cxnId="{E94C5A06-9C1E-4A98-B662-9723D22B4F6C}">
      <dgm:prSet/>
      <dgm:spPr/>
      <dgm:t>
        <a:bodyPr/>
        <a:lstStyle/>
        <a:p>
          <a:endParaRPr lang="en-US"/>
        </a:p>
      </dgm:t>
    </dgm:pt>
    <dgm:pt modelId="{F6B599B5-4E6B-4C40-AB1C-505FEF43E0B2}" type="sibTrans" cxnId="{E94C5A06-9C1E-4A98-B662-9723D22B4F6C}">
      <dgm:prSet/>
      <dgm:spPr/>
      <dgm:t>
        <a:bodyPr/>
        <a:lstStyle/>
        <a:p>
          <a:endParaRPr lang="en-US"/>
        </a:p>
      </dgm:t>
    </dgm:pt>
    <dgm:pt modelId="{3918A2EA-61A4-4985-82D2-A46CFBE2A5DF}">
      <dgm:prSet/>
      <dgm:spPr/>
      <dgm:t>
        <a:bodyPr/>
        <a:lstStyle/>
        <a:p>
          <a:pPr>
            <a:defRPr cap="all"/>
          </a:pPr>
          <a:r>
            <a:rPr lang="it-IT"/>
            <a:t>Cluster analysis</a:t>
          </a:r>
          <a:endParaRPr lang="en-US"/>
        </a:p>
      </dgm:t>
    </dgm:pt>
    <dgm:pt modelId="{DAC72208-AAA2-46B7-B365-592A49A62DCD}" type="parTrans" cxnId="{3C0ECE5D-7369-4252-A002-90F2BDC20F2F}">
      <dgm:prSet/>
      <dgm:spPr/>
      <dgm:t>
        <a:bodyPr/>
        <a:lstStyle/>
        <a:p>
          <a:endParaRPr lang="en-US"/>
        </a:p>
      </dgm:t>
    </dgm:pt>
    <dgm:pt modelId="{64CF6329-C76B-4891-8230-D9651D49E76F}" type="sibTrans" cxnId="{3C0ECE5D-7369-4252-A002-90F2BDC20F2F}">
      <dgm:prSet/>
      <dgm:spPr/>
      <dgm:t>
        <a:bodyPr/>
        <a:lstStyle/>
        <a:p>
          <a:endParaRPr lang="en-US"/>
        </a:p>
      </dgm:t>
    </dgm:pt>
    <dgm:pt modelId="{AF224B9D-59D4-46B2-BC59-46C38DA0F1BC}">
      <dgm:prSet/>
      <dgm:spPr/>
      <dgm:t>
        <a:bodyPr/>
        <a:lstStyle/>
        <a:p>
          <a:pPr>
            <a:defRPr cap="all"/>
          </a:pPr>
          <a:r>
            <a:rPr lang="it-IT"/>
            <a:t>Pattern Recognition</a:t>
          </a:r>
          <a:endParaRPr lang="en-US"/>
        </a:p>
      </dgm:t>
    </dgm:pt>
    <dgm:pt modelId="{D30EF151-3DDF-43B4-ADE2-A6B5FC47098E}" type="parTrans" cxnId="{B6ECD417-14C8-46CF-8B68-BF63EA05E94D}">
      <dgm:prSet/>
      <dgm:spPr/>
      <dgm:t>
        <a:bodyPr/>
        <a:lstStyle/>
        <a:p>
          <a:endParaRPr lang="en-US"/>
        </a:p>
      </dgm:t>
    </dgm:pt>
    <dgm:pt modelId="{14309E07-E4C9-4DDA-9FB7-41D4668DF8A2}" type="sibTrans" cxnId="{B6ECD417-14C8-46CF-8B68-BF63EA05E94D}">
      <dgm:prSet/>
      <dgm:spPr/>
      <dgm:t>
        <a:bodyPr/>
        <a:lstStyle/>
        <a:p>
          <a:endParaRPr lang="en-US"/>
        </a:p>
      </dgm:t>
    </dgm:pt>
    <dgm:pt modelId="{73612C00-FC7B-4FB3-AEEE-66185B836E7D}">
      <dgm:prSet/>
      <dgm:spPr/>
      <dgm:t>
        <a:bodyPr/>
        <a:lstStyle/>
        <a:p>
          <a:pPr>
            <a:defRPr cap="all"/>
          </a:pPr>
          <a:r>
            <a:rPr lang="it-IT"/>
            <a:t>Data compression</a:t>
          </a:r>
          <a:endParaRPr lang="en-US"/>
        </a:p>
      </dgm:t>
    </dgm:pt>
    <dgm:pt modelId="{B91ABB75-971A-4850-B1A3-934B4504C410}" type="parTrans" cxnId="{F7D63EDC-CAD2-4BDD-AEAF-C6EB33D89C76}">
      <dgm:prSet/>
      <dgm:spPr/>
      <dgm:t>
        <a:bodyPr/>
        <a:lstStyle/>
        <a:p>
          <a:endParaRPr lang="en-US"/>
        </a:p>
      </dgm:t>
    </dgm:pt>
    <dgm:pt modelId="{7ED6F310-B961-40B4-8F1D-41BF9A3111EC}" type="sibTrans" cxnId="{F7D63EDC-CAD2-4BDD-AEAF-C6EB33D89C76}">
      <dgm:prSet/>
      <dgm:spPr/>
      <dgm:t>
        <a:bodyPr/>
        <a:lstStyle/>
        <a:p>
          <a:endParaRPr lang="en-US"/>
        </a:p>
      </dgm:t>
    </dgm:pt>
    <dgm:pt modelId="{9934FBDA-B0FE-4581-A7B2-977E77829249}">
      <dgm:prSet/>
      <dgm:spPr/>
      <dgm:t>
        <a:bodyPr/>
        <a:lstStyle/>
        <a:p>
          <a:pPr>
            <a:defRPr cap="all"/>
          </a:pPr>
          <a:r>
            <a:rPr lang="it-IT"/>
            <a:t>Database</a:t>
          </a:r>
          <a:endParaRPr lang="en-US"/>
        </a:p>
      </dgm:t>
    </dgm:pt>
    <dgm:pt modelId="{17E65953-5197-42C3-A7C3-9B30F461C687}" type="parTrans" cxnId="{6E2B1E9F-0A85-476B-98BB-A8B7035EC4FA}">
      <dgm:prSet/>
      <dgm:spPr/>
      <dgm:t>
        <a:bodyPr/>
        <a:lstStyle/>
        <a:p>
          <a:endParaRPr lang="en-US"/>
        </a:p>
      </dgm:t>
    </dgm:pt>
    <dgm:pt modelId="{B6ABB173-9744-4EFB-8BF7-DF6B4B086C5B}" type="sibTrans" cxnId="{6E2B1E9F-0A85-476B-98BB-A8B7035EC4FA}">
      <dgm:prSet/>
      <dgm:spPr/>
      <dgm:t>
        <a:bodyPr/>
        <a:lstStyle/>
        <a:p>
          <a:endParaRPr lang="en-US"/>
        </a:p>
      </dgm:t>
    </dgm:pt>
    <dgm:pt modelId="{54801B3E-6041-4E2C-A31A-FE66735075E1}" type="pres">
      <dgm:prSet presAssocID="{C93CEC4A-DC06-4EF9-819B-7588E3F9C526}" presName="root" presStyleCnt="0">
        <dgm:presLayoutVars>
          <dgm:dir/>
          <dgm:resizeHandles val="exact"/>
        </dgm:presLayoutVars>
      </dgm:prSet>
      <dgm:spPr/>
    </dgm:pt>
    <dgm:pt modelId="{1AAA1FB8-1341-40DD-AB38-267056B9DF9C}" type="pres">
      <dgm:prSet presAssocID="{648DFE5F-194B-4BEB-B3CD-271F3C9984BC}" presName="compNode" presStyleCnt="0"/>
      <dgm:spPr/>
    </dgm:pt>
    <dgm:pt modelId="{D02667E4-D7DD-40DA-A450-327E2CE538F3}" type="pres">
      <dgm:prSet presAssocID="{648DFE5F-194B-4BEB-B3CD-271F3C9984BC}" presName="iconBgRect" presStyleLbl="bgShp" presStyleIdx="0" presStyleCnt="5"/>
      <dgm:spPr/>
    </dgm:pt>
    <dgm:pt modelId="{B33CAED2-81A9-43C3-8470-B99AC3CC43ED}" type="pres">
      <dgm:prSet presAssocID="{648DFE5F-194B-4BEB-B3CD-271F3C9984B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naire"/>
        </a:ext>
      </dgm:extLst>
    </dgm:pt>
    <dgm:pt modelId="{68073374-EE59-44E0-9F16-01B31CD10095}" type="pres">
      <dgm:prSet presAssocID="{648DFE5F-194B-4BEB-B3CD-271F3C9984BC}" presName="spaceRect" presStyleCnt="0"/>
      <dgm:spPr/>
    </dgm:pt>
    <dgm:pt modelId="{680EA552-7CDC-4FEF-9D08-EB62CA35029C}" type="pres">
      <dgm:prSet presAssocID="{648DFE5F-194B-4BEB-B3CD-271F3C9984BC}" presName="textRect" presStyleLbl="revTx" presStyleIdx="0" presStyleCnt="5">
        <dgm:presLayoutVars>
          <dgm:chMax val="1"/>
          <dgm:chPref val="1"/>
        </dgm:presLayoutVars>
      </dgm:prSet>
      <dgm:spPr/>
    </dgm:pt>
    <dgm:pt modelId="{2EA4D24F-494F-450A-93A8-EC679EFB44B8}" type="pres">
      <dgm:prSet presAssocID="{F6B599B5-4E6B-4C40-AB1C-505FEF43E0B2}" presName="sibTrans" presStyleCnt="0"/>
      <dgm:spPr/>
    </dgm:pt>
    <dgm:pt modelId="{F1879C55-5EAC-4905-B290-3DB56E0B4A16}" type="pres">
      <dgm:prSet presAssocID="{3918A2EA-61A4-4985-82D2-A46CFBE2A5DF}" presName="compNode" presStyleCnt="0"/>
      <dgm:spPr/>
    </dgm:pt>
    <dgm:pt modelId="{112D8F48-121C-45DE-AF1E-8C90359CC129}" type="pres">
      <dgm:prSet presAssocID="{3918A2EA-61A4-4985-82D2-A46CFBE2A5DF}" presName="iconBgRect" presStyleLbl="bgShp" presStyleIdx="1" presStyleCnt="5"/>
      <dgm:spPr/>
    </dgm:pt>
    <dgm:pt modelId="{3354C827-F0B5-4C8B-957D-F87CBA251BAB}" type="pres">
      <dgm:prSet presAssocID="{3918A2EA-61A4-4985-82D2-A46CFBE2A5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Plan"/>
        </a:ext>
      </dgm:extLst>
    </dgm:pt>
    <dgm:pt modelId="{7F86BB7E-AD2F-411A-9F1B-6EBB55089B3B}" type="pres">
      <dgm:prSet presAssocID="{3918A2EA-61A4-4985-82D2-A46CFBE2A5DF}" presName="spaceRect" presStyleCnt="0"/>
      <dgm:spPr/>
    </dgm:pt>
    <dgm:pt modelId="{DCC1A0F8-C689-45E2-B120-DC35C9C61890}" type="pres">
      <dgm:prSet presAssocID="{3918A2EA-61A4-4985-82D2-A46CFBE2A5DF}" presName="textRect" presStyleLbl="revTx" presStyleIdx="1" presStyleCnt="5">
        <dgm:presLayoutVars>
          <dgm:chMax val="1"/>
          <dgm:chPref val="1"/>
        </dgm:presLayoutVars>
      </dgm:prSet>
      <dgm:spPr/>
    </dgm:pt>
    <dgm:pt modelId="{D5F14C38-ACFE-4095-9001-5F5893043BED}" type="pres">
      <dgm:prSet presAssocID="{64CF6329-C76B-4891-8230-D9651D49E76F}" presName="sibTrans" presStyleCnt="0"/>
      <dgm:spPr/>
    </dgm:pt>
    <dgm:pt modelId="{16481364-C0EE-4E2D-B12E-B1E98AEBC8E5}" type="pres">
      <dgm:prSet presAssocID="{AF224B9D-59D4-46B2-BC59-46C38DA0F1BC}" presName="compNode" presStyleCnt="0"/>
      <dgm:spPr/>
    </dgm:pt>
    <dgm:pt modelId="{C5D7662A-8E6E-4C30-B9C6-837B49F6BD1D}" type="pres">
      <dgm:prSet presAssocID="{AF224B9D-59D4-46B2-BC59-46C38DA0F1BC}" presName="iconBgRect" presStyleLbl="bgShp" presStyleIdx="2" presStyleCnt="5"/>
      <dgm:spPr/>
    </dgm:pt>
    <dgm:pt modelId="{43FED114-26C1-428A-9104-8AE6D6AB4247}" type="pres">
      <dgm:prSet presAssocID="{AF224B9D-59D4-46B2-BC59-46C38DA0F1B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651D2C43-5CE0-4365-886B-25029CEA21C8}" type="pres">
      <dgm:prSet presAssocID="{AF224B9D-59D4-46B2-BC59-46C38DA0F1BC}" presName="spaceRect" presStyleCnt="0"/>
      <dgm:spPr/>
    </dgm:pt>
    <dgm:pt modelId="{C9661CF2-8DED-4D51-B9C2-2C8F541360B4}" type="pres">
      <dgm:prSet presAssocID="{AF224B9D-59D4-46B2-BC59-46C38DA0F1BC}" presName="textRect" presStyleLbl="revTx" presStyleIdx="2" presStyleCnt="5">
        <dgm:presLayoutVars>
          <dgm:chMax val="1"/>
          <dgm:chPref val="1"/>
        </dgm:presLayoutVars>
      </dgm:prSet>
      <dgm:spPr/>
    </dgm:pt>
    <dgm:pt modelId="{C50CDD79-6F96-4795-87B0-162DE9386B4D}" type="pres">
      <dgm:prSet presAssocID="{14309E07-E4C9-4DDA-9FB7-41D4668DF8A2}" presName="sibTrans" presStyleCnt="0"/>
      <dgm:spPr/>
    </dgm:pt>
    <dgm:pt modelId="{3622A9CC-F2AD-421F-A798-5B93D0E1E35D}" type="pres">
      <dgm:prSet presAssocID="{73612C00-FC7B-4FB3-AEEE-66185B836E7D}" presName="compNode" presStyleCnt="0"/>
      <dgm:spPr/>
    </dgm:pt>
    <dgm:pt modelId="{0F821514-AB71-4077-AF97-A1F7EA7BE559}" type="pres">
      <dgm:prSet presAssocID="{73612C00-FC7B-4FB3-AEEE-66185B836E7D}" presName="iconBgRect" presStyleLbl="bgShp" presStyleIdx="3" presStyleCnt="5"/>
      <dgm:spPr/>
    </dgm:pt>
    <dgm:pt modelId="{4AB40BA0-7331-4EE2-A6C0-8114B5B25BED}" type="pres">
      <dgm:prSet presAssocID="{73612C00-FC7B-4FB3-AEEE-66185B836E7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ip Folder"/>
        </a:ext>
      </dgm:extLst>
    </dgm:pt>
    <dgm:pt modelId="{2A07069F-EE5B-4F05-8381-5928659E4194}" type="pres">
      <dgm:prSet presAssocID="{73612C00-FC7B-4FB3-AEEE-66185B836E7D}" presName="spaceRect" presStyleCnt="0"/>
      <dgm:spPr/>
    </dgm:pt>
    <dgm:pt modelId="{723671D3-B9CC-4347-8057-A571E6F8C536}" type="pres">
      <dgm:prSet presAssocID="{73612C00-FC7B-4FB3-AEEE-66185B836E7D}" presName="textRect" presStyleLbl="revTx" presStyleIdx="3" presStyleCnt="5">
        <dgm:presLayoutVars>
          <dgm:chMax val="1"/>
          <dgm:chPref val="1"/>
        </dgm:presLayoutVars>
      </dgm:prSet>
      <dgm:spPr/>
    </dgm:pt>
    <dgm:pt modelId="{570B264B-EEAF-4598-9EA0-55272821ABAA}" type="pres">
      <dgm:prSet presAssocID="{7ED6F310-B961-40B4-8F1D-41BF9A3111EC}" presName="sibTrans" presStyleCnt="0"/>
      <dgm:spPr/>
    </dgm:pt>
    <dgm:pt modelId="{C9E80EFA-7FA4-4EA5-985B-3FE5454026E3}" type="pres">
      <dgm:prSet presAssocID="{9934FBDA-B0FE-4581-A7B2-977E77829249}" presName="compNode" presStyleCnt="0"/>
      <dgm:spPr/>
    </dgm:pt>
    <dgm:pt modelId="{54694F2B-2B6B-487B-8AE9-DF4F0CD3039F}" type="pres">
      <dgm:prSet presAssocID="{9934FBDA-B0FE-4581-A7B2-977E77829249}" presName="iconBgRect" presStyleLbl="bgShp" presStyleIdx="4" presStyleCnt="5"/>
      <dgm:spPr/>
    </dgm:pt>
    <dgm:pt modelId="{AA9F7300-8B6A-4F0F-BDDF-A0CBACEC369A}" type="pres">
      <dgm:prSet presAssocID="{9934FBDA-B0FE-4581-A7B2-977E7782924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B4635F3C-0F2F-4341-A060-6B314812475D}" type="pres">
      <dgm:prSet presAssocID="{9934FBDA-B0FE-4581-A7B2-977E77829249}" presName="spaceRect" presStyleCnt="0"/>
      <dgm:spPr/>
    </dgm:pt>
    <dgm:pt modelId="{68938A32-0CCB-4931-B273-1809BFC2D2DA}" type="pres">
      <dgm:prSet presAssocID="{9934FBDA-B0FE-4581-A7B2-977E77829249}" presName="textRect" presStyleLbl="revTx" presStyleIdx="4" presStyleCnt="5">
        <dgm:presLayoutVars>
          <dgm:chMax val="1"/>
          <dgm:chPref val="1"/>
        </dgm:presLayoutVars>
      </dgm:prSet>
      <dgm:spPr/>
    </dgm:pt>
  </dgm:ptLst>
  <dgm:cxnLst>
    <dgm:cxn modelId="{E94C5A06-9C1E-4A98-B662-9723D22B4F6C}" srcId="{C93CEC4A-DC06-4EF9-819B-7588E3F9C526}" destId="{648DFE5F-194B-4BEB-B3CD-271F3C9984BC}" srcOrd="0" destOrd="0" parTransId="{84BAA12F-0480-4032-AF76-A81234292CB6}" sibTransId="{F6B599B5-4E6B-4C40-AB1C-505FEF43E0B2}"/>
    <dgm:cxn modelId="{D8BFF316-8482-4B5D-BC10-BCCE92176E87}" type="presOf" srcId="{9934FBDA-B0FE-4581-A7B2-977E77829249}" destId="{68938A32-0CCB-4931-B273-1809BFC2D2DA}" srcOrd="0" destOrd="0" presId="urn:microsoft.com/office/officeart/2018/5/layout/IconCircleLabelList"/>
    <dgm:cxn modelId="{B6ECD417-14C8-46CF-8B68-BF63EA05E94D}" srcId="{C93CEC4A-DC06-4EF9-819B-7588E3F9C526}" destId="{AF224B9D-59D4-46B2-BC59-46C38DA0F1BC}" srcOrd="2" destOrd="0" parTransId="{D30EF151-3DDF-43B4-ADE2-A6B5FC47098E}" sibTransId="{14309E07-E4C9-4DDA-9FB7-41D4668DF8A2}"/>
    <dgm:cxn modelId="{BD937520-E367-4E42-8527-70A8F66C87C5}" type="presOf" srcId="{C93CEC4A-DC06-4EF9-819B-7588E3F9C526}" destId="{54801B3E-6041-4E2C-A31A-FE66735075E1}" srcOrd="0" destOrd="0" presId="urn:microsoft.com/office/officeart/2018/5/layout/IconCircleLabelList"/>
    <dgm:cxn modelId="{3C0ECE5D-7369-4252-A002-90F2BDC20F2F}" srcId="{C93CEC4A-DC06-4EF9-819B-7588E3F9C526}" destId="{3918A2EA-61A4-4985-82D2-A46CFBE2A5DF}" srcOrd="1" destOrd="0" parTransId="{DAC72208-AAA2-46B7-B365-592A49A62DCD}" sibTransId="{64CF6329-C76B-4891-8230-D9651D49E76F}"/>
    <dgm:cxn modelId="{7732FA4C-C839-46CD-B6AB-08A6A0BA7881}" type="presOf" srcId="{AF224B9D-59D4-46B2-BC59-46C38DA0F1BC}" destId="{C9661CF2-8DED-4D51-B9C2-2C8F541360B4}" srcOrd="0" destOrd="0" presId="urn:microsoft.com/office/officeart/2018/5/layout/IconCircleLabelList"/>
    <dgm:cxn modelId="{61984B93-5B94-41F9-A1F1-CD6335C5D97D}" type="presOf" srcId="{73612C00-FC7B-4FB3-AEEE-66185B836E7D}" destId="{723671D3-B9CC-4347-8057-A571E6F8C536}" srcOrd="0" destOrd="0" presId="urn:microsoft.com/office/officeart/2018/5/layout/IconCircleLabelList"/>
    <dgm:cxn modelId="{1562E09B-7389-4334-A07D-68C4EB529612}" type="presOf" srcId="{3918A2EA-61A4-4985-82D2-A46CFBE2A5DF}" destId="{DCC1A0F8-C689-45E2-B120-DC35C9C61890}" srcOrd="0" destOrd="0" presId="urn:microsoft.com/office/officeart/2018/5/layout/IconCircleLabelList"/>
    <dgm:cxn modelId="{6E2B1E9F-0A85-476B-98BB-A8B7035EC4FA}" srcId="{C93CEC4A-DC06-4EF9-819B-7588E3F9C526}" destId="{9934FBDA-B0FE-4581-A7B2-977E77829249}" srcOrd="4" destOrd="0" parTransId="{17E65953-5197-42C3-A7C3-9B30F461C687}" sibTransId="{B6ABB173-9744-4EFB-8BF7-DF6B4B086C5B}"/>
    <dgm:cxn modelId="{F7D63EDC-CAD2-4BDD-AEAF-C6EB33D89C76}" srcId="{C93CEC4A-DC06-4EF9-819B-7588E3F9C526}" destId="{73612C00-FC7B-4FB3-AEEE-66185B836E7D}" srcOrd="3" destOrd="0" parTransId="{B91ABB75-971A-4850-B1A3-934B4504C410}" sibTransId="{7ED6F310-B961-40B4-8F1D-41BF9A3111EC}"/>
    <dgm:cxn modelId="{A9BC6AF7-09D9-485F-A8E2-EB74E437654E}" type="presOf" srcId="{648DFE5F-194B-4BEB-B3CD-271F3C9984BC}" destId="{680EA552-7CDC-4FEF-9D08-EB62CA35029C}" srcOrd="0" destOrd="0" presId="urn:microsoft.com/office/officeart/2018/5/layout/IconCircleLabelList"/>
    <dgm:cxn modelId="{8DA6FC19-DEAA-4D95-BD7B-16276F9EC861}" type="presParOf" srcId="{54801B3E-6041-4E2C-A31A-FE66735075E1}" destId="{1AAA1FB8-1341-40DD-AB38-267056B9DF9C}" srcOrd="0" destOrd="0" presId="urn:microsoft.com/office/officeart/2018/5/layout/IconCircleLabelList"/>
    <dgm:cxn modelId="{D2E2CAE6-2083-444B-ADF1-32FF5FBABD82}" type="presParOf" srcId="{1AAA1FB8-1341-40DD-AB38-267056B9DF9C}" destId="{D02667E4-D7DD-40DA-A450-327E2CE538F3}" srcOrd="0" destOrd="0" presId="urn:microsoft.com/office/officeart/2018/5/layout/IconCircleLabelList"/>
    <dgm:cxn modelId="{E4017CFF-91F1-4A0A-A02A-1FE5BE896049}" type="presParOf" srcId="{1AAA1FB8-1341-40DD-AB38-267056B9DF9C}" destId="{B33CAED2-81A9-43C3-8470-B99AC3CC43ED}" srcOrd="1" destOrd="0" presId="urn:microsoft.com/office/officeart/2018/5/layout/IconCircleLabelList"/>
    <dgm:cxn modelId="{558D6E20-148F-4A41-9C30-341088685F24}" type="presParOf" srcId="{1AAA1FB8-1341-40DD-AB38-267056B9DF9C}" destId="{68073374-EE59-44E0-9F16-01B31CD10095}" srcOrd="2" destOrd="0" presId="urn:microsoft.com/office/officeart/2018/5/layout/IconCircleLabelList"/>
    <dgm:cxn modelId="{9B85277D-1FB7-44D3-AE04-CE180BE33063}" type="presParOf" srcId="{1AAA1FB8-1341-40DD-AB38-267056B9DF9C}" destId="{680EA552-7CDC-4FEF-9D08-EB62CA35029C}" srcOrd="3" destOrd="0" presId="urn:microsoft.com/office/officeart/2018/5/layout/IconCircleLabelList"/>
    <dgm:cxn modelId="{C0472A28-E57B-4E23-94ED-A8506F4FD5F8}" type="presParOf" srcId="{54801B3E-6041-4E2C-A31A-FE66735075E1}" destId="{2EA4D24F-494F-450A-93A8-EC679EFB44B8}" srcOrd="1" destOrd="0" presId="urn:microsoft.com/office/officeart/2018/5/layout/IconCircleLabelList"/>
    <dgm:cxn modelId="{574B4EF7-117D-4B14-BC6F-B1B73B2BC045}" type="presParOf" srcId="{54801B3E-6041-4E2C-A31A-FE66735075E1}" destId="{F1879C55-5EAC-4905-B290-3DB56E0B4A16}" srcOrd="2" destOrd="0" presId="urn:microsoft.com/office/officeart/2018/5/layout/IconCircleLabelList"/>
    <dgm:cxn modelId="{9D86308D-2255-4846-AF65-3ADBAF30DBE0}" type="presParOf" srcId="{F1879C55-5EAC-4905-B290-3DB56E0B4A16}" destId="{112D8F48-121C-45DE-AF1E-8C90359CC129}" srcOrd="0" destOrd="0" presId="urn:microsoft.com/office/officeart/2018/5/layout/IconCircleLabelList"/>
    <dgm:cxn modelId="{AA2C7E6A-9368-4E01-AFBD-2AF91A0623ED}" type="presParOf" srcId="{F1879C55-5EAC-4905-B290-3DB56E0B4A16}" destId="{3354C827-F0B5-4C8B-957D-F87CBA251BAB}" srcOrd="1" destOrd="0" presId="urn:microsoft.com/office/officeart/2018/5/layout/IconCircleLabelList"/>
    <dgm:cxn modelId="{651BBC9D-ADF9-48F6-8AC7-68233EF543C0}" type="presParOf" srcId="{F1879C55-5EAC-4905-B290-3DB56E0B4A16}" destId="{7F86BB7E-AD2F-411A-9F1B-6EBB55089B3B}" srcOrd="2" destOrd="0" presId="urn:microsoft.com/office/officeart/2018/5/layout/IconCircleLabelList"/>
    <dgm:cxn modelId="{2D17C8FF-984A-4959-8B89-033FCE9CA863}" type="presParOf" srcId="{F1879C55-5EAC-4905-B290-3DB56E0B4A16}" destId="{DCC1A0F8-C689-45E2-B120-DC35C9C61890}" srcOrd="3" destOrd="0" presId="urn:microsoft.com/office/officeart/2018/5/layout/IconCircleLabelList"/>
    <dgm:cxn modelId="{C4D026B3-40E8-45EB-BA42-BBC27515FA65}" type="presParOf" srcId="{54801B3E-6041-4E2C-A31A-FE66735075E1}" destId="{D5F14C38-ACFE-4095-9001-5F5893043BED}" srcOrd="3" destOrd="0" presId="urn:microsoft.com/office/officeart/2018/5/layout/IconCircleLabelList"/>
    <dgm:cxn modelId="{DB7EB3CB-4977-475D-A8E2-95C2C17E3358}" type="presParOf" srcId="{54801B3E-6041-4E2C-A31A-FE66735075E1}" destId="{16481364-C0EE-4E2D-B12E-B1E98AEBC8E5}" srcOrd="4" destOrd="0" presId="urn:microsoft.com/office/officeart/2018/5/layout/IconCircleLabelList"/>
    <dgm:cxn modelId="{F5E4D40D-BC7C-4E7F-8BFA-F2EC2FCC0D76}" type="presParOf" srcId="{16481364-C0EE-4E2D-B12E-B1E98AEBC8E5}" destId="{C5D7662A-8E6E-4C30-B9C6-837B49F6BD1D}" srcOrd="0" destOrd="0" presId="urn:microsoft.com/office/officeart/2018/5/layout/IconCircleLabelList"/>
    <dgm:cxn modelId="{99827506-4085-4422-BD85-EFC0E78C393D}" type="presParOf" srcId="{16481364-C0EE-4E2D-B12E-B1E98AEBC8E5}" destId="{43FED114-26C1-428A-9104-8AE6D6AB4247}" srcOrd="1" destOrd="0" presId="urn:microsoft.com/office/officeart/2018/5/layout/IconCircleLabelList"/>
    <dgm:cxn modelId="{A961C2B5-29CB-4DA4-B30E-ACA184C4906F}" type="presParOf" srcId="{16481364-C0EE-4E2D-B12E-B1E98AEBC8E5}" destId="{651D2C43-5CE0-4365-886B-25029CEA21C8}" srcOrd="2" destOrd="0" presId="urn:microsoft.com/office/officeart/2018/5/layout/IconCircleLabelList"/>
    <dgm:cxn modelId="{41701999-FD1E-4967-89EA-8772E54350B9}" type="presParOf" srcId="{16481364-C0EE-4E2D-B12E-B1E98AEBC8E5}" destId="{C9661CF2-8DED-4D51-B9C2-2C8F541360B4}" srcOrd="3" destOrd="0" presId="urn:microsoft.com/office/officeart/2018/5/layout/IconCircleLabelList"/>
    <dgm:cxn modelId="{7F1DAF0C-1EA6-44F1-ADEF-A6BABAC843DC}" type="presParOf" srcId="{54801B3E-6041-4E2C-A31A-FE66735075E1}" destId="{C50CDD79-6F96-4795-87B0-162DE9386B4D}" srcOrd="5" destOrd="0" presId="urn:microsoft.com/office/officeart/2018/5/layout/IconCircleLabelList"/>
    <dgm:cxn modelId="{3BF76FD0-F314-49ED-AD29-2318BF743F83}" type="presParOf" srcId="{54801B3E-6041-4E2C-A31A-FE66735075E1}" destId="{3622A9CC-F2AD-421F-A798-5B93D0E1E35D}" srcOrd="6" destOrd="0" presId="urn:microsoft.com/office/officeart/2018/5/layout/IconCircleLabelList"/>
    <dgm:cxn modelId="{95A15AA5-05A2-4079-9E38-A849CE18A51F}" type="presParOf" srcId="{3622A9CC-F2AD-421F-A798-5B93D0E1E35D}" destId="{0F821514-AB71-4077-AF97-A1F7EA7BE559}" srcOrd="0" destOrd="0" presId="urn:microsoft.com/office/officeart/2018/5/layout/IconCircleLabelList"/>
    <dgm:cxn modelId="{6648319B-A467-4E7E-8A78-86C15AD98FD3}" type="presParOf" srcId="{3622A9CC-F2AD-421F-A798-5B93D0E1E35D}" destId="{4AB40BA0-7331-4EE2-A6C0-8114B5B25BED}" srcOrd="1" destOrd="0" presId="urn:microsoft.com/office/officeart/2018/5/layout/IconCircleLabelList"/>
    <dgm:cxn modelId="{9B208C74-18B9-4930-BA65-06F5B344D24A}" type="presParOf" srcId="{3622A9CC-F2AD-421F-A798-5B93D0E1E35D}" destId="{2A07069F-EE5B-4F05-8381-5928659E4194}" srcOrd="2" destOrd="0" presId="urn:microsoft.com/office/officeart/2018/5/layout/IconCircleLabelList"/>
    <dgm:cxn modelId="{04CBBB5B-20F5-43F4-8232-EF20E9F7CD79}" type="presParOf" srcId="{3622A9CC-F2AD-421F-A798-5B93D0E1E35D}" destId="{723671D3-B9CC-4347-8057-A571E6F8C536}" srcOrd="3" destOrd="0" presId="urn:microsoft.com/office/officeart/2018/5/layout/IconCircleLabelList"/>
    <dgm:cxn modelId="{1D6023E9-3FD6-4044-B0E8-012142E91D78}" type="presParOf" srcId="{54801B3E-6041-4E2C-A31A-FE66735075E1}" destId="{570B264B-EEAF-4598-9EA0-55272821ABAA}" srcOrd="7" destOrd="0" presId="urn:microsoft.com/office/officeart/2018/5/layout/IconCircleLabelList"/>
    <dgm:cxn modelId="{6B544617-10CD-4B67-8525-68CE77D7DBB4}" type="presParOf" srcId="{54801B3E-6041-4E2C-A31A-FE66735075E1}" destId="{C9E80EFA-7FA4-4EA5-985B-3FE5454026E3}" srcOrd="8" destOrd="0" presId="urn:microsoft.com/office/officeart/2018/5/layout/IconCircleLabelList"/>
    <dgm:cxn modelId="{36F412E8-832F-44BB-A236-BF9D624CA5A5}" type="presParOf" srcId="{C9E80EFA-7FA4-4EA5-985B-3FE5454026E3}" destId="{54694F2B-2B6B-487B-8AE9-DF4F0CD3039F}" srcOrd="0" destOrd="0" presId="urn:microsoft.com/office/officeart/2018/5/layout/IconCircleLabelList"/>
    <dgm:cxn modelId="{10087449-DF1D-41EE-8115-15404EE2D4B1}" type="presParOf" srcId="{C9E80EFA-7FA4-4EA5-985B-3FE5454026E3}" destId="{AA9F7300-8B6A-4F0F-BDDF-A0CBACEC369A}" srcOrd="1" destOrd="0" presId="urn:microsoft.com/office/officeart/2018/5/layout/IconCircleLabelList"/>
    <dgm:cxn modelId="{E62D8996-AA34-4CF8-8917-F4C7F664A651}" type="presParOf" srcId="{C9E80EFA-7FA4-4EA5-985B-3FE5454026E3}" destId="{B4635F3C-0F2F-4341-A060-6B314812475D}" srcOrd="2" destOrd="0" presId="urn:microsoft.com/office/officeart/2018/5/layout/IconCircleLabelList"/>
    <dgm:cxn modelId="{83E640B0-86FE-4299-ADAB-46FEB8F115CB}" type="presParOf" srcId="{C9E80EFA-7FA4-4EA5-985B-3FE5454026E3}" destId="{68938A32-0CCB-4931-B273-1809BFC2D2D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65B6FF-708B-4A73-984B-521FF39A652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CF94ACF-5C34-45BC-AF40-0C79C0D1C61E}">
      <dgm:prSet custT="1"/>
      <dgm:spPr/>
      <dgm:t>
        <a:bodyPr/>
        <a:lstStyle/>
        <a:p>
          <a:r>
            <a:rPr lang="en-US" sz="2000" dirty="0"/>
            <a:t>The existing clinical detection techniques of disease genes are rather insufficient in terms of accuracy concern, cost, time consumption.</a:t>
          </a:r>
        </a:p>
      </dgm:t>
    </dgm:pt>
    <dgm:pt modelId="{D465F0E6-BDE7-401B-BDAF-1AAE5B502343}" type="parTrans" cxnId="{364E37B0-2A8D-4D62-8E9F-4DC05A75DB14}">
      <dgm:prSet/>
      <dgm:spPr/>
      <dgm:t>
        <a:bodyPr/>
        <a:lstStyle/>
        <a:p>
          <a:endParaRPr lang="en-US"/>
        </a:p>
      </dgm:t>
    </dgm:pt>
    <dgm:pt modelId="{E9F84B75-DFFE-4F14-B5C0-E548FBF37480}" type="sibTrans" cxnId="{364E37B0-2A8D-4D62-8E9F-4DC05A75DB14}">
      <dgm:prSet/>
      <dgm:spPr/>
      <dgm:t>
        <a:bodyPr/>
        <a:lstStyle/>
        <a:p>
          <a:endParaRPr lang="en-US"/>
        </a:p>
      </dgm:t>
    </dgm:pt>
    <dgm:pt modelId="{D88C1581-D363-4DFB-AB4F-817002ECCF52}">
      <dgm:prSet custT="1"/>
      <dgm:spPr/>
      <dgm:t>
        <a:bodyPr/>
        <a:lstStyle/>
        <a:p>
          <a:r>
            <a:rPr lang="en-US" sz="2000" dirty="0"/>
            <a:t>Algorithms such as Multilayer perceptron(MLP) have greater accuracy but have a slow rate of convergence and high computational price.</a:t>
          </a:r>
        </a:p>
      </dgm:t>
    </dgm:pt>
    <dgm:pt modelId="{83E0967F-293C-4B64-92E0-D886F5893516}" type="parTrans" cxnId="{2A43BC73-399A-4B4D-9854-B466EE4693C6}">
      <dgm:prSet/>
      <dgm:spPr/>
      <dgm:t>
        <a:bodyPr/>
        <a:lstStyle/>
        <a:p>
          <a:endParaRPr lang="en-US"/>
        </a:p>
      </dgm:t>
    </dgm:pt>
    <dgm:pt modelId="{6438CA5D-D1FF-40B5-A3A9-7C9490440B1D}" type="sibTrans" cxnId="{2A43BC73-399A-4B4D-9854-B466EE4693C6}">
      <dgm:prSet/>
      <dgm:spPr/>
      <dgm:t>
        <a:bodyPr/>
        <a:lstStyle/>
        <a:p>
          <a:endParaRPr lang="en-US"/>
        </a:p>
      </dgm:t>
    </dgm:pt>
    <dgm:pt modelId="{1EFF0647-7375-45A5-96DF-3E78D15ABEE8}">
      <dgm:prSet custT="1"/>
      <dgm:spPr/>
      <dgm:t>
        <a:bodyPr/>
        <a:lstStyle/>
        <a:p>
          <a:r>
            <a:rPr lang="en-US" sz="2000" dirty="0"/>
            <a:t>Performance issues.</a:t>
          </a:r>
        </a:p>
      </dgm:t>
    </dgm:pt>
    <dgm:pt modelId="{6BC03E66-B13F-4D68-A3D6-222082E85BB9}" type="parTrans" cxnId="{B47D6EF3-02ED-4EE0-85E7-8773A219421B}">
      <dgm:prSet/>
      <dgm:spPr/>
      <dgm:t>
        <a:bodyPr/>
        <a:lstStyle/>
        <a:p>
          <a:endParaRPr lang="en-US"/>
        </a:p>
      </dgm:t>
    </dgm:pt>
    <dgm:pt modelId="{2C293B79-376C-44F9-BF8D-E76C6F4C9DDD}" type="sibTrans" cxnId="{B47D6EF3-02ED-4EE0-85E7-8773A219421B}">
      <dgm:prSet/>
      <dgm:spPr/>
      <dgm:t>
        <a:bodyPr/>
        <a:lstStyle/>
        <a:p>
          <a:endParaRPr lang="en-US"/>
        </a:p>
      </dgm:t>
    </dgm:pt>
    <dgm:pt modelId="{945F9751-2A65-45BD-94FA-CA3AEE56052B}" type="pres">
      <dgm:prSet presAssocID="{C265B6FF-708B-4A73-984B-521FF39A6524}" presName="vert0" presStyleCnt="0">
        <dgm:presLayoutVars>
          <dgm:dir/>
          <dgm:animOne val="branch"/>
          <dgm:animLvl val="lvl"/>
        </dgm:presLayoutVars>
      </dgm:prSet>
      <dgm:spPr/>
    </dgm:pt>
    <dgm:pt modelId="{55CF8B0A-2163-4CB8-AC7B-220049572A72}" type="pres">
      <dgm:prSet presAssocID="{BCF94ACF-5C34-45BC-AF40-0C79C0D1C61E}" presName="thickLine" presStyleLbl="alignNode1" presStyleIdx="0" presStyleCnt="3"/>
      <dgm:spPr/>
    </dgm:pt>
    <dgm:pt modelId="{9E5BE810-D4C6-4D28-88C4-6618F2CA7DC7}" type="pres">
      <dgm:prSet presAssocID="{BCF94ACF-5C34-45BC-AF40-0C79C0D1C61E}" presName="horz1" presStyleCnt="0"/>
      <dgm:spPr/>
    </dgm:pt>
    <dgm:pt modelId="{57846B6D-3E4C-4AAF-925C-278CC9E3B953}" type="pres">
      <dgm:prSet presAssocID="{BCF94ACF-5C34-45BC-AF40-0C79C0D1C61E}" presName="tx1" presStyleLbl="revTx" presStyleIdx="0" presStyleCnt="3"/>
      <dgm:spPr/>
    </dgm:pt>
    <dgm:pt modelId="{0458DB8E-8868-4A47-B3D8-9265EBA9BC6C}" type="pres">
      <dgm:prSet presAssocID="{BCF94ACF-5C34-45BC-AF40-0C79C0D1C61E}" presName="vert1" presStyleCnt="0"/>
      <dgm:spPr/>
    </dgm:pt>
    <dgm:pt modelId="{93435AF9-A8D3-4DE1-9AF1-1850BFCE5807}" type="pres">
      <dgm:prSet presAssocID="{D88C1581-D363-4DFB-AB4F-817002ECCF52}" presName="thickLine" presStyleLbl="alignNode1" presStyleIdx="1" presStyleCnt="3"/>
      <dgm:spPr/>
    </dgm:pt>
    <dgm:pt modelId="{BD35DA43-45C8-4430-B2D1-80A7AC506AA6}" type="pres">
      <dgm:prSet presAssocID="{D88C1581-D363-4DFB-AB4F-817002ECCF52}" presName="horz1" presStyleCnt="0"/>
      <dgm:spPr/>
    </dgm:pt>
    <dgm:pt modelId="{132AA969-C484-4C4E-871C-EA52F12D680A}" type="pres">
      <dgm:prSet presAssocID="{D88C1581-D363-4DFB-AB4F-817002ECCF52}" presName="tx1" presStyleLbl="revTx" presStyleIdx="1" presStyleCnt="3"/>
      <dgm:spPr/>
    </dgm:pt>
    <dgm:pt modelId="{5F20B5AF-9AC9-4F66-B6FA-411CF583D93F}" type="pres">
      <dgm:prSet presAssocID="{D88C1581-D363-4DFB-AB4F-817002ECCF52}" presName="vert1" presStyleCnt="0"/>
      <dgm:spPr/>
    </dgm:pt>
    <dgm:pt modelId="{51C513D7-E9FD-4EF8-87A4-23AAD5C50423}" type="pres">
      <dgm:prSet presAssocID="{1EFF0647-7375-45A5-96DF-3E78D15ABEE8}" presName="thickLine" presStyleLbl="alignNode1" presStyleIdx="2" presStyleCnt="3"/>
      <dgm:spPr/>
    </dgm:pt>
    <dgm:pt modelId="{DE351696-22BF-437B-A336-23132222603C}" type="pres">
      <dgm:prSet presAssocID="{1EFF0647-7375-45A5-96DF-3E78D15ABEE8}" presName="horz1" presStyleCnt="0"/>
      <dgm:spPr/>
    </dgm:pt>
    <dgm:pt modelId="{0CE1775D-A26B-4203-91D1-59BCD60CFC8F}" type="pres">
      <dgm:prSet presAssocID="{1EFF0647-7375-45A5-96DF-3E78D15ABEE8}" presName="tx1" presStyleLbl="revTx" presStyleIdx="2" presStyleCnt="3"/>
      <dgm:spPr/>
    </dgm:pt>
    <dgm:pt modelId="{467F24C9-DB94-440F-A550-3E1FB79CA60A}" type="pres">
      <dgm:prSet presAssocID="{1EFF0647-7375-45A5-96DF-3E78D15ABEE8}" presName="vert1" presStyleCnt="0"/>
      <dgm:spPr/>
    </dgm:pt>
  </dgm:ptLst>
  <dgm:cxnLst>
    <dgm:cxn modelId="{05F92931-939C-4673-A1AD-6A49ED1A10B9}" type="presOf" srcId="{D88C1581-D363-4DFB-AB4F-817002ECCF52}" destId="{132AA969-C484-4C4E-871C-EA52F12D680A}" srcOrd="0" destOrd="0" presId="urn:microsoft.com/office/officeart/2008/layout/LinedList"/>
    <dgm:cxn modelId="{A0981943-D53B-4502-B872-F7ABF0D535A1}" type="presOf" srcId="{BCF94ACF-5C34-45BC-AF40-0C79C0D1C61E}" destId="{57846B6D-3E4C-4AAF-925C-278CC9E3B953}" srcOrd="0" destOrd="0" presId="urn:microsoft.com/office/officeart/2008/layout/LinedList"/>
    <dgm:cxn modelId="{2A43BC73-399A-4B4D-9854-B466EE4693C6}" srcId="{C265B6FF-708B-4A73-984B-521FF39A6524}" destId="{D88C1581-D363-4DFB-AB4F-817002ECCF52}" srcOrd="1" destOrd="0" parTransId="{83E0967F-293C-4B64-92E0-D886F5893516}" sibTransId="{6438CA5D-D1FF-40B5-A3A9-7C9490440B1D}"/>
    <dgm:cxn modelId="{70A3F0A1-D869-429E-A36A-6FAFA0B866FF}" type="presOf" srcId="{1EFF0647-7375-45A5-96DF-3E78D15ABEE8}" destId="{0CE1775D-A26B-4203-91D1-59BCD60CFC8F}" srcOrd="0" destOrd="0" presId="urn:microsoft.com/office/officeart/2008/layout/LinedList"/>
    <dgm:cxn modelId="{4B5ABCA8-EE18-45E8-9334-B25AA15E6906}" type="presOf" srcId="{C265B6FF-708B-4A73-984B-521FF39A6524}" destId="{945F9751-2A65-45BD-94FA-CA3AEE56052B}" srcOrd="0" destOrd="0" presId="urn:microsoft.com/office/officeart/2008/layout/LinedList"/>
    <dgm:cxn modelId="{364E37B0-2A8D-4D62-8E9F-4DC05A75DB14}" srcId="{C265B6FF-708B-4A73-984B-521FF39A6524}" destId="{BCF94ACF-5C34-45BC-AF40-0C79C0D1C61E}" srcOrd="0" destOrd="0" parTransId="{D465F0E6-BDE7-401B-BDAF-1AAE5B502343}" sibTransId="{E9F84B75-DFFE-4F14-B5C0-E548FBF37480}"/>
    <dgm:cxn modelId="{B47D6EF3-02ED-4EE0-85E7-8773A219421B}" srcId="{C265B6FF-708B-4A73-984B-521FF39A6524}" destId="{1EFF0647-7375-45A5-96DF-3E78D15ABEE8}" srcOrd="2" destOrd="0" parTransId="{6BC03E66-B13F-4D68-A3D6-222082E85BB9}" sibTransId="{2C293B79-376C-44F9-BF8D-E76C6F4C9DDD}"/>
    <dgm:cxn modelId="{C3404C7B-667F-49B4-B28C-D5E1F7EA8E98}" type="presParOf" srcId="{945F9751-2A65-45BD-94FA-CA3AEE56052B}" destId="{55CF8B0A-2163-4CB8-AC7B-220049572A72}" srcOrd="0" destOrd="0" presId="urn:microsoft.com/office/officeart/2008/layout/LinedList"/>
    <dgm:cxn modelId="{5D560BE4-A3C3-442A-BE3D-B156E02CED04}" type="presParOf" srcId="{945F9751-2A65-45BD-94FA-CA3AEE56052B}" destId="{9E5BE810-D4C6-4D28-88C4-6618F2CA7DC7}" srcOrd="1" destOrd="0" presId="urn:microsoft.com/office/officeart/2008/layout/LinedList"/>
    <dgm:cxn modelId="{6AA2BD3B-E7A7-4A31-B52C-17B8858E56B5}" type="presParOf" srcId="{9E5BE810-D4C6-4D28-88C4-6618F2CA7DC7}" destId="{57846B6D-3E4C-4AAF-925C-278CC9E3B953}" srcOrd="0" destOrd="0" presId="urn:microsoft.com/office/officeart/2008/layout/LinedList"/>
    <dgm:cxn modelId="{7C302D8D-E465-4C1C-B68F-C94D607E621D}" type="presParOf" srcId="{9E5BE810-D4C6-4D28-88C4-6618F2CA7DC7}" destId="{0458DB8E-8868-4A47-B3D8-9265EBA9BC6C}" srcOrd="1" destOrd="0" presId="urn:microsoft.com/office/officeart/2008/layout/LinedList"/>
    <dgm:cxn modelId="{CE664F4A-2903-4E65-B78E-2AC4AB921A47}" type="presParOf" srcId="{945F9751-2A65-45BD-94FA-CA3AEE56052B}" destId="{93435AF9-A8D3-4DE1-9AF1-1850BFCE5807}" srcOrd="2" destOrd="0" presId="urn:microsoft.com/office/officeart/2008/layout/LinedList"/>
    <dgm:cxn modelId="{0FD83750-7824-4FB1-AE63-B46101D1520B}" type="presParOf" srcId="{945F9751-2A65-45BD-94FA-CA3AEE56052B}" destId="{BD35DA43-45C8-4430-B2D1-80A7AC506AA6}" srcOrd="3" destOrd="0" presId="urn:microsoft.com/office/officeart/2008/layout/LinedList"/>
    <dgm:cxn modelId="{A02F790B-126B-40A1-A929-B3516C09BD97}" type="presParOf" srcId="{BD35DA43-45C8-4430-B2D1-80A7AC506AA6}" destId="{132AA969-C484-4C4E-871C-EA52F12D680A}" srcOrd="0" destOrd="0" presId="urn:microsoft.com/office/officeart/2008/layout/LinedList"/>
    <dgm:cxn modelId="{80402C68-AB91-41E1-814B-B44FE811A889}" type="presParOf" srcId="{BD35DA43-45C8-4430-B2D1-80A7AC506AA6}" destId="{5F20B5AF-9AC9-4F66-B6FA-411CF583D93F}" srcOrd="1" destOrd="0" presId="urn:microsoft.com/office/officeart/2008/layout/LinedList"/>
    <dgm:cxn modelId="{4A1F20C1-A8D3-4FDC-860D-EA3D8563B0C5}" type="presParOf" srcId="{945F9751-2A65-45BD-94FA-CA3AEE56052B}" destId="{51C513D7-E9FD-4EF8-87A4-23AAD5C50423}" srcOrd="4" destOrd="0" presId="urn:microsoft.com/office/officeart/2008/layout/LinedList"/>
    <dgm:cxn modelId="{A60AA91E-1B19-4252-82A1-44987D598E15}" type="presParOf" srcId="{945F9751-2A65-45BD-94FA-CA3AEE56052B}" destId="{DE351696-22BF-437B-A336-23132222603C}" srcOrd="5" destOrd="0" presId="urn:microsoft.com/office/officeart/2008/layout/LinedList"/>
    <dgm:cxn modelId="{2DC3648E-C5DB-4D93-8363-15656E797A83}" type="presParOf" srcId="{DE351696-22BF-437B-A336-23132222603C}" destId="{0CE1775D-A26B-4203-91D1-59BCD60CFC8F}" srcOrd="0" destOrd="0" presId="urn:microsoft.com/office/officeart/2008/layout/LinedList"/>
    <dgm:cxn modelId="{8966BC23-83F7-42B0-BE57-745920995A4E}" type="presParOf" srcId="{DE351696-22BF-437B-A336-23132222603C}" destId="{467F24C9-DB94-440F-A550-3E1FB79CA6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882B13-7EF3-4EE2-96D6-B45B03144B05}"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75B62EAB-1174-470B-A3C7-8FB864816DB6}">
      <dgm:prSet/>
      <dgm:spPr/>
      <dgm:t>
        <a:bodyPr/>
        <a:lstStyle/>
        <a:p>
          <a:r>
            <a:rPr lang="en-IN" dirty="0">
              <a:solidFill>
                <a:schemeClr val="tx1"/>
              </a:solidFill>
            </a:rPr>
            <a:t>Data mining techniques.</a:t>
          </a:r>
          <a:endParaRPr lang="en-US" dirty="0">
            <a:solidFill>
              <a:schemeClr val="tx1"/>
            </a:solidFill>
          </a:endParaRPr>
        </a:p>
      </dgm:t>
    </dgm:pt>
    <dgm:pt modelId="{E34AA218-F643-4CDF-A9B0-B9816527D69F}" type="parTrans" cxnId="{6EC9775A-3A6D-4E6F-8DD8-AA397A07E6E6}">
      <dgm:prSet/>
      <dgm:spPr/>
      <dgm:t>
        <a:bodyPr/>
        <a:lstStyle/>
        <a:p>
          <a:endParaRPr lang="en-US"/>
        </a:p>
      </dgm:t>
    </dgm:pt>
    <dgm:pt modelId="{CF89D320-9433-4A50-8A80-F9FE3C67ED5C}" type="sibTrans" cxnId="{6EC9775A-3A6D-4E6F-8DD8-AA397A07E6E6}">
      <dgm:prSet/>
      <dgm:spPr/>
      <dgm:t>
        <a:bodyPr/>
        <a:lstStyle/>
        <a:p>
          <a:endParaRPr lang="en-US"/>
        </a:p>
      </dgm:t>
    </dgm:pt>
    <dgm:pt modelId="{1BA4DACA-1D2F-402E-8DA1-6601ABFDAA09}">
      <dgm:prSet/>
      <dgm:spPr/>
      <dgm:t>
        <a:bodyPr/>
        <a:lstStyle/>
        <a:p>
          <a:r>
            <a:rPr lang="en-IN" dirty="0">
              <a:solidFill>
                <a:schemeClr val="tx1"/>
              </a:solidFill>
            </a:rPr>
            <a:t>Machine learning techniques.</a:t>
          </a:r>
          <a:endParaRPr lang="en-US" dirty="0">
            <a:solidFill>
              <a:schemeClr val="tx1"/>
            </a:solidFill>
          </a:endParaRPr>
        </a:p>
      </dgm:t>
    </dgm:pt>
    <dgm:pt modelId="{A166054A-0D9B-48A5-9887-B441D94E489C}" type="parTrans" cxnId="{C31B6658-7E83-41F1-9383-B8127BB064D6}">
      <dgm:prSet/>
      <dgm:spPr/>
      <dgm:t>
        <a:bodyPr/>
        <a:lstStyle/>
        <a:p>
          <a:endParaRPr lang="en-US"/>
        </a:p>
      </dgm:t>
    </dgm:pt>
    <dgm:pt modelId="{40AAEEF4-E312-4F39-AD28-460567BD6502}" type="sibTrans" cxnId="{C31B6658-7E83-41F1-9383-B8127BB064D6}">
      <dgm:prSet/>
      <dgm:spPr/>
      <dgm:t>
        <a:bodyPr/>
        <a:lstStyle/>
        <a:p>
          <a:endParaRPr lang="en-US"/>
        </a:p>
      </dgm:t>
    </dgm:pt>
    <dgm:pt modelId="{03A83CD3-588B-4FC4-A586-5FF9B61F092D}">
      <dgm:prSet/>
      <dgm:spPr/>
      <dgm:t>
        <a:bodyPr/>
        <a:lstStyle/>
        <a:p>
          <a:r>
            <a:rPr lang="en-IN" dirty="0">
              <a:solidFill>
                <a:schemeClr val="tx1"/>
              </a:solidFill>
            </a:rPr>
            <a:t>Adaptive signal processing approach.</a:t>
          </a:r>
          <a:endParaRPr lang="en-US" dirty="0">
            <a:solidFill>
              <a:schemeClr val="tx1"/>
            </a:solidFill>
          </a:endParaRPr>
        </a:p>
      </dgm:t>
    </dgm:pt>
    <dgm:pt modelId="{D0D573BF-7EB2-4E8D-8B1A-A960B1B596D7}" type="parTrans" cxnId="{FAB504E8-B133-44CA-948C-E124D2FBDF52}">
      <dgm:prSet/>
      <dgm:spPr/>
      <dgm:t>
        <a:bodyPr/>
        <a:lstStyle/>
        <a:p>
          <a:endParaRPr lang="en-US"/>
        </a:p>
      </dgm:t>
    </dgm:pt>
    <dgm:pt modelId="{925733FF-F260-450E-BB08-0367C01217E1}" type="sibTrans" cxnId="{FAB504E8-B133-44CA-948C-E124D2FBDF52}">
      <dgm:prSet/>
      <dgm:spPr/>
      <dgm:t>
        <a:bodyPr/>
        <a:lstStyle/>
        <a:p>
          <a:endParaRPr lang="en-US"/>
        </a:p>
      </dgm:t>
    </dgm:pt>
    <dgm:pt modelId="{DAEA46E1-7446-488F-808E-ED982F961634}">
      <dgm:prSet/>
      <dgm:spPr/>
      <dgm:t>
        <a:bodyPr/>
        <a:lstStyle/>
        <a:p>
          <a:r>
            <a:rPr lang="en-IN" dirty="0">
              <a:solidFill>
                <a:schemeClr val="tx1"/>
              </a:solidFill>
            </a:rPr>
            <a:t>Functional link artificial neural networks(FLANN) based on Adaptive filter.</a:t>
          </a:r>
          <a:endParaRPr lang="en-US" dirty="0">
            <a:solidFill>
              <a:schemeClr val="tx1"/>
            </a:solidFill>
          </a:endParaRPr>
        </a:p>
      </dgm:t>
    </dgm:pt>
    <dgm:pt modelId="{7E233CF1-6ADC-449D-842E-006DF50EBD0D}" type="parTrans" cxnId="{FEC49DBB-86E7-4A62-9B51-97EBC178ECCB}">
      <dgm:prSet/>
      <dgm:spPr/>
      <dgm:t>
        <a:bodyPr/>
        <a:lstStyle/>
        <a:p>
          <a:endParaRPr lang="en-US"/>
        </a:p>
      </dgm:t>
    </dgm:pt>
    <dgm:pt modelId="{747D812E-559F-460A-8F87-929BC49C2A84}" type="sibTrans" cxnId="{FEC49DBB-86E7-4A62-9B51-97EBC178ECCB}">
      <dgm:prSet/>
      <dgm:spPr/>
      <dgm:t>
        <a:bodyPr/>
        <a:lstStyle/>
        <a:p>
          <a:endParaRPr lang="en-US"/>
        </a:p>
      </dgm:t>
    </dgm:pt>
    <dgm:pt modelId="{29D300DE-255C-4100-BEA2-DCFF81688FE6}" type="pres">
      <dgm:prSet presAssocID="{39882B13-7EF3-4EE2-96D6-B45B03144B05}" presName="linear" presStyleCnt="0">
        <dgm:presLayoutVars>
          <dgm:animLvl val="lvl"/>
          <dgm:resizeHandles val="exact"/>
        </dgm:presLayoutVars>
      </dgm:prSet>
      <dgm:spPr/>
    </dgm:pt>
    <dgm:pt modelId="{133E8108-B9C2-4E02-87F3-2BEAA7FE1384}" type="pres">
      <dgm:prSet presAssocID="{75B62EAB-1174-470B-A3C7-8FB864816DB6}" presName="parentText" presStyleLbl="node1" presStyleIdx="0" presStyleCnt="4">
        <dgm:presLayoutVars>
          <dgm:chMax val="0"/>
          <dgm:bulletEnabled val="1"/>
        </dgm:presLayoutVars>
      </dgm:prSet>
      <dgm:spPr/>
    </dgm:pt>
    <dgm:pt modelId="{DACB1437-A404-42F9-BA16-701C19946123}" type="pres">
      <dgm:prSet presAssocID="{CF89D320-9433-4A50-8A80-F9FE3C67ED5C}" presName="spacer" presStyleCnt="0"/>
      <dgm:spPr/>
    </dgm:pt>
    <dgm:pt modelId="{D22EE9C1-44E1-4EDA-812E-F4256D45D59F}" type="pres">
      <dgm:prSet presAssocID="{1BA4DACA-1D2F-402E-8DA1-6601ABFDAA09}" presName="parentText" presStyleLbl="node1" presStyleIdx="1" presStyleCnt="4">
        <dgm:presLayoutVars>
          <dgm:chMax val="0"/>
          <dgm:bulletEnabled val="1"/>
        </dgm:presLayoutVars>
      </dgm:prSet>
      <dgm:spPr/>
    </dgm:pt>
    <dgm:pt modelId="{FB4415B0-F45A-43CE-BB58-F36B8DDFD164}" type="pres">
      <dgm:prSet presAssocID="{40AAEEF4-E312-4F39-AD28-460567BD6502}" presName="spacer" presStyleCnt="0"/>
      <dgm:spPr/>
    </dgm:pt>
    <dgm:pt modelId="{8E92D15E-E4F2-4724-9A78-84BE49AF06E1}" type="pres">
      <dgm:prSet presAssocID="{03A83CD3-588B-4FC4-A586-5FF9B61F092D}" presName="parentText" presStyleLbl="node1" presStyleIdx="2" presStyleCnt="4">
        <dgm:presLayoutVars>
          <dgm:chMax val="0"/>
          <dgm:bulletEnabled val="1"/>
        </dgm:presLayoutVars>
      </dgm:prSet>
      <dgm:spPr/>
    </dgm:pt>
    <dgm:pt modelId="{0FF8394A-98EA-45AE-957E-C381254BE6C5}" type="pres">
      <dgm:prSet presAssocID="{925733FF-F260-450E-BB08-0367C01217E1}" presName="spacer" presStyleCnt="0"/>
      <dgm:spPr/>
    </dgm:pt>
    <dgm:pt modelId="{34F3817D-A9D4-4304-A72B-78C04BCEB893}" type="pres">
      <dgm:prSet presAssocID="{DAEA46E1-7446-488F-808E-ED982F961634}" presName="parentText" presStyleLbl="node1" presStyleIdx="3" presStyleCnt="4">
        <dgm:presLayoutVars>
          <dgm:chMax val="0"/>
          <dgm:bulletEnabled val="1"/>
        </dgm:presLayoutVars>
      </dgm:prSet>
      <dgm:spPr/>
    </dgm:pt>
  </dgm:ptLst>
  <dgm:cxnLst>
    <dgm:cxn modelId="{7E268B18-1874-4026-8944-C87EF1DA000B}" type="presOf" srcId="{39882B13-7EF3-4EE2-96D6-B45B03144B05}" destId="{29D300DE-255C-4100-BEA2-DCFF81688FE6}" srcOrd="0" destOrd="0" presId="urn:microsoft.com/office/officeart/2005/8/layout/vList2"/>
    <dgm:cxn modelId="{FBE11F3C-DE85-4666-BC0E-FEBB7D34FC10}" type="presOf" srcId="{03A83CD3-588B-4FC4-A586-5FF9B61F092D}" destId="{8E92D15E-E4F2-4724-9A78-84BE49AF06E1}" srcOrd="0" destOrd="0" presId="urn:microsoft.com/office/officeart/2005/8/layout/vList2"/>
    <dgm:cxn modelId="{E2DAF46A-B2D7-4D9E-9C22-DC714D7F6829}" type="presOf" srcId="{1BA4DACA-1D2F-402E-8DA1-6601ABFDAA09}" destId="{D22EE9C1-44E1-4EDA-812E-F4256D45D59F}" srcOrd="0" destOrd="0" presId="urn:microsoft.com/office/officeart/2005/8/layout/vList2"/>
    <dgm:cxn modelId="{C31B6658-7E83-41F1-9383-B8127BB064D6}" srcId="{39882B13-7EF3-4EE2-96D6-B45B03144B05}" destId="{1BA4DACA-1D2F-402E-8DA1-6601ABFDAA09}" srcOrd="1" destOrd="0" parTransId="{A166054A-0D9B-48A5-9887-B441D94E489C}" sibTransId="{40AAEEF4-E312-4F39-AD28-460567BD6502}"/>
    <dgm:cxn modelId="{6EC9775A-3A6D-4E6F-8DD8-AA397A07E6E6}" srcId="{39882B13-7EF3-4EE2-96D6-B45B03144B05}" destId="{75B62EAB-1174-470B-A3C7-8FB864816DB6}" srcOrd="0" destOrd="0" parTransId="{E34AA218-F643-4CDF-A9B0-B9816527D69F}" sibTransId="{CF89D320-9433-4A50-8A80-F9FE3C67ED5C}"/>
    <dgm:cxn modelId="{E9234482-05D6-4D6C-BB29-2737C0229C67}" type="presOf" srcId="{75B62EAB-1174-470B-A3C7-8FB864816DB6}" destId="{133E8108-B9C2-4E02-87F3-2BEAA7FE1384}" srcOrd="0" destOrd="0" presId="urn:microsoft.com/office/officeart/2005/8/layout/vList2"/>
    <dgm:cxn modelId="{FEC49DBB-86E7-4A62-9B51-97EBC178ECCB}" srcId="{39882B13-7EF3-4EE2-96D6-B45B03144B05}" destId="{DAEA46E1-7446-488F-808E-ED982F961634}" srcOrd="3" destOrd="0" parTransId="{7E233CF1-6ADC-449D-842E-006DF50EBD0D}" sibTransId="{747D812E-559F-460A-8F87-929BC49C2A84}"/>
    <dgm:cxn modelId="{19519BD8-0811-4423-9BAD-83D587F095EE}" type="presOf" srcId="{DAEA46E1-7446-488F-808E-ED982F961634}" destId="{34F3817D-A9D4-4304-A72B-78C04BCEB893}" srcOrd="0" destOrd="0" presId="urn:microsoft.com/office/officeart/2005/8/layout/vList2"/>
    <dgm:cxn modelId="{FAB504E8-B133-44CA-948C-E124D2FBDF52}" srcId="{39882B13-7EF3-4EE2-96D6-B45B03144B05}" destId="{03A83CD3-588B-4FC4-A586-5FF9B61F092D}" srcOrd="2" destOrd="0" parTransId="{D0D573BF-7EB2-4E8D-8B1A-A960B1B596D7}" sibTransId="{925733FF-F260-450E-BB08-0367C01217E1}"/>
    <dgm:cxn modelId="{2532F8AD-BBC3-43C4-8BF6-97D7D6901B2D}" type="presParOf" srcId="{29D300DE-255C-4100-BEA2-DCFF81688FE6}" destId="{133E8108-B9C2-4E02-87F3-2BEAA7FE1384}" srcOrd="0" destOrd="0" presId="urn:microsoft.com/office/officeart/2005/8/layout/vList2"/>
    <dgm:cxn modelId="{0EE89D6E-852F-4A1E-A798-785824DDBF5F}" type="presParOf" srcId="{29D300DE-255C-4100-BEA2-DCFF81688FE6}" destId="{DACB1437-A404-42F9-BA16-701C19946123}" srcOrd="1" destOrd="0" presId="urn:microsoft.com/office/officeart/2005/8/layout/vList2"/>
    <dgm:cxn modelId="{72D5C361-E31B-4A86-934D-7D64811B060F}" type="presParOf" srcId="{29D300DE-255C-4100-BEA2-DCFF81688FE6}" destId="{D22EE9C1-44E1-4EDA-812E-F4256D45D59F}" srcOrd="2" destOrd="0" presId="urn:microsoft.com/office/officeart/2005/8/layout/vList2"/>
    <dgm:cxn modelId="{1C852031-69B3-45EC-99AF-BFBC76A83C14}" type="presParOf" srcId="{29D300DE-255C-4100-BEA2-DCFF81688FE6}" destId="{FB4415B0-F45A-43CE-BB58-F36B8DDFD164}" srcOrd="3" destOrd="0" presId="urn:microsoft.com/office/officeart/2005/8/layout/vList2"/>
    <dgm:cxn modelId="{F2BC9DE5-DB3E-4119-A7D4-BF517E2E0E3C}" type="presParOf" srcId="{29D300DE-255C-4100-BEA2-DCFF81688FE6}" destId="{8E92D15E-E4F2-4724-9A78-84BE49AF06E1}" srcOrd="4" destOrd="0" presId="urn:microsoft.com/office/officeart/2005/8/layout/vList2"/>
    <dgm:cxn modelId="{51D3EA9B-AF70-4AA9-BB2C-F3245C346A4C}" type="presParOf" srcId="{29D300DE-255C-4100-BEA2-DCFF81688FE6}" destId="{0FF8394A-98EA-45AE-957E-C381254BE6C5}" srcOrd="5" destOrd="0" presId="urn:microsoft.com/office/officeart/2005/8/layout/vList2"/>
    <dgm:cxn modelId="{30E644AB-5C79-44E9-8564-1DA5F04CE480}" type="presParOf" srcId="{29D300DE-255C-4100-BEA2-DCFF81688FE6}" destId="{34F3817D-A9D4-4304-A72B-78C04BCEB89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F309C-2622-44DF-9501-B668143FEE99}">
      <dsp:nvSpPr>
        <dsp:cNvPr id="0" name=""/>
        <dsp:cNvSpPr/>
      </dsp:nvSpPr>
      <dsp:spPr>
        <a:xfrm>
          <a:off x="0" y="675"/>
          <a:ext cx="690051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C9AAC-1F74-408F-98B2-72C3FC7206E7}">
      <dsp:nvSpPr>
        <dsp:cNvPr id="0" name=""/>
        <dsp:cNvSpPr/>
      </dsp:nvSpPr>
      <dsp:spPr>
        <a:xfrm>
          <a:off x="0" y="358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Introduction and application areas.</a:t>
          </a:r>
        </a:p>
      </dsp:txBody>
      <dsp:txXfrm>
        <a:off x="0" y="3585"/>
        <a:ext cx="6900512" cy="790684"/>
      </dsp:txXfrm>
    </dsp:sp>
    <dsp:sp modelId="{4BA03D41-3E9D-4210-BD76-A351D302A4BC}">
      <dsp:nvSpPr>
        <dsp:cNvPr id="0" name=""/>
        <dsp:cNvSpPr/>
      </dsp:nvSpPr>
      <dsp:spPr>
        <a:xfrm>
          <a:off x="0" y="791359"/>
          <a:ext cx="6900512"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ADAD5B-F1C0-45EE-81EC-0303B06BAACE}">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Literature survey</a:t>
          </a:r>
        </a:p>
      </dsp:txBody>
      <dsp:txXfrm>
        <a:off x="0" y="791359"/>
        <a:ext cx="6900512" cy="790684"/>
      </dsp:txXfrm>
    </dsp:sp>
    <dsp:sp modelId="{2C24C101-1401-44A3-82CE-3F8ED8B5458C}">
      <dsp:nvSpPr>
        <dsp:cNvPr id="0" name=""/>
        <dsp:cNvSpPr/>
      </dsp:nvSpPr>
      <dsp:spPr>
        <a:xfrm>
          <a:off x="0" y="1582044"/>
          <a:ext cx="690051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B93D7-2676-4AFC-ADD0-2FA1EC6AE664}">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Design objective</a:t>
          </a:r>
        </a:p>
      </dsp:txBody>
      <dsp:txXfrm>
        <a:off x="0" y="1582044"/>
        <a:ext cx="6900512" cy="790684"/>
      </dsp:txXfrm>
    </dsp:sp>
    <dsp:sp modelId="{4B2A3003-0E08-443B-8A5C-230D1B503D99}">
      <dsp:nvSpPr>
        <dsp:cNvPr id="0" name=""/>
        <dsp:cNvSpPr/>
      </dsp:nvSpPr>
      <dsp:spPr>
        <a:xfrm>
          <a:off x="0" y="2372728"/>
          <a:ext cx="6900512"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D966E0-B04D-45F1-BFE9-0FE74A930126}">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Methodology</a:t>
          </a:r>
        </a:p>
      </dsp:txBody>
      <dsp:txXfrm>
        <a:off x="0" y="2372728"/>
        <a:ext cx="6900512" cy="790684"/>
      </dsp:txXfrm>
    </dsp:sp>
    <dsp:sp modelId="{7D7B555F-8515-4DD6-82F6-79FB85EF282C}">
      <dsp:nvSpPr>
        <dsp:cNvPr id="0" name=""/>
        <dsp:cNvSpPr/>
      </dsp:nvSpPr>
      <dsp:spPr>
        <a:xfrm>
          <a:off x="0" y="3163412"/>
          <a:ext cx="6900512"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6D4E3-06E4-4E95-8B25-83C08AD7E461}">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Block diagram and its explanation</a:t>
          </a:r>
        </a:p>
      </dsp:txBody>
      <dsp:txXfrm>
        <a:off x="0" y="3163412"/>
        <a:ext cx="6900512" cy="790684"/>
      </dsp:txXfrm>
    </dsp:sp>
    <dsp:sp modelId="{188EF0EF-C230-44EF-B507-995E99B293EA}">
      <dsp:nvSpPr>
        <dsp:cNvPr id="0" name=""/>
        <dsp:cNvSpPr/>
      </dsp:nvSpPr>
      <dsp:spPr>
        <a:xfrm>
          <a:off x="0" y="3954096"/>
          <a:ext cx="690051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1131EA-B5B9-41C4-8421-590AE463FFB7}">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Project Time Line Diagram</a:t>
          </a:r>
        </a:p>
      </dsp:txBody>
      <dsp:txXfrm>
        <a:off x="0" y="3954096"/>
        <a:ext cx="6900512" cy="790684"/>
      </dsp:txXfrm>
    </dsp:sp>
    <dsp:sp modelId="{D10D9626-D275-4A7A-8D9F-D7C193154005}">
      <dsp:nvSpPr>
        <dsp:cNvPr id="0" name=""/>
        <dsp:cNvSpPr/>
      </dsp:nvSpPr>
      <dsp:spPr>
        <a:xfrm>
          <a:off x="0" y="4744781"/>
          <a:ext cx="6900512"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A33CC2-C738-4530-99F2-5EDF4CAE412A}">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References</a:t>
          </a:r>
        </a:p>
      </dsp:txBody>
      <dsp:txXfrm>
        <a:off x="0" y="4744781"/>
        <a:ext cx="6900512" cy="7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CDB4-983C-4464-9BE4-B4A716FEE20B}">
      <dsp:nvSpPr>
        <dsp:cNvPr id="0" name=""/>
        <dsp:cNvSpPr/>
      </dsp:nvSpPr>
      <dsp:spPr>
        <a:xfrm>
          <a:off x="2108967" y="222574"/>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4B48A-5039-457C-9348-D0756DF15BD9}">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2F6988-2812-400E-924F-3097558012D0}">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solidFill>
                <a:schemeClr val="tx1"/>
              </a:solidFill>
            </a:rPr>
            <a:t>DNA Structure</a:t>
          </a:r>
        </a:p>
      </dsp:txBody>
      <dsp:txXfrm>
        <a:off x="1342800" y="3054438"/>
        <a:ext cx="3600000" cy="720000"/>
      </dsp:txXfrm>
    </dsp:sp>
    <dsp:sp modelId="{2440050E-BD9E-4D4D-9D14-2249AB21DFE7}">
      <dsp:nvSpPr>
        <dsp:cNvPr id="0" name=""/>
        <dsp:cNvSpPr/>
      </dsp:nvSpPr>
      <dsp:spPr>
        <a:xfrm>
          <a:off x="6322914" y="216403"/>
          <a:ext cx="2196000" cy="2196000"/>
        </a:xfrm>
        <a:prstGeom prst="round2DiagRect">
          <a:avLst>
            <a:gd name="adj1" fmla="val 29727"/>
            <a:gd name="adj2" fmla="val 0"/>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dsp:style>
    </dsp:sp>
    <dsp:sp modelId="{A9D69304-7320-45A8-BA68-8FB1410AB3A6}">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C997CA-6700-4513-B49A-FE00E87019D1}">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solidFill>
                <a:schemeClr val="tx1"/>
              </a:solidFill>
            </a:rPr>
            <a:t>Signal Processing</a:t>
          </a:r>
        </a:p>
      </dsp:txBody>
      <dsp:txXfrm>
        <a:off x="5572800" y="3054438"/>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67E4-D7DD-40DA-A450-327E2CE538F3}">
      <dsp:nvSpPr>
        <dsp:cNvPr id="0" name=""/>
        <dsp:cNvSpPr/>
      </dsp:nvSpPr>
      <dsp:spPr>
        <a:xfrm>
          <a:off x="901074" y="1197268"/>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CAED2-81A9-43C3-8470-B99AC3CC43ED}">
      <dsp:nvSpPr>
        <dsp:cNvPr id="0" name=""/>
        <dsp:cNvSpPr/>
      </dsp:nvSpPr>
      <dsp:spPr>
        <a:xfrm>
          <a:off x="1135074" y="143126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EA552-7CDC-4FEF-9D08-EB62CA35029C}">
      <dsp:nvSpPr>
        <dsp:cNvPr id="0" name=""/>
        <dsp:cNvSpPr/>
      </dsp:nvSpPr>
      <dsp:spPr>
        <a:xfrm>
          <a:off x="550074" y="26372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it-IT" sz="1800" kern="1200"/>
            <a:t>Disease prediction</a:t>
          </a:r>
          <a:endParaRPr lang="en-US" sz="1800" kern="1200"/>
        </a:p>
      </dsp:txBody>
      <dsp:txXfrm>
        <a:off x="550074" y="2637269"/>
        <a:ext cx="1800000" cy="720000"/>
      </dsp:txXfrm>
    </dsp:sp>
    <dsp:sp modelId="{112D8F48-121C-45DE-AF1E-8C90359CC129}">
      <dsp:nvSpPr>
        <dsp:cNvPr id="0" name=""/>
        <dsp:cNvSpPr/>
      </dsp:nvSpPr>
      <dsp:spPr>
        <a:xfrm>
          <a:off x="3016074" y="1197268"/>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54C827-F0B5-4C8B-957D-F87CBA251BAB}">
      <dsp:nvSpPr>
        <dsp:cNvPr id="0" name=""/>
        <dsp:cNvSpPr/>
      </dsp:nvSpPr>
      <dsp:spPr>
        <a:xfrm>
          <a:off x="3250074" y="143126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C1A0F8-C689-45E2-B120-DC35C9C61890}">
      <dsp:nvSpPr>
        <dsp:cNvPr id="0" name=""/>
        <dsp:cNvSpPr/>
      </dsp:nvSpPr>
      <dsp:spPr>
        <a:xfrm>
          <a:off x="2665074" y="26372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it-IT" sz="1800" kern="1200"/>
            <a:t>Cluster analysis</a:t>
          </a:r>
          <a:endParaRPr lang="en-US" sz="1800" kern="1200"/>
        </a:p>
      </dsp:txBody>
      <dsp:txXfrm>
        <a:off x="2665074" y="2637269"/>
        <a:ext cx="1800000" cy="720000"/>
      </dsp:txXfrm>
    </dsp:sp>
    <dsp:sp modelId="{C5D7662A-8E6E-4C30-B9C6-837B49F6BD1D}">
      <dsp:nvSpPr>
        <dsp:cNvPr id="0" name=""/>
        <dsp:cNvSpPr/>
      </dsp:nvSpPr>
      <dsp:spPr>
        <a:xfrm>
          <a:off x="5131075" y="1197268"/>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ED114-26C1-428A-9104-8AE6D6AB4247}">
      <dsp:nvSpPr>
        <dsp:cNvPr id="0" name=""/>
        <dsp:cNvSpPr/>
      </dsp:nvSpPr>
      <dsp:spPr>
        <a:xfrm>
          <a:off x="5365075" y="143126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661CF2-8DED-4D51-B9C2-2C8F541360B4}">
      <dsp:nvSpPr>
        <dsp:cNvPr id="0" name=""/>
        <dsp:cNvSpPr/>
      </dsp:nvSpPr>
      <dsp:spPr>
        <a:xfrm>
          <a:off x="4780075" y="26372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it-IT" sz="1800" kern="1200"/>
            <a:t>Pattern Recognition</a:t>
          </a:r>
          <a:endParaRPr lang="en-US" sz="1800" kern="1200"/>
        </a:p>
      </dsp:txBody>
      <dsp:txXfrm>
        <a:off x="4780075" y="2637269"/>
        <a:ext cx="1800000" cy="720000"/>
      </dsp:txXfrm>
    </dsp:sp>
    <dsp:sp modelId="{0F821514-AB71-4077-AF97-A1F7EA7BE559}">
      <dsp:nvSpPr>
        <dsp:cNvPr id="0" name=""/>
        <dsp:cNvSpPr/>
      </dsp:nvSpPr>
      <dsp:spPr>
        <a:xfrm>
          <a:off x="7246075" y="1197268"/>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B40BA0-7331-4EE2-A6C0-8114B5B25BED}">
      <dsp:nvSpPr>
        <dsp:cNvPr id="0" name=""/>
        <dsp:cNvSpPr/>
      </dsp:nvSpPr>
      <dsp:spPr>
        <a:xfrm>
          <a:off x="7480075" y="143126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3671D3-B9CC-4347-8057-A571E6F8C536}">
      <dsp:nvSpPr>
        <dsp:cNvPr id="0" name=""/>
        <dsp:cNvSpPr/>
      </dsp:nvSpPr>
      <dsp:spPr>
        <a:xfrm>
          <a:off x="6895075" y="26372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it-IT" sz="1800" kern="1200"/>
            <a:t>Data compression</a:t>
          </a:r>
          <a:endParaRPr lang="en-US" sz="1800" kern="1200"/>
        </a:p>
      </dsp:txBody>
      <dsp:txXfrm>
        <a:off x="6895075" y="2637269"/>
        <a:ext cx="1800000" cy="720000"/>
      </dsp:txXfrm>
    </dsp:sp>
    <dsp:sp modelId="{54694F2B-2B6B-487B-8AE9-DF4F0CD3039F}">
      <dsp:nvSpPr>
        <dsp:cNvPr id="0" name=""/>
        <dsp:cNvSpPr/>
      </dsp:nvSpPr>
      <dsp:spPr>
        <a:xfrm>
          <a:off x="9361075" y="1197268"/>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F7300-8B6A-4F0F-BDDF-A0CBACEC369A}">
      <dsp:nvSpPr>
        <dsp:cNvPr id="0" name=""/>
        <dsp:cNvSpPr/>
      </dsp:nvSpPr>
      <dsp:spPr>
        <a:xfrm>
          <a:off x="9595075" y="143126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938A32-0CCB-4931-B273-1809BFC2D2DA}">
      <dsp:nvSpPr>
        <dsp:cNvPr id="0" name=""/>
        <dsp:cNvSpPr/>
      </dsp:nvSpPr>
      <dsp:spPr>
        <a:xfrm>
          <a:off x="9010075" y="26372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it-IT" sz="1800" kern="1200"/>
            <a:t>Database</a:t>
          </a:r>
          <a:endParaRPr lang="en-US" sz="1800" kern="1200"/>
        </a:p>
      </dsp:txBody>
      <dsp:txXfrm>
        <a:off x="9010075" y="2637269"/>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F8B0A-2163-4CB8-AC7B-220049572A72}">
      <dsp:nvSpPr>
        <dsp:cNvPr id="0" name=""/>
        <dsp:cNvSpPr/>
      </dsp:nvSpPr>
      <dsp:spPr>
        <a:xfrm>
          <a:off x="0" y="1369"/>
          <a:ext cx="611024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846B6D-3E4C-4AAF-925C-278CC9E3B953}">
      <dsp:nvSpPr>
        <dsp:cNvPr id="0" name=""/>
        <dsp:cNvSpPr/>
      </dsp:nvSpPr>
      <dsp:spPr>
        <a:xfrm>
          <a:off x="0" y="1369"/>
          <a:ext cx="6110244" cy="93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existing clinical detection techniques of disease genes are rather insufficient in terms of accuracy concern, cost, time consumption.</a:t>
          </a:r>
        </a:p>
      </dsp:txBody>
      <dsp:txXfrm>
        <a:off x="0" y="1369"/>
        <a:ext cx="6110244" cy="934141"/>
      </dsp:txXfrm>
    </dsp:sp>
    <dsp:sp modelId="{93435AF9-A8D3-4DE1-9AF1-1850BFCE5807}">
      <dsp:nvSpPr>
        <dsp:cNvPr id="0" name=""/>
        <dsp:cNvSpPr/>
      </dsp:nvSpPr>
      <dsp:spPr>
        <a:xfrm>
          <a:off x="0" y="935511"/>
          <a:ext cx="6110244" cy="0"/>
        </a:xfrm>
        <a:prstGeom prst="line">
          <a:avLst/>
        </a:prstGeom>
        <a:solidFill>
          <a:schemeClr val="accent2">
            <a:hueOff val="147888"/>
            <a:satOff val="-3907"/>
            <a:lumOff val="2353"/>
            <a:alphaOff val="0"/>
          </a:schemeClr>
        </a:solidFill>
        <a:ln w="25400" cap="flat" cmpd="sng" algn="ctr">
          <a:solidFill>
            <a:schemeClr val="accent2">
              <a:hueOff val="147888"/>
              <a:satOff val="-3907"/>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2AA969-C484-4C4E-871C-EA52F12D680A}">
      <dsp:nvSpPr>
        <dsp:cNvPr id="0" name=""/>
        <dsp:cNvSpPr/>
      </dsp:nvSpPr>
      <dsp:spPr>
        <a:xfrm>
          <a:off x="0" y="935511"/>
          <a:ext cx="6110244" cy="93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Algorithms such as Multilayer perceptron(MLP) have greater accuracy but have a slow rate of convergence and high computational price.</a:t>
          </a:r>
        </a:p>
      </dsp:txBody>
      <dsp:txXfrm>
        <a:off x="0" y="935511"/>
        <a:ext cx="6110244" cy="934141"/>
      </dsp:txXfrm>
    </dsp:sp>
    <dsp:sp modelId="{51C513D7-E9FD-4EF8-87A4-23AAD5C50423}">
      <dsp:nvSpPr>
        <dsp:cNvPr id="0" name=""/>
        <dsp:cNvSpPr/>
      </dsp:nvSpPr>
      <dsp:spPr>
        <a:xfrm>
          <a:off x="0" y="1869652"/>
          <a:ext cx="6110244" cy="0"/>
        </a:xfrm>
        <a:prstGeom prst="line">
          <a:avLst/>
        </a:prstGeom>
        <a:solidFill>
          <a:schemeClr val="accent2">
            <a:hueOff val="295777"/>
            <a:satOff val="-7813"/>
            <a:lumOff val="4706"/>
            <a:alphaOff val="0"/>
          </a:schemeClr>
        </a:solidFill>
        <a:ln w="25400" cap="flat" cmpd="sng" algn="ctr">
          <a:solidFill>
            <a:schemeClr val="accent2">
              <a:hueOff val="295777"/>
              <a:satOff val="-7813"/>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1775D-A26B-4203-91D1-59BCD60CFC8F}">
      <dsp:nvSpPr>
        <dsp:cNvPr id="0" name=""/>
        <dsp:cNvSpPr/>
      </dsp:nvSpPr>
      <dsp:spPr>
        <a:xfrm>
          <a:off x="0" y="1869652"/>
          <a:ext cx="6110244" cy="93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Performance issues.</a:t>
          </a:r>
        </a:p>
      </dsp:txBody>
      <dsp:txXfrm>
        <a:off x="0" y="1869652"/>
        <a:ext cx="6110244" cy="9341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E8108-B9C2-4E02-87F3-2BEAA7FE1384}">
      <dsp:nvSpPr>
        <dsp:cNvPr id="0" name=""/>
        <dsp:cNvSpPr/>
      </dsp:nvSpPr>
      <dsp:spPr>
        <a:xfrm>
          <a:off x="0" y="341055"/>
          <a:ext cx="5329236" cy="798524"/>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solidFill>
                <a:schemeClr val="tx1"/>
              </a:solidFill>
            </a:rPr>
            <a:t>Data mining techniques.</a:t>
          </a:r>
          <a:endParaRPr lang="en-US" sz="2100" kern="1200" dirty="0">
            <a:solidFill>
              <a:schemeClr val="tx1"/>
            </a:solidFill>
          </a:endParaRPr>
        </a:p>
      </dsp:txBody>
      <dsp:txXfrm>
        <a:off x="38981" y="380036"/>
        <a:ext cx="5251274" cy="720562"/>
      </dsp:txXfrm>
    </dsp:sp>
    <dsp:sp modelId="{D22EE9C1-44E1-4EDA-812E-F4256D45D59F}">
      <dsp:nvSpPr>
        <dsp:cNvPr id="0" name=""/>
        <dsp:cNvSpPr/>
      </dsp:nvSpPr>
      <dsp:spPr>
        <a:xfrm>
          <a:off x="0" y="1200060"/>
          <a:ext cx="5329236" cy="798524"/>
        </a:xfrm>
        <a:prstGeom prst="roundRect">
          <a:avLst/>
        </a:prstGeom>
        <a:gradFill rotWithShape="0">
          <a:gsLst>
            <a:gs pos="0">
              <a:schemeClr val="accent2">
                <a:hueOff val="98592"/>
                <a:satOff val="-2604"/>
                <a:lumOff val="1569"/>
                <a:alphaOff val="0"/>
                <a:tint val="100000"/>
                <a:shade val="100000"/>
                <a:satMod val="130000"/>
              </a:schemeClr>
            </a:gs>
            <a:gs pos="100000">
              <a:schemeClr val="accent2">
                <a:hueOff val="98592"/>
                <a:satOff val="-2604"/>
                <a:lumOff val="156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solidFill>
                <a:schemeClr val="tx1"/>
              </a:solidFill>
            </a:rPr>
            <a:t>Machine learning techniques.</a:t>
          </a:r>
          <a:endParaRPr lang="en-US" sz="2100" kern="1200" dirty="0">
            <a:solidFill>
              <a:schemeClr val="tx1"/>
            </a:solidFill>
          </a:endParaRPr>
        </a:p>
      </dsp:txBody>
      <dsp:txXfrm>
        <a:off x="38981" y="1239041"/>
        <a:ext cx="5251274" cy="720562"/>
      </dsp:txXfrm>
    </dsp:sp>
    <dsp:sp modelId="{8E92D15E-E4F2-4724-9A78-84BE49AF06E1}">
      <dsp:nvSpPr>
        <dsp:cNvPr id="0" name=""/>
        <dsp:cNvSpPr/>
      </dsp:nvSpPr>
      <dsp:spPr>
        <a:xfrm>
          <a:off x="0" y="2059065"/>
          <a:ext cx="5329236" cy="798524"/>
        </a:xfrm>
        <a:prstGeom prst="roundRect">
          <a:avLst/>
        </a:prstGeom>
        <a:gradFill rotWithShape="0">
          <a:gsLst>
            <a:gs pos="0">
              <a:schemeClr val="accent2">
                <a:hueOff val="197185"/>
                <a:satOff val="-5209"/>
                <a:lumOff val="3137"/>
                <a:alphaOff val="0"/>
                <a:tint val="100000"/>
                <a:shade val="100000"/>
                <a:satMod val="130000"/>
              </a:schemeClr>
            </a:gs>
            <a:gs pos="100000">
              <a:schemeClr val="accent2">
                <a:hueOff val="197185"/>
                <a:satOff val="-5209"/>
                <a:lumOff val="313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solidFill>
                <a:schemeClr val="tx1"/>
              </a:solidFill>
            </a:rPr>
            <a:t>Adaptive signal processing approach.</a:t>
          </a:r>
          <a:endParaRPr lang="en-US" sz="2100" kern="1200" dirty="0">
            <a:solidFill>
              <a:schemeClr val="tx1"/>
            </a:solidFill>
          </a:endParaRPr>
        </a:p>
      </dsp:txBody>
      <dsp:txXfrm>
        <a:off x="38981" y="2098046"/>
        <a:ext cx="5251274" cy="720562"/>
      </dsp:txXfrm>
    </dsp:sp>
    <dsp:sp modelId="{34F3817D-A9D4-4304-A72B-78C04BCEB893}">
      <dsp:nvSpPr>
        <dsp:cNvPr id="0" name=""/>
        <dsp:cNvSpPr/>
      </dsp:nvSpPr>
      <dsp:spPr>
        <a:xfrm>
          <a:off x="0" y="2918070"/>
          <a:ext cx="5329236" cy="798524"/>
        </a:xfrm>
        <a:prstGeom prst="roundRect">
          <a:avLst/>
        </a:prstGeom>
        <a:gradFill rotWithShape="0">
          <a:gsLst>
            <a:gs pos="0">
              <a:schemeClr val="accent2">
                <a:hueOff val="295777"/>
                <a:satOff val="-7813"/>
                <a:lumOff val="4706"/>
                <a:alphaOff val="0"/>
                <a:tint val="100000"/>
                <a:shade val="100000"/>
                <a:satMod val="130000"/>
              </a:schemeClr>
            </a:gs>
            <a:gs pos="100000">
              <a:schemeClr val="accent2">
                <a:hueOff val="295777"/>
                <a:satOff val="-7813"/>
                <a:lumOff val="470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solidFill>
                <a:schemeClr val="tx1"/>
              </a:solidFill>
            </a:rPr>
            <a:t>Functional link artificial neural networks(FLANN) based on Adaptive filter.</a:t>
          </a:r>
          <a:endParaRPr lang="en-US" sz="2100" kern="1200" dirty="0">
            <a:solidFill>
              <a:schemeClr val="tx1"/>
            </a:solidFill>
          </a:endParaRPr>
        </a:p>
      </dsp:txBody>
      <dsp:txXfrm>
        <a:off x="38981" y="2957051"/>
        <a:ext cx="5251274" cy="7205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66967" y="879400"/>
            <a:ext cx="4672800" cy="4403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dk2"/>
              </a:buClr>
              <a:buSzPts val="5200"/>
              <a:buNone/>
              <a:defRPr sz="6933" b="1">
                <a:solidFill>
                  <a:schemeClr val="dk2"/>
                </a:solidFill>
                <a:latin typeface="Cairo"/>
                <a:ea typeface="Cairo"/>
                <a:cs typeface="Cairo"/>
                <a:sym typeface="Cairo"/>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1166967" y="5282984"/>
            <a:ext cx="4672800" cy="69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933">
                <a:solidFill>
                  <a:schemeClr val="dk1"/>
                </a:solidFill>
                <a:latin typeface="Oxygen"/>
                <a:ea typeface="Oxygen"/>
                <a:cs typeface="Oxygen"/>
                <a:sym typeface="Oxygen"/>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ubTitle" idx="2"/>
          </p:nvPr>
        </p:nvSpPr>
        <p:spPr>
          <a:xfrm>
            <a:off x="10023983" y="950927"/>
            <a:ext cx="1152400" cy="8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b="1">
                <a:solidFill>
                  <a:schemeClr val="accent4"/>
                </a:solidFill>
                <a:latin typeface="Oxygen"/>
                <a:ea typeface="Oxygen"/>
                <a:cs typeface="Oxygen"/>
                <a:sym typeface="Oxygen"/>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grpSp>
        <p:nvGrpSpPr>
          <p:cNvPr id="13" name="Google Shape;13;p2"/>
          <p:cNvGrpSpPr/>
          <p:nvPr/>
        </p:nvGrpSpPr>
        <p:grpSpPr>
          <a:xfrm rot="4390107">
            <a:off x="10456339" y="5305485"/>
            <a:ext cx="1955164" cy="1841489"/>
            <a:chOff x="1404300" y="937325"/>
            <a:chExt cx="1767700" cy="1664925"/>
          </a:xfrm>
        </p:grpSpPr>
        <p:sp>
          <p:nvSpPr>
            <p:cNvPr id="14" name="Google Shape;14;p2"/>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 name="Google Shape;33;p2"/>
          <p:cNvGrpSpPr/>
          <p:nvPr/>
        </p:nvGrpSpPr>
        <p:grpSpPr>
          <a:xfrm rot="-7937313">
            <a:off x="257057" y="-178267"/>
            <a:ext cx="881907" cy="1238712"/>
            <a:chOff x="2374700" y="1056350"/>
            <a:chExt cx="797300" cy="1119875"/>
          </a:xfrm>
        </p:grpSpPr>
        <p:sp>
          <p:nvSpPr>
            <p:cNvPr id="34" name="Google Shape;34;p2"/>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986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6"/>
        <p:cNvGrpSpPr/>
        <p:nvPr/>
      </p:nvGrpSpPr>
      <p:grpSpPr>
        <a:xfrm>
          <a:off x="0" y="0"/>
          <a:ext cx="0" cy="0"/>
          <a:chOff x="0" y="0"/>
          <a:chExt cx="0" cy="0"/>
        </a:xfrm>
      </p:grpSpPr>
      <p:sp>
        <p:nvSpPr>
          <p:cNvPr id="267" name="Google Shape;267;p11"/>
          <p:cNvSpPr txBox="1">
            <a:spLocks noGrp="1"/>
          </p:cNvSpPr>
          <p:nvPr>
            <p:ph type="title" hasCustomPrompt="1"/>
          </p:nvPr>
        </p:nvSpPr>
        <p:spPr>
          <a:xfrm>
            <a:off x="6096000" y="630533"/>
            <a:ext cx="5069200" cy="280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600"/>
              <a:buNone/>
              <a:defRPr sz="23333"/>
            </a:lvl1pPr>
            <a:lvl2pPr lvl="1" algn="ctr" rtl="0">
              <a:spcBef>
                <a:spcPts val="0"/>
              </a:spcBef>
              <a:spcAft>
                <a:spcPts val="0"/>
              </a:spcAft>
              <a:buClr>
                <a:schemeClr val="dk2"/>
              </a:buClr>
              <a:buSzPts val="9600"/>
              <a:buNone/>
              <a:defRPr sz="12800">
                <a:solidFill>
                  <a:schemeClr val="dk2"/>
                </a:solidFill>
              </a:defRPr>
            </a:lvl2pPr>
            <a:lvl3pPr lvl="2" algn="ctr" rtl="0">
              <a:spcBef>
                <a:spcPts val="0"/>
              </a:spcBef>
              <a:spcAft>
                <a:spcPts val="0"/>
              </a:spcAft>
              <a:buClr>
                <a:schemeClr val="dk2"/>
              </a:buClr>
              <a:buSzPts val="9600"/>
              <a:buNone/>
              <a:defRPr sz="12800">
                <a:solidFill>
                  <a:schemeClr val="dk2"/>
                </a:solidFill>
              </a:defRPr>
            </a:lvl3pPr>
            <a:lvl4pPr lvl="3" algn="ctr" rtl="0">
              <a:spcBef>
                <a:spcPts val="0"/>
              </a:spcBef>
              <a:spcAft>
                <a:spcPts val="0"/>
              </a:spcAft>
              <a:buClr>
                <a:schemeClr val="dk2"/>
              </a:buClr>
              <a:buSzPts val="9600"/>
              <a:buNone/>
              <a:defRPr sz="12800">
                <a:solidFill>
                  <a:schemeClr val="dk2"/>
                </a:solidFill>
              </a:defRPr>
            </a:lvl4pPr>
            <a:lvl5pPr lvl="4" algn="ctr" rtl="0">
              <a:spcBef>
                <a:spcPts val="0"/>
              </a:spcBef>
              <a:spcAft>
                <a:spcPts val="0"/>
              </a:spcAft>
              <a:buClr>
                <a:schemeClr val="dk2"/>
              </a:buClr>
              <a:buSzPts val="9600"/>
              <a:buNone/>
              <a:defRPr sz="12800">
                <a:solidFill>
                  <a:schemeClr val="dk2"/>
                </a:solidFill>
              </a:defRPr>
            </a:lvl5pPr>
            <a:lvl6pPr lvl="5" algn="ctr" rtl="0">
              <a:spcBef>
                <a:spcPts val="0"/>
              </a:spcBef>
              <a:spcAft>
                <a:spcPts val="0"/>
              </a:spcAft>
              <a:buClr>
                <a:schemeClr val="dk2"/>
              </a:buClr>
              <a:buSzPts val="9600"/>
              <a:buNone/>
              <a:defRPr sz="12800">
                <a:solidFill>
                  <a:schemeClr val="dk2"/>
                </a:solidFill>
              </a:defRPr>
            </a:lvl6pPr>
            <a:lvl7pPr lvl="6" algn="ctr" rtl="0">
              <a:spcBef>
                <a:spcPts val="0"/>
              </a:spcBef>
              <a:spcAft>
                <a:spcPts val="0"/>
              </a:spcAft>
              <a:buClr>
                <a:schemeClr val="dk2"/>
              </a:buClr>
              <a:buSzPts val="9600"/>
              <a:buNone/>
              <a:defRPr sz="12800">
                <a:solidFill>
                  <a:schemeClr val="dk2"/>
                </a:solidFill>
              </a:defRPr>
            </a:lvl7pPr>
            <a:lvl8pPr lvl="7" algn="ctr" rtl="0">
              <a:spcBef>
                <a:spcPts val="0"/>
              </a:spcBef>
              <a:spcAft>
                <a:spcPts val="0"/>
              </a:spcAft>
              <a:buClr>
                <a:schemeClr val="dk2"/>
              </a:buClr>
              <a:buSzPts val="9600"/>
              <a:buNone/>
              <a:defRPr sz="12800">
                <a:solidFill>
                  <a:schemeClr val="dk2"/>
                </a:solidFill>
              </a:defRPr>
            </a:lvl8pPr>
            <a:lvl9pPr lvl="8" algn="ctr" rtl="0">
              <a:spcBef>
                <a:spcPts val="0"/>
              </a:spcBef>
              <a:spcAft>
                <a:spcPts val="0"/>
              </a:spcAft>
              <a:buClr>
                <a:schemeClr val="dk2"/>
              </a:buClr>
              <a:buSzPts val="9600"/>
              <a:buNone/>
              <a:defRPr sz="12800">
                <a:solidFill>
                  <a:schemeClr val="dk2"/>
                </a:solidFill>
              </a:defRPr>
            </a:lvl9pPr>
          </a:lstStyle>
          <a:p>
            <a:r>
              <a:t>xx%</a:t>
            </a:r>
          </a:p>
        </p:txBody>
      </p:sp>
      <p:sp>
        <p:nvSpPr>
          <p:cNvPr id="268" name="Google Shape;268;p11"/>
          <p:cNvSpPr txBox="1">
            <a:spLocks noGrp="1"/>
          </p:cNvSpPr>
          <p:nvPr>
            <p:ph type="subTitle" idx="1"/>
          </p:nvPr>
        </p:nvSpPr>
        <p:spPr>
          <a:xfrm>
            <a:off x="950967" y="4853433"/>
            <a:ext cx="5069200" cy="11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solidFill>
                  <a:srgbClr val="202124"/>
                </a:solidFill>
              </a:defRPr>
            </a:lvl1pPr>
            <a:lvl2pPr lvl="1" algn="ctr" rtl="0">
              <a:lnSpc>
                <a:spcPct val="100000"/>
              </a:lnSpc>
              <a:spcBef>
                <a:spcPts val="0"/>
              </a:spcBef>
              <a:spcAft>
                <a:spcPts val="0"/>
              </a:spcAft>
              <a:buClr>
                <a:schemeClr val="dk2"/>
              </a:buClr>
              <a:buSzPts val="1600"/>
              <a:buNone/>
              <a:defRPr sz="2133">
                <a:solidFill>
                  <a:schemeClr val="dk2"/>
                </a:solidFill>
              </a:defRPr>
            </a:lvl2pPr>
            <a:lvl3pPr lvl="2" algn="ctr" rtl="0">
              <a:lnSpc>
                <a:spcPct val="100000"/>
              </a:lnSpc>
              <a:spcBef>
                <a:spcPts val="0"/>
              </a:spcBef>
              <a:spcAft>
                <a:spcPts val="0"/>
              </a:spcAft>
              <a:buClr>
                <a:schemeClr val="dk2"/>
              </a:buClr>
              <a:buSzPts val="1600"/>
              <a:buNone/>
              <a:defRPr sz="2133">
                <a:solidFill>
                  <a:schemeClr val="dk2"/>
                </a:solidFill>
              </a:defRPr>
            </a:lvl3pPr>
            <a:lvl4pPr lvl="3" algn="ctr" rtl="0">
              <a:lnSpc>
                <a:spcPct val="100000"/>
              </a:lnSpc>
              <a:spcBef>
                <a:spcPts val="0"/>
              </a:spcBef>
              <a:spcAft>
                <a:spcPts val="0"/>
              </a:spcAft>
              <a:buClr>
                <a:schemeClr val="dk2"/>
              </a:buClr>
              <a:buSzPts val="1600"/>
              <a:buNone/>
              <a:defRPr sz="2133">
                <a:solidFill>
                  <a:schemeClr val="dk2"/>
                </a:solidFill>
              </a:defRPr>
            </a:lvl4pPr>
            <a:lvl5pPr lvl="4" algn="ctr" rtl="0">
              <a:lnSpc>
                <a:spcPct val="100000"/>
              </a:lnSpc>
              <a:spcBef>
                <a:spcPts val="0"/>
              </a:spcBef>
              <a:spcAft>
                <a:spcPts val="0"/>
              </a:spcAft>
              <a:buClr>
                <a:schemeClr val="dk2"/>
              </a:buClr>
              <a:buSzPts val="1600"/>
              <a:buNone/>
              <a:defRPr sz="2133">
                <a:solidFill>
                  <a:schemeClr val="dk2"/>
                </a:solidFill>
              </a:defRPr>
            </a:lvl5pPr>
            <a:lvl6pPr lvl="5" algn="ctr" rtl="0">
              <a:lnSpc>
                <a:spcPct val="100000"/>
              </a:lnSpc>
              <a:spcBef>
                <a:spcPts val="0"/>
              </a:spcBef>
              <a:spcAft>
                <a:spcPts val="0"/>
              </a:spcAft>
              <a:buClr>
                <a:schemeClr val="dk2"/>
              </a:buClr>
              <a:buSzPts val="1600"/>
              <a:buNone/>
              <a:defRPr sz="2133">
                <a:solidFill>
                  <a:schemeClr val="dk2"/>
                </a:solidFill>
              </a:defRPr>
            </a:lvl6pPr>
            <a:lvl7pPr lvl="6" algn="ctr" rtl="0">
              <a:lnSpc>
                <a:spcPct val="100000"/>
              </a:lnSpc>
              <a:spcBef>
                <a:spcPts val="0"/>
              </a:spcBef>
              <a:spcAft>
                <a:spcPts val="0"/>
              </a:spcAft>
              <a:buClr>
                <a:schemeClr val="dk2"/>
              </a:buClr>
              <a:buSzPts val="1600"/>
              <a:buNone/>
              <a:defRPr sz="2133">
                <a:solidFill>
                  <a:schemeClr val="dk2"/>
                </a:solidFill>
              </a:defRPr>
            </a:lvl7pPr>
            <a:lvl8pPr lvl="7" algn="ctr" rtl="0">
              <a:lnSpc>
                <a:spcPct val="100000"/>
              </a:lnSpc>
              <a:spcBef>
                <a:spcPts val="0"/>
              </a:spcBef>
              <a:spcAft>
                <a:spcPts val="0"/>
              </a:spcAft>
              <a:buClr>
                <a:schemeClr val="dk2"/>
              </a:buClr>
              <a:buSzPts val="1600"/>
              <a:buNone/>
              <a:defRPr sz="2133">
                <a:solidFill>
                  <a:schemeClr val="dk2"/>
                </a:solidFill>
              </a:defRPr>
            </a:lvl8pPr>
            <a:lvl9pPr lvl="8" algn="ctr" rtl="0">
              <a:lnSpc>
                <a:spcPct val="100000"/>
              </a:lnSpc>
              <a:spcBef>
                <a:spcPts val="0"/>
              </a:spcBef>
              <a:spcAft>
                <a:spcPts val="0"/>
              </a:spcAft>
              <a:buClr>
                <a:schemeClr val="dk2"/>
              </a:buClr>
              <a:buSzPts val="1600"/>
              <a:buNone/>
              <a:defRPr sz="2133">
                <a:solidFill>
                  <a:schemeClr val="dk2"/>
                </a:solidFill>
              </a:defRPr>
            </a:lvl9pPr>
          </a:lstStyle>
          <a:p>
            <a:r>
              <a:rPr lang="en-US"/>
              <a:t>Click to edit Master subtitle style</a:t>
            </a:r>
            <a:endParaRPr/>
          </a:p>
        </p:txBody>
      </p:sp>
      <p:grpSp>
        <p:nvGrpSpPr>
          <p:cNvPr id="269" name="Google Shape;269;p11"/>
          <p:cNvGrpSpPr/>
          <p:nvPr/>
        </p:nvGrpSpPr>
        <p:grpSpPr>
          <a:xfrm rot="3600094">
            <a:off x="993505" y="476243"/>
            <a:ext cx="881961" cy="1238789"/>
            <a:chOff x="2374700" y="1056350"/>
            <a:chExt cx="797300" cy="1119875"/>
          </a:xfrm>
        </p:grpSpPr>
        <p:sp>
          <p:nvSpPr>
            <p:cNvPr id="270" name="Google Shape;270;p1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1"/>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1"/>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7051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7"/>
        <p:cNvGrpSpPr/>
        <p:nvPr/>
      </p:nvGrpSpPr>
      <p:grpSpPr>
        <a:xfrm>
          <a:off x="0" y="0"/>
          <a:ext cx="0" cy="0"/>
          <a:chOff x="0" y="0"/>
          <a:chExt cx="0" cy="0"/>
        </a:xfrm>
      </p:grpSpPr>
    </p:spTree>
    <p:extLst>
      <p:ext uri="{BB962C8B-B14F-4D97-AF65-F5344CB8AC3E}">
        <p14:creationId xmlns:p14="http://schemas.microsoft.com/office/powerpoint/2010/main" val="3974666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78"/>
        <p:cNvGrpSpPr/>
        <p:nvPr/>
      </p:nvGrpSpPr>
      <p:grpSpPr>
        <a:xfrm>
          <a:off x="0" y="0"/>
          <a:ext cx="0" cy="0"/>
          <a:chOff x="0" y="0"/>
          <a:chExt cx="0" cy="0"/>
        </a:xfrm>
      </p:grpSpPr>
      <p:sp>
        <p:nvSpPr>
          <p:cNvPr id="279" name="Google Shape;279;p13"/>
          <p:cNvSpPr txBox="1">
            <a:spLocks noGrp="1"/>
          </p:cNvSpPr>
          <p:nvPr>
            <p:ph type="title"/>
          </p:nvPr>
        </p:nvSpPr>
        <p:spPr>
          <a:xfrm>
            <a:off x="965701" y="1927667"/>
            <a:ext cx="34644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1900"/>
              <a:buNone/>
              <a:defRPr sz="2667" b="1"/>
            </a:lvl1pPr>
            <a:lvl2pPr lvl="1" algn="ctr" rtl="0">
              <a:spcBef>
                <a:spcPts val="0"/>
              </a:spcBef>
              <a:spcAft>
                <a:spcPts val="0"/>
              </a:spcAft>
              <a:buClr>
                <a:srgbClr val="FF00A3"/>
              </a:buClr>
              <a:buSzPts val="1800"/>
              <a:buNone/>
              <a:defRPr sz="2400">
                <a:solidFill>
                  <a:srgbClr val="FF00A3"/>
                </a:solidFill>
              </a:defRPr>
            </a:lvl2pPr>
            <a:lvl3pPr lvl="2" algn="ctr" rtl="0">
              <a:spcBef>
                <a:spcPts val="0"/>
              </a:spcBef>
              <a:spcAft>
                <a:spcPts val="0"/>
              </a:spcAft>
              <a:buClr>
                <a:srgbClr val="FF00A3"/>
              </a:buClr>
              <a:buSzPts val="1800"/>
              <a:buNone/>
              <a:defRPr sz="2400">
                <a:solidFill>
                  <a:srgbClr val="FF00A3"/>
                </a:solidFill>
              </a:defRPr>
            </a:lvl3pPr>
            <a:lvl4pPr lvl="3" algn="ctr" rtl="0">
              <a:spcBef>
                <a:spcPts val="0"/>
              </a:spcBef>
              <a:spcAft>
                <a:spcPts val="0"/>
              </a:spcAft>
              <a:buClr>
                <a:srgbClr val="FF00A3"/>
              </a:buClr>
              <a:buSzPts val="1800"/>
              <a:buNone/>
              <a:defRPr sz="2400">
                <a:solidFill>
                  <a:srgbClr val="FF00A3"/>
                </a:solidFill>
              </a:defRPr>
            </a:lvl4pPr>
            <a:lvl5pPr lvl="4" algn="ctr" rtl="0">
              <a:spcBef>
                <a:spcPts val="0"/>
              </a:spcBef>
              <a:spcAft>
                <a:spcPts val="0"/>
              </a:spcAft>
              <a:buClr>
                <a:srgbClr val="FF00A3"/>
              </a:buClr>
              <a:buSzPts val="1800"/>
              <a:buNone/>
              <a:defRPr sz="2400">
                <a:solidFill>
                  <a:srgbClr val="FF00A3"/>
                </a:solidFill>
              </a:defRPr>
            </a:lvl5pPr>
            <a:lvl6pPr lvl="5" algn="ctr" rtl="0">
              <a:spcBef>
                <a:spcPts val="0"/>
              </a:spcBef>
              <a:spcAft>
                <a:spcPts val="0"/>
              </a:spcAft>
              <a:buClr>
                <a:srgbClr val="FF00A3"/>
              </a:buClr>
              <a:buSzPts val="1800"/>
              <a:buNone/>
              <a:defRPr sz="2400">
                <a:solidFill>
                  <a:srgbClr val="FF00A3"/>
                </a:solidFill>
              </a:defRPr>
            </a:lvl6pPr>
            <a:lvl7pPr lvl="6" algn="ctr" rtl="0">
              <a:spcBef>
                <a:spcPts val="0"/>
              </a:spcBef>
              <a:spcAft>
                <a:spcPts val="0"/>
              </a:spcAft>
              <a:buClr>
                <a:srgbClr val="FF00A3"/>
              </a:buClr>
              <a:buSzPts val="1800"/>
              <a:buNone/>
              <a:defRPr sz="2400">
                <a:solidFill>
                  <a:srgbClr val="FF00A3"/>
                </a:solidFill>
              </a:defRPr>
            </a:lvl7pPr>
            <a:lvl8pPr lvl="7" algn="ctr" rtl="0">
              <a:spcBef>
                <a:spcPts val="0"/>
              </a:spcBef>
              <a:spcAft>
                <a:spcPts val="0"/>
              </a:spcAft>
              <a:buClr>
                <a:srgbClr val="FF00A3"/>
              </a:buClr>
              <a:buSzPts val="1800"/>
              <a:buNone/>
              <a:defRPr sz="2400">
                <a:solidFill>
                  <a:srgbClr val="FF00A3"/>
                </a:solidFill>
              </a:defRPr>
            </a:lvl8pPr>
            <a:lvl9pPr lvl="8" algn="ctr" rtl="0">
              <a:spcBef>
                <a:spcPts val="0"/>
              </a:spcBef>
              <a:spcAft>
                <a:spcPts val="0"/>
              </a:spcAft>
              <a:buClr>
                <a:srgbClr val="FF00A3"/>
              </a:buClr>
              <a:buSzPts val="1800"/>
              <a:buNone/>
              <a:defRPr sz="2400">
                <a:solidFill>
                  <a:srgbClr val="FF00A3"/>
                </a:solidFill>
              </a:defRPr>
            </a:lvl9pPr>
          </a:lstStyle>
          <a:p>
            <a:r>
              <a:rPr lang="en-US"/>
              <a:t>Click to edit Master title style</a:t>
            </a:r>
            <a:endParaRPr/>
          </a:p>
        </p:txBody>
      </p:sp>
      <p:sp>
        <p:nvSpPr>
          <p:cNvPr id="280" name="Google Shape;280;p13"/>
          <p:cNvSpPr txBox="1">
            <a:spLocks noGrp="1"/>
          </p:cNvSpPr>
          <p:nvPr>
            <p:ph type="subTitle" idx="1"/>
          </p:nvPr>
        </p:nvSpPr>
        <p:spPr>
          <a:xfrm>
            <a:off x="1192701" y="2432600"/>
            <a:ext cx="30104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81" name="Google Shape;281;p13"/>
          <p:cNvSpPr txBox="1">
            <a:spLocks noGrp="1"/>
          </p:cNvSpPr>
          <p:nvPr>
            <p:ph type="title" idx="2" hasCustomPrompt="1"/>
          </p:nvPr>
        </p:nvSpPr>
        <p:spPr>
          <a:xfrm>
            <a:off x="1868565" y="1256149"/>
            <a:ext cx="16572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3000"/>
              <a:buNone/>
              <a:defRPr sz="4000" b="1">
                <a:solidFill>
                  <a:schemeClr val="accent4"/>
                </a:solidFill>
              </a:defRPr>
            </a:lvl1pPr>
            <a:lvl2pPr lvl="1" algn="ctr" rtl="0">
              <a:spcBef>
                <a:spcPts val="0"/>
              </a:spcBef>
              <a:spcAft>
                <a:spcPts val="0"/>
              </a:spcAft>
              <a:buClr>
                <a:srgbClr val="FF00A3"/>
              </a:buClr>
              <a:buSzPts val="2400"/>
              <a:buNone/>
              <a:defRPr sz="3200">
                <a:solidFill>
                  <a:srgbClr val="FF00A3"/>
                </a:solidFill>
              </a:defRPr>
            </a:lvl2pPr>
            <a:lvl3pPr lvl="2" algn="ctr" rtl="0">
              <a:spcBef>
                <a:spcPts val="0"/>
              </a:spcBef>
              <a:spcAft>
                <a:spcPts val="0"/>
              </a:spcAft>
              <a:buClr>
                <a:srgbClr val="FF00A3"/>
              </a:buClr>
              <a:buSzPts val="2400"/>
              <a:buNone/>
              <a:defRPr sz="3200">
                <a:solidFill>
                  <a:srgbClr val="FF00A3"/>
                </a:solidFill>
              </a:defRPr>
            </a:lvl3pPr>
            <a:lvl4pPr lvl="3" algn="ctr" rtl="0">
              <a:spcBef>
                <a:spcPts val="0"/>
              </a:spcBef>
              <a:spcAft>
                <a:spcPts val="0"/>
              </a:spcAft>
              <a:buClr>
                <a:srgbClr val="FF00A3"/>
              </a:buClr>
              <a:buSzPts val="2400"/>
              <a:buNone/>
              <a:defRPr sz="3200">
                <a:solidFill>
                  <a:srgbClr val="FF00A3"/>
                </a:solidFill>
              </a:defRPr>
            </a:lvl4pPr>
            <a:lvl5pPr lvl="4" algn="ctr" rtl="0">
              <a:spcBef>
                <a:spcPts val="0"/>
              </a:spcBef>
              <a:spcAft>
                <a:spcPts val="0"/>
              </a:spcAft>
              <a:buClr>
                <a:srgbClr val="FF00A3"/>
              </a:buClr>
              <a:buSzPts val="2400"/>
              <a:buNone/>
              <a:defRPr sz="3200">
                <a:solidFill>
                  <a:srgbClr val="FF00A3"/>
                </a:solidFill>
              </a:defRPr>
            </a:lvl5pPr>
            <a:lvl6pPr lvl="5" algn="ctr" rtl="0">
              <a:spcBef>
                <a:spcPts val="0"/>
              </a:spcBef>
              <a:spcAft>
                <a:spcPts val="0"/>
              </a:spcAft>
              <a:buClr>
                <a:srgbClr val="FF00A3"/>
              </a:buClr>
              <a:buSzPts val="2400"/>
              <a:buNone/>
              <a:defRPr sz="3200">
                <a:solidFill>
                  <a:srgbClr val="FF00A3"/>
                </a:solidFill>
              </a:defRPr>
            </a:lvl6pPr>
            <a:lvl7pPr lvl="6" algn="ctr" rtl="0">
              <a:spcBef>
                <a:spcPts val="0"/>
              </a:spcBef>
              <a:spcAft>
                <a:spcPts val="0"/>
              </a:spcAft>
              <a:buClr>
                <a:srgbClr val="FF00A3"/>
              </a:buClr>
              <a:buSzPts val="2400"/>
              <a:buNone/>
              <a:defRPr sz="3200">
                <a:solidFill>
                  <a:srgbClr val="FF00A3"/>
                </a:solidFill>
              </a:defRPr>
            </a:lvl7pPr>
            <a:lvl8pPr lvl="7" algn="ctr" rtl="0">
              <a:spcBef>
                <a:spcPts val="0"/>
              </a:spcBef>
              <a:spcAft>
                <a:spcPts val="0"/>
              </a:spcAft>
              <a:buClr>
                <a:srgbClr val="FF00A3"/>
              </a:buClr>
              <a:buSzPts val="2400"/>
              <a:buNone/>
              <a:defRPr sz="3200">
                <a:solidFill>
                  <a:srgbClr val="FF00A3"/>
                </a:solidFill>
              </a:defRPr>
            </a:lvl8pPr>
            <a:lvl9pPr lvl="8" algn="ctr" rtl="0">
              <a:spcBef>
                <a:spcPts val="0"/>
              </a:spcBef>
              <a:spcAft>
                <a:spcPts val="0"/>
              </a:spcAft>
              <a:buClr>
                <a:srgbClr val="FF00A3"/>
              </a:buClr>
              <a:buSzPts val="2400"/>
              <a:buNone/>
              <a:defRPr sz="3200">
                <a:solidFill>
                  <a:srgbClr val="FF00A3"/>
                </a:solidFill>
              </a:defRPr>
            </a:lvl9pPr>
          </a:lstStyle>
          <a:p>
            <a:r>
              <a:t>xx%</a:t>
            </a:r>
          </a:p>
        </p:txBody>
      </p:sp>
      <p:sp>
        <p:nvSpPr>
          <p:cNvPr id="282" name="Google Shape;282;p13"/>
          <p:cNvSpPr txBox="1">
            <a:spLocks noGrp="1"/>
          </p:cNvSpPr>
          <p:nvPr>
            <p:ph type="title" idx="3"/>
          </p:nvPr>
        </p:nvSpPr>
        <p:spPr>
          <a:xfrm>
            <a:off x="4363800" y="1927667"/>
            <a:ext cx="34644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1900"/>
              <a:buNone/>
              <a:defRPr sz="2667" b="1"/>
            </a:lvl1pPr>
            <a:lvl2pPr lvl="1" algn="ctr" rtl="0">
              <a:spcBef>
                <a:spcPts val="0"/>
              </a:spcBef>
              <a:spcAft>
                <a:spcPts val="0"/>
              </a:spcAft>
              <a:buClr>
                <a:srgbClr val="FF00A3"/>
              </a:buClr>
              <a:buSzPts val="1800"/>
              <a:buNone/>
              <a:defRPr sz="2400">
                <a:solidFill>
                  <a:srgbClr val="FF00A3"/>
                </a:solidFill>
              </a:defRPr>
            </a:lvl2pPr>
            <a:lvl3pPr lvl="2" algn="ctr" rtl="0">
              <a:spcBef>
                <a:spcPts val="0"/>
              </a:spcBef>
              <a:spcAft>
                <a:spcPts val="0"/>
              </a:spcAft>
              <a:buClr>
                <a:srgbClr val="FF00A3"/>
              </a:buClr>
              <a:buSzPts val="1800"/>
              <a:buNone/>
              <a:defRPr sz="2400">
                <a:solidFill>
                  <a:srgbClr val="FF00A3"/>
                </a:solidFill>
              </a:defRPr>
            </a:lvl3pPr>
            <a:lvl4pPr lvl="3" algn="ctr" rtl="0">
              <a:spcBef>
                <a:spcPts val="0"/>
              </a:spcBef>
              <a:spcAft>
                <a:spcPts val="0"/>
              </a:spcAft>
              <a:buClr>
                <a:srgbClr val="FF00A3"/>
              </a:buClr>
              <a:buSzPts val="1800"/>
              <a:buNone/>
              <a:defRPr sz="2400">
                <a:solidFill>
                  <a:srgbClr val="FF00A3"/>
                </a:solidFill>
              </a:defRPr>
            </a:lvl4pPr>
            <a:lvl5pPr lvl="4" algn="ctr" rtl="0">
              <a:spcBef>
                <a:spcPts val="0"/>
              </a:spcBef>
              <a:spcAft>
                <a:spcPts val="0"/>
              </a:spcAft>
              <a:buClr>
                <a:srgbClr val="FF00A3"/>
              </a:buClr>
              <a:buSzPts val="1800"/>
              <a:buNone/>
              <a:defRPr sz="2400">
                <a:solidFill>
                  <a:srgbClr val="FF00A3"/>
                </a:solidFill>
              </a:defRPr>
            </a:lvl5pPr>
            <a:lvl6pPr lvl="5" algn="ctr" rtl="0">
              <a:spcBef>
                <a:spcPts val="0"/>
              </a:spcBef>
              <a:spcAft>
                <a:spcPts val="0"/>
              </a:spcAft>
              <a:buClr>
                <a:srgbClr val="FF00A3"/>
              </a:buClr>
              <a:buSzPts val="1800"/>
              <a:buNone/>
              <a:defRPr sz="2400">
                <a:solidFill>
                  <a:srgbClr val="FF00A3"/>
                </a:solidFill>
              </a:defRPr>
            </a:lvl6pPr>
            <a:lvl7pPr lvl="6" algn="ctr" rtl="0">
              <a:spcBef>
                <a:spcPts val="0"/>
              </a:spcBef>
              <a:spcAft>
                <a:spcPts val="0"/>
              </a:spcAft>
              <a:buClr>
                <a:srgbClr val="FF00A3"/>
              </a:buClr>
              <a:buSzPts val="1800"/>
              <a:buNone/>
              <a:defRPr sz="2400">
                <a:solidFill>
                  <a:srgbClr val="FF00A3"/>
                </a:solidFill>
              </a:defRPr>
            </a:lvl7pPr>
            <a:lvl8pPr lvl="7" algn="ctr" rtl="0">
              <a:spcBef>
                <a:spcPts val="0"/>
              </a:spcBef>
              <a:spcAft>
                <a:spcPts val="0"/>
              </a:spcAft>
              <a:buClr>
                <a:srgbClr val="FF00A3"/>
              </a:buClr>
              <a:buSzPts val="1800"/>
              <a:buNone/>
              <a:defRPr sz="2400">
                <a:solidFill>
                  <a:srgbClr val="FF00A3"/>
                </a:solidFill>
              </a:defRPr>
            </a:lvl8pPr>
            <a:lvl9pPr lvl="8" algn="ctr" rtl="0">
              <a:spcBef>
                <a:spcPts val="0"/>
              </a:spcBef>
              <a:spcAft>
                <a:spcPts val="0"/>
              </a:spcAft>
              <a:buClr>
                <a:srgbClr val="FF00A3"/>
              </a:buClr>
              <a:buSzPts val="1800"/>
              <a:buNone/>
              <a:defRPr sz="2400">
                <a:solidFill>
                  <a:srgbClr val="FF00A3"/>
                </a:solidFill>
              </a:defRPr>
            </a:lvl9pPr>
          </a:lstStyle>
          <a:p>
            <a:r>
              <a:rPr lang="en-US"/>
              <a:t>Click to edit Master title style</a:t>
            </a:r>
            <a:endParaRPr/>
          </a:p>
        </p:txBody>
      </p:sp>
      <p:sp>
        <p:nvSpPr>
          <p:cNvPr id="283" name="Google Shape;283;p13"/>
          <p:cNvSpPr txBox="1">
            <a:spLocks noGrp="1"/>
          </p:cNvSpPr>
          <p:nvPr>
            <p:ph type="subTitle" idx="4"/>
          </p:nvPr>
        </p:nvSpPr>
        <p:spPr>
          <a:xfrm>
            <a:off x="4591536" y="2432600"/>
            <a:ext cx="30104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84" name="Google Shape;284;p13"/>
          <p:cNvSpPr txBox="1">
            <a:spLocks noGrp="1"/>
          </p:cNvSpPr>
          <p:nvPr>
            <p:ph type="title" idx="5" hasCustomPrompt="1"/>
          </p:nvPr>
        </p:nvSpPr>
        <p:spPr>
          <a:xfrm>
            <a:off x="5267400" y="1256149"/>
            <a:ext cx="16572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3000"/>
              <a:buNone/>
              <a:defRPr sz="4000" b="1">
                <a:solidFill>
                  <a:schemeClr val="accent4"/>
                </a:solidFill>
              </a:defRPr>
            </a:lvl1pPr>
            <a:lvl2pPr lvl="1" algn="ctr" rtl="0">
              <a:spcBef>
                <a:spcPts val="0"/>
              </a:spcBef>
              <a:spcAft>
                <a:spcPts val="0"/>
              </a:spcAft>
              <a:buClr>
                <a:srgbClr val="FF00A3"/>
              </a:buClr>
              <a:buSzPts val="2400"/>
              <a:buNone/>
              <a:defRPr sz="3200">
                <a:solidFill>
                  <a:srgbClr val="FF00A3"/>
                </a:solidFill>
              </a:defRPr>
            </a:lvl2pPr>
            <a:lvl3pPr lvl="2" algn="ctr" rtl="0">
              <a:spcBef>
                <a:spcPts val="0"/>
              </a:spcBef>
              <a:spcAft>
                <a:spcPts val="0"/>
              </a:spcAft>
              <a:buClr>
                <a:srgbClr val="FF00A3"/>
              </a:buClr>
              <a:buSzPts val="2400"/>
              <a:buNone/>
              <a:defRPr sz="3200">
                <a:solidFill>
                  <a:srgbClr val="FF00A3"/>
                </a:solidFill>
              </a:defRPr>
            </a:lvl3pPr>
            <a:lvl4pPr lvl="3" algn="ctr" rtl="0">
              <a:spcBef>
                <a:spcPts val="0"/>
              </a:spcBef>
              <a:spcAft>
                <a:spcPts val="0"/>
              </a:spcAft>
              <a:buClr>
                <a:srgbClr val="FF00A3"/>
              </a:buClr>
              <a:buSzPts val="2400"/>
              <a:buNone/>
              <a:defRPr sz="3200">
                <a:solidFill>
                  <a:srgbClr val="FF00A3"/>
                </a:solidFill>
              </a:defRPr>
            </a:lvl4pPr>
            <a:lvl5pPr lvl="4" algn="ctr" rtl="0">
              <a:spcBef>
                <a:spcPts val="0"/>
              </a:spcBef>
              <a:spcAft>
                <a:spcPts val="0"/>
              </a:spcAft>
              <a:buClr>
                <a:srgbClr val="FF00A3"/>
              </a:buClr>
              <a:buSzPts val="2400"/>
              <a:buNone/>
              <a:defRPr sz="3200">
                <a:solidFill>
                  <a:srgbClr val="FF00A3"/>
                </a:solidFill>
              </a:defRPr>
            </a:lvl5pPr>
            <a:lvl6pPr lvl="5" algn="ctr" rtl="0">
              <a:spcBef>
                <a:spcPts val="0"/>
              </a:spcBef>
              <a:spcAft>
                <a:spcPts val="0"/>
              </a:spcAft>
              <a:buClr>
                <a:srgbClr val="FF00A3"/>
              </a:buClr>
              <a:buSzPts val="2400"/>
              <a:buNone/>
              <a:defRPr sz="3200">
                <a:solidFill>
                  <a:srgbClr val="FF00A3"/>
                </a:solidFill>
              </a:defRPr>
            </a:lvl6pPr>
            <a:lvl7pPr lvl="6" algn="ctr" rtl="0">
              <a:spcBef>
                <a:spcPts val="0"/>
              </a:spcBef>
              <a:spcAft>
                <a:spcPts val="0"/>
              </a:spcAft>
              <a:buClr>
                <a:srgbClr val="FF00A3"/>
              </a:buClr>
              <a:buSzPts val="2400"/>
              <a:buNone/>
              <a:defRPr sz="3200">
                <a:solidFill>
                  <a:srgbClr val="FF00A3"/>
                </a:solidFill>
              </a:defRPr>
            </a:lvl7pPr>
            <a:lvl8pPr lvl="7" algn="ctr" rtl="0">
              <a:spcBef>
                <a:spcPts val="0"/>
              </a:spcBef>
              <a:spcAft>
                <a:spcPts val="0"/>
              </a:spcAft>
              <a:buClr>
                <a:srgbClr val="FF00A3"/>
              </a:buClr>
              <a:buSzPts val="2400"/>
              <a:buNone/>
              <a:defRPr sz="3200">
                <a:solidFill>
                  <a:srgbClr val="FF00A3"/>
                </a:solidFill>
              </a:defRPr>
            </a:lvl8pPr>
            <a:lvl9pPr lvl="8" algn="ctr" rtl="0">
              <a:spcBef>
                <a:spcPts val="0"/>
              </a:spcBef>
              <a:spcAft>
                <a:spcPts val="0"/>
              </a:spcAft>
              <a:buClr>
                <a:srgbClr val="FF00A3"/>
              </a:buClr>
              <a:buSzPts val="2400"/>
              <a:buNone/>
              <a:defRPr sz="3200">
                <a:solidFill>
                  <a:srgbClr val="FF00A3"/>
                </a:solidFill>
              </a:defRPr>
            </a:lvl9pPr>
          </a:lstStyle>
          <a:p>
            <a:r>
              <a:t>xx%</a:t>
            </a:r>
          </a:p>
        </p:txBody>
      </p:sp>
      <p:sp>
        <p:nvSpPr>
          <p:cNvPr id="285" name="Google Shape;285;p13"/>
          <p:cNvSpPr txBox="1">
            <a:spLocks noGrp="1"/>
          </p:cNvSpPr>
          <p:nvPr>
            <p:ph type="title" idx="6"/>
          </p:nvPr>
        </p:nvSpPr>
        <p:spPr>
          <a:xfrm>
            <a:off x="7761899" y="1927667"/>
            <a:ext cx="34644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1900"/>
              <a:buNone/>
              <a:defRPr sz="2667" b="1"/>
            </a:lvl1pPr>
            <a:lvl2pPr lvl="1" algn="ctr" rtl="0">
              <a:spcBef>
                <a:spcPts val="0"/>
              </a:spcBef>
              <a:spcAft>
                <a:spcPts val="0"/>
              </a:spcAft>
              <a:buClr>
                <a:srgbClr val="FF00A3"/>
              </a:buClr>
              <a:buSzPts val="1800"/>
              <a:buNone/>
              <a:defRPr sz="2400">
                <a:solidFill>
                  <a:srgbClr val="FF00A3"/>
                </a:solidFill>
              </a:defRPr>
            </a:lvl2pPr>
            <a:lvl3pPr lvl="2" algn="ctr" rtl="0">
              <a:spcBef>
                <a:spcPts val="0"/>
              </a:spcBef>
              <a:spcAft>
                <a:spcPts val="0"/>
              </a:spcAft>
              <a:buClr>
                <a:srgbClr val="FF00A3"/>
              </a:buClr>
              <a:buSzPts val="1800"/>
              <a:buNone/>
              <a:defRPr sz="2400">
                <a:solidFill>
                  <a:srgbClr val="FF00A3"/>
                </a:solidFill>
              </a:defRPr>
            </a:lvl3pPr>
            <a:lvl4pPr lvl="3" algn="ctr" rtl="0">
              <a:spcBef>
                <a:spcPts val="0"/>
              </a:spcBef>
              <a:spcAft>
                <a:spcPts val="0"/>
              </a:spcAft>
              <a:buClr>
                <a:srgbClr val="FF00A3"/>
              </a:buClr>
              <a:buSzPts val="1800"/>
              <a:buNone/>
              <a:defRPr sz="2400">
                <a:solidFill>
                  <a:srgbClr val="FF00A3"/>
                </a:solidFill>
              </a:defRPr>
            </a:lvl4pPr>
            <a:lvl5pPr lvl="4" algn="ctr" rtl="0">
              <a:spcBef>
                <a:spcPts val="0"/>
              </a:spcBef>
              <a:spcAft>
                <a:spcPts val="0"/>
              </a:spcAft>
              <a:buClr>
                <a:srgbClr val="FF00A3"/>
              </a:buClr>
              <a:buSzPts val="1800"/>
              <a:buNone/>
              <a:defRPr sz="2400">
                <a:solidFill>
                  <a:srgbClr val="FF00A3"/>
                </a:solidFill>
              </a:defRPr>
            </a:lvl5pPr>
            <a:lvl6pPr lvl="5" algn="ctr" rtl="0">
              <a:spcBef>
                <a:spcPts val="0"/>
              </a:spcBef>
              <a:spcAft>
                <a:spcPts val="0"/>
              </a:spcAft>
              <a:buClr>
                <a:srgbClr val="FF00A3"/>
              </a:buClr>
              <a:buSzPts val="1800"/>
              <a:buNone/>
              <a:defRPr sz="2400">
                <a:solidFill>
                  <a:srgbClr val="FF00A3"/>
                </a:solidFill>
              </a:defRPr>
            </a:lvl6pPr>
            <a:lvl7pPr lvl="6" algn="ctr" rtl="0">
              <a:spcBef>
                <a:spcPts val="0"/>
              </a:spcBef>
              <a:spcAft>
                <a:spcPts val="0"/>
              </a:spcAft>
              <a:buClr>
                <a:srgbClr val="FF00A3"/>
              </a:buClr>
              <a:buSzPts val="1800"/>
              <a:buNone/>
              <a:defRPr sz="2400">
                <a:solidFill>
                  <a:srgbClr val="FF00A3"/>
                </a:solidFill>
              </a:defRPr>
            </a:lvl7pPr>
            <a:lvl8pPr lvl="7" algn="ctr" rtl="0">
              <a:spcBef>
                <a:spcPts val="0"/>
              </a:spcBef>
              <a:spcAft>
                <a:spcPts val="0"/>
              </a:spcAft>
              <a:buClr>
                <a:srgbClr val="FF00A3"/>
              </a:buClr>
              <a:buSzPts val="1800"/>
              <a:buNone/>
              <a:defRPr sz="2400">
                <a:solidFill>
                  <a:srgbClr val="FF00A3"/>
                </a:solidFill>
              </a:defRPr>
            </a:lvl8pPr>
            <a:lvl9pPr lvl="8" algn="ctr" rtl="0">
              <a:spcBef>
                <a:spcPts val="0"/>
              </a:spcBef>
              <a:spcAft>
                <a:spcPts val="0"/>
              </a:spcAft>
              <a:buClr>
                <a:srgbClr val="FF00A3"/>
              </a:buClr>
              <a:buSzPts val="1800"/>
              <a:buNone/>
              <a:defRPr sz="2400">
                <a:solidFill>
                  <a:srgbClr val="FF00A3"/>
                </a:solidFill>
              </a:defRPr>
            </a:lvl9pPr>
          </a:lstStyle>
          <a:p>
            <a:r>
              <a:rPr lang="en-US"/>
              <a:t>Click to edit Master title style</a:t>
            </a:r>
            <a:endParaRPr/>
          </a:p>
        </p:txBody>
      </p:sp>
      <p:sp>
        <p:nvSpPr>
          <p:cNvPr id="286" name="Google Shape;286;p13"/>
          <p:cNvSpPr txBox="1">
            <a:spLocks noGrp="1"/>
          </p:cNvSpPr>
          <p:nvPr>
            <p:ph type="subTitle" idx="7"/>
          </p:nvPr>
        </p:nvSpPr>
        <p:spPr>
          <a:xfrm>
            <a:off x="7988899" y="2432600"/>
            <a:ext cx="30104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87" name="Google Shape;287;p13"/>
          <p:cNvSpPr txBox="1">
            <a:spLocks noGrp="1"/>
          </p:cNvSpPr>
          <p:nvPr>
            <p:ph type="title" idx="8" hasCustomPrompt="1"/>
          </p:nvPr>
        </p:nvSpPr>
        <p:spPr>
          <a:xfrm>
            <a:off x="8664763" y="1256149"/>
            <a:ext cx="16572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3000"/>
              <a:buNone/>
              <a:defRPr sz="4000" b="1">
                <a:solidFill>
                  <a:schemeClr val="accent4"/>
                </a:solidFill>
              </a:defRPr>
            </a:lvl1pPr>
            <a:lvl2pPr lvl="1" algn="ctr" rtl="0">
              <a:spcBef>
                <a:spcPts val="0"/>
              </a:spcBef>
              <a:spcAft>
                <a:spcPts val="0"/>
              </a:spcAft>
              <a:buClr>
                <a:srgbClr val="FF00A3"/>
              </a:buClr>
              <a:buSzPts val="2400"/>
              <a:buNone/>
              <a:defRPr sz="3200">
                <a:solidFill>
                  <a:srgbClr val="FF00A3"/>
                </a:solidFill>
              </a:defRPr>
            </a:lvl2pPr>
            <a:lvl3pPr lvl="2" algn="ctr" rtl="0">
              <a:spcBef>
                <a:spcPts val="0"/>
              </a:spcBef>
              <a:spcAft>
                <a:spcPts val="0"/>
              </a:spcAft>
              <a:buClr>
                <a:srgbClr val="FF00A3"/>
              </a:buClr>
              <a:buSzPts val="2400"/>
              <a:buNone/>
              <a:defRPr sz="3200">
                <a:solidFill>
                  <a:srgbClr val="FF00A3"/>
                </a:solidFill>
              </a:defRPr>
            </a:lvl3pPr>
            <a:lvl4pPr lvl="3" algn="ctr" rtl="0">
              <a:spcBef>
                <a:spcPts val="0"/>
              </a:spcBef>
              <a:spcAft>
                <a:spcPts val="0"/>
              </a:spcAft>
              <a:buClr>
                <a:srgbClr val="FF00A3"/>
              </a:buClr>
              <a:buSzPts val="2400"/>
              <a:buNone/>
              <a:defRPr sz="3200">
                <a:solidFill>
                  <a:srgbClr val="FF00A3"/>
                </a:solidFill>
              </a:defRPr>
            </a:lvl4pPr>
            <a:lvl5pPr lvl="4" algn="ctr" rtl="0">
              <a:spcBef>
                <a:spcPts val="0"/>
              </a:spcBef>
              <a:spcAft>
                <a:spcPts val="0"/>
              </a:spcAft>
              <a:buClr>
                <a:srgbClr val="FF00A3"/>
              </a:buClr>
              <a:buSzPts val="2400"/>
              <a:buNone/>
              <a:defRPr sz="3200">
                <a:solidFill>
                  <a:srgbClr val="FF00A3"/>
                </a:solidFill>
              </a:defRPr>
            </a:lvl5pPr>
            <a:lvl6pPr lvl="5" algn="ctr" rtl="0">
              <a:spcBef>
                <a:spcPts val="0"/>
              </a:spcBef>
              <a:spcAft>
                <a:spcPts val="0"/>
              </a:spcAft>
              <a:buClr>
                <a:srgbClr val="FF00A3"/>
              </a:buClr>
              <a:buSzPts val="2400"/>
              <a:buNone/>
              <a:defRPr sz="3200">
                <a:solidFill>
                  <a:srgbClr val="FF00A3"/>
                </a:solidFill>
              </a:defRPr>
            </a:lvl6pPr>
            <a:lvl7pPr lvl="6" algn="ctr" rtl="0">
              <a:spcBef>
                <a:spcPts val="0"/>
              </a:spcBef>
              <a:spcAft>
                <a:spcPts val="0"/>
              </a:spcAft>
              <a:buClr>
                <a:srgbClr val="FF00A3"/>
              </a:buClr>
              <a:buSzPts val="2400"/>
              <a:buNone/>
              <a:defRPr sz="3200">
                <a:solidFill>
                  <a:srgbClr val="FF00A3"/>
                </a:solidFill>
              </a:defRPr>
            </a:lvl7pPr>
            <a:lvl8pPr lvl="7" algn="ctr" rtl="0">
              <a:spcBef>
                <a:spcPts val="0"/>
              </a:spcBef>
              <a:spcAft>
                <a:spcPts val="0"/>
              </a:spcAft>
              <a:buClr>
                <a:srgbClr val="FF00A3"/>
              </a:buClr>
              <a:buSzPts val="2400"/>
              <a:buNone/>
              <a:defRPr sz="3200">
                <a:solidFill>
                  <a:srgbClr val="FF00A3"/>
                </a:solidFill>
              </a:defRPr>
            </a:lvl8pPr>
            <a:lvl9pPr lvl="8" algn="ctr" rtl="0">
              <a:spcBef>
                <a:spcPts val="0"/>
              </a:spcBef>
              <a:spcAft>
                <a:spcPts val="0"/>
              </a:spcAft>
              <a:buClr>
                <a:srgbClr val="FF00A3"/>
              </a:buClr>
              <a:buSzPts val="2400"/>
              <a:buNone/>
              <a:defRPr sz="3200">
                <a:solidFill>
                  <a:srgbClr val="FF00A3"/>
                </a:solidFill>
              </a:defRPr>
            </a:lvl9pPr>
          </a:lstStyle>
          <a:p>
            <a:r>
              <a:t>xx%</a:t>
            </a:r>
          </a:p>
        </p:txBody>
      </p:sp>
      <p:sp>
        <p:nvSpPr>
          <p:cNvPr id="288" name="Google Shape;288;p13"/>
          <p:cNvSpPr txBox="1">
            <a:spLocks noGrp="1"/>
          </p:cNvSpPr>
          <p:nvPr>
            <p:ph type="title" idx="9"/>
          </p:nvPr>
        </p:nvSpPr>
        <p:spPr>
          <a:xfrm>
            <a:off x="964965" y="4876067"/>
            <a:ext cx="34644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1900"/>
              <a:buNone/>
              <a:defRPr sz="2667" b="1"/>
            </a:lvl1pPr>
            <a:lvl2pPr lvl="1" algn="ctr" rtl="0">
              <a:spcBef>
                <a:spcPts val="0"/>
              </a:spcBef>
              <a:spcAft>
                <a:spcPts val="0"/>
              </a:spcAft>
              <a:buClr>
                <a:srgbClr val="FF00A3"/>
              </a:buClr>
              <a:buSzPts val="1800"/>
              <a:buNone/>
              <a:defRPr sz="2400">
                <a:solidFill>
                  <a:srgbClr val="FF00A3"/>
                </a:solidFill>
              </a:defRPr>
            </a:lvl2pPr>
            <a:lvl3pPr lvl="2" algn="ctr" rtl="0">
              <a:spcBef>
                <a:spcPts val="0"/>
              </a:spcBef>
              <a:spcAft>
                <a:spcPts val="0"/>
              </a:spcAft>
              <a:buClr>
                <a:srgbClr val="FF00A3"/>
              </a:buClr>
              <a:buSzPts val="1800"/>
              <a:buNone/>
              <a:defRPr sz="2400">
                <a:solidFill>
                  <a:srgbClr val="FF00A3"/>
                </a:solidFill>
              </a:defRPr>
            </a:lvl3pPr>
            <a:lvl4pPr lvl="3" algn="ctr" rtl="0">
              <a:spcBef>
                <a:spcPts val="0"/>
              </a:spcBef>
              <a:spcAft>
                <a:spcPts val="0"/>
              </a:spcAft>
              <a:buClr>
                <a:srgbClr val="FF00A3"/>
              </a:buClr>
              <a:buSzPts val="1800"/>
              <a:buNone/>
              <a:defRPr sz="2400">
                <a:solidFill>
                  <a:srgbClr val="FF00A3"/>
                </a:solidFill>
              </a:defRPr>
            </a:lvl4pPr>
            <a:lvl5pPr lvl="4" algn="ctr" rtl="0">
              <a:spcBef>
                <a:spcPts val="0"/>
              </a:spcBef>
              <a:spcAft>
                <a:spcPts val="0"/>
              </a:spcAft>
              <a:buClr>
                <a:srgbClr val="FF00A3"/>
              </a:buClr>
              <a:buSzPts val="1800"/>
              <a:buNone/>
              <a:defRPr sz="2400">
                <a:solidFill>
                  <a:srgbClr val="FF00A3"/>
                </a:solidFill>
              </a:defRPr>
            </a:lvl5pPr>
            <a:lvl6pPr lvl="5" algn="ctr" rtl="0">
              <a:spcBef>
                <a:spcPts val="0"/>
              </a:spcBef>
              <a:spcAft>
                <a:spcPts val="0"/>
              </a:spcAft>
              <a:buClr>
                <a:srgbClr val="FF00A3"/>
              </a:buClr>
              <a:buSzPts val="1800"/>
              <a:buNone/>
              <a:defRPr sz="2400">
                <a:solidFill>
                  <a:srgbClr val="FF00A3"/>
                </a:solidFill>
              </a:defRPr>
            </a:lvl6pPr>
            <a:lvl7pPr lvl="6" algn="ctr" rtl="0">
              <a:spcBef>
                <a:spcPts val="0"/>
              </a:spcBef>
              <a:spcAft>
                <a:spcPts val="0"/>
              </a:spcAft>
              <a:buClr>
                <a:srgbClr val="FF00A3"/>
              </a:buClr>
              <a:buSzPts val="1800"/>
              <a:buNone/>
              <a:defRPr sz="2400">
                <a:solidFill>
                  <a:srgbClr val="FF00A3"/>
                </a:solidFill>
              </a:defRPr>
            </a:lvl7pPr>
            <a:lvl8pPr lvl="7" algn="ctr" rtl="0">
              <a:spcBef>
                <a:spcPts val="0"/>
              </a:spcBef>
              <a:spcAft>
                <a:spcPts val="0"/>
              </a:spcAft>
              <a:buClr>
                <a:srgbClr val="FF00A3"/>
              </a:buClr>
              <a:buSzPts val="1800"/>
              <a:buNone/>
              <a:defRPr sz="2400">
                <a:solidFill>
                  <a:srgbClr val="FF00A3"/>
                </a:solidFill>
              </a:defRPr>
            </a:lvl8pPr>
            <a:lvl9pPr lvl="8" algn="ctr" rtl="0">
              <a:spcBef>
                <a:spcPts val="0"/>
              </a:spcBef>
              <a:spcAft>
                <a:spcPts val="0"/>
              </a:spcAft>
              <a:buClr>
                <a:srgbClr val="FF00A3"/>
              </a:buClr>
              <a:buSzPts val="1800"/>
              <a:buNone/>
              <a:defRPr sz="2400">
                <a:solidFill>
                  <a:srgbClr val="FF00A3"/>
                </a:solidFill>
              </a:defRPr>
            </a:lvl9pPr>
          </a:lstStyle>
          <a:p>
            <a:r>
              <a:rPr lang="en-US"/>
              <a:t>Click to edit Master title style</a:t>
            </a:r>
            <a:endParaRPr/>
          </a:p>
        </p:txBody>
      </p:sp>
      <p:sp>
        <p:nvSpPr>
          <p:cNvPr id="289" name="Google Shape;289;p13"/>
          <p:cNvSpPr txBox="1">
            <a:spLocks noGrp="1"/>
          </p:cNvSpPr>
          <p:nvPr>
            <p:ph type="subTitle" idx="13"/>
          </p:nvPr>
        </p:nvSpPr>
        <p:spPr>
          <a:xfrm>
            <a:off x="1191965" y="5381000"/>
            <a:ext cx="30104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90" name="Google Shape;290;p13"/>
          <p:cNvSpPr txBox="1">
            <a:spLocks noGrp="1"/>
          </p:cNvSpPr>
          <p:nvPr>
            <p:ph type="title" idx="14" hasCustomPrompt="1"/>
          </p:nvPr>
        </p:nvSpPr>
        <p:spPr>
          <a:xfrm>
            <a:off x="1868565" y="4188863"/>
            <a:ext cx="16572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3000"/>
              <a:buNone/>
              <a:defRPr sz="4000" b="1">
                <a:solidFill>
                  <a:schemeClr val="accent4"/>
                </a:solidFill>
              </a:defRPr>
            </a:lvl1pPr>
            <a:lvl2pPr lvl="1" algn="ctr" rtl="0">
              <a:spcBef>
                <a:spcPts val="0"/>
              </a:spcBef>
              <a:spcAft>
                <a:spcPts val="0"/>
              </a:spcAft>
              <a:buClr>
                <a:srgbClr val="FF00A3"/>
              </a:buClr>
              <a:buSzPts val="2400"/>
              <a:buNone/>
              <a:defRPr sz="3200">
                <a:solidFill>
                  <a:srgbClr val="FF00A3"/>
                </a:solidFill>
              </a:defRPr>
            </a:lvl2pPr>
            <a:lvl3pPr lvl="2" algn="ctr" rtl="0">
              <a:spcBef>
                <a:spcPts val="0"/>
              </a:spcBef>
              <a:spcAft>
                <a:spcPts val="0"/>
              </a:spcAft>
              <a:buClr>
                <a:srgbClr val="FF00A3"/>
              </a:buClr>
              <a:buSzPts val="2400"/>
              <a:buNone/>
              <a:defRPr sz="3200">
                <a:solidFill>
                  <a:srgbClr val="FF00A3"/>
                </a:solidFill>
              </a:defRPr>
            </a:lvl3pPr>
            <a:lvl4pPr lvl="3" algn="ctr" rtl="0">
              <a:spcBef>
                <a:spcPts val="0"/>
              </a:spcBef>
              <a:spcAft>
                <a:spcPts val="0"/>
              </a:spcAft>
              <a:buClr>
                <a:srgbClr val="FF00A3"/>
              </a:buClr>
              <a:buSzPts val="2400"/>
              <a:buNone/>
              <a:defRPr sz="3200">
                <a:solidFill>
                  <a:srgbClr val="FF00A3"/>
                </a:solidFill>
              </a:defRPr>
            </a:lvl4pPr>
            <a:lvl5pPr lvl="4" algn="ctr" rtl="0">
              <a:spcBef>
                <a:spcPts val="0"/>
              </a:spcBef>
              <a:spcAft>
                <a:spcPts val="0"/>
              </a:spcAft>
              <a:buClr>
                <a:srgbClr val="FF00A3"/>
              </a:buClr>
              <a:buSzPts val="2400"/>
              <a:buNone/>
              <a:defRPr sz="3200">
                <a:solidFill>
                  <a:srgbClr val="FF00A3"/>
                </a:solidFill>
              </a:defRPr>
            </a:lvl5pPr>
            <a:lvl6pPr lvl="5" algn="ctr" rtl="0">
              <a:spcBef>
                <a:spcPts val="0"/>
              </a:spcBef>
              <a:spcAft>
                <a:spcPts val="0"/>
              </a:spcAft>
              <a:buClr>
                <a:srgbClr val="FF00A3"/>
              </a:buClr>
              <a:buSzPts val="2400"/>
              <a:buNone/>
              <a:defRPr sz="3200">
                <a:solidFill>
                  <a:srgbClr val="FF00A3"/>
                </a:solidFill>
              </a:defRPr>
            </a:lvl6pPr>
            <a:lvl7pPr lvl="6" algn="ctr" rtl="0">
              <a:spcBef>
                <a:spcPts val="0"/>
              </a:spcBef>
              <a:spcAft>
                <a:spcPts val="0"/>
              </a:spcAft>
              <a:buClr>
                <a:srgbClr val="FF00A3"/>
              </a:buClr>
              <a:buSzPts val="2400"/>
              <a:buNone/>
              <a:defRPr sz="3200">
                <a:solidFill>
                  <a:srgbClr val="FF00A3"/>
                </a:solidFill>
              </a:defRPr>
            </a:lvl7pPr>
            <a:lvl8pPr lvl="7" algn="ctr" rtl="0">
              <a:spcBef>
                <a:spcPts val="0"/>
              </a:spcBef>
              <a:spcAft>
                <a:spcPts val="0"/>
              </a:spcAft>
              <a:buClr>
                <a:srgbClr val="FF00A3"/>
              </a:buClr>
              <a:buSzPts val="2400"/>
              <a:buNone/>
              <a:defRPr sz="3200">
                <a:solidFill>
                  <a:srgbClr val="FF00A3"/>
                </a:solidFill>
              </a:defRPr>
            </a:lvl8pPr>
            <a:lvl9pPr lvl="8" algn="ctr" rtl="0">
              <a:spcBef>
                <a:spcPts val="0"/>
              </a:spcBef>
              <a:spcAft>
                <a:spcPts val="0"/>
              </a:spcAft>
              <a:buClr>
                <a:srgbClr val="FF00A3"/>
              </a:buClr>
              <a:buSzPts val="2400"/>
              <a:buNone/>
              <a:defRPr sz="3200">
                <a:solidFill>
                  <a:srgbClr val="FF00A3"/>
                </a:solidFill>
              </a:defRPr>
            </a:lvl9pPr>
          </a:lstStyle>
          <a:p>
            <a:r>
              <a:t>xx%</a:t>
            </a:r>
          </a:p>
        </p:txBody>
      </p:sp>
      <p:sp>
        <p:nvSpPr>
          <p:cNvPr id="291" name="Google Shape;291;p13"/>
          <p:cNvSpPr txBox="1">
            <a:spLocks noGrp="1"/>
          </p:cNvSpPr>
          <p:nvPr>
            <p:ph type="title" idx="15"/>
          </p:nvPr>
        </p:nvSpPr>
        <p:spPr>
          <a:xfrm>
            <a:off x="4363800" y="4876067"/>
            <a:ext cx="34644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1900"/>
              <a:buNone/>
              <a:defRPr sz="2667" b="1"/>
            </a:lvl1pPr>
            <a:lvl2pPr lvl="1" algn="ctr" rtl="0">
              <a:spcBef>
                <a:spcPts val="0"/>
              </a:spcBef>
              <a:spcAft>
                <a:spcPts val="0"/>
              </a:spcAft>
              <a:buClr>
                <a:srgbClr val="FF00A3"/>
              </a:buClr>
              <a:buSzPts val="1800"/>
              <a:buNone/>
              <a:defRPr sz="2400">
                <a:solidFill>
                  <a:srgbClr val="FF00A3"/>
                </a:solidFill>
              </a:defRPr>
            </a:lvl2pPr>
            <a:lvl3pPr lvl="2" algn="ctr" rtl="0">
              <a:spcBef>
                <a:spcPts val="0"/>
              </a:spcBef>
              <a:spcAft>
                <a:spcPts val="0"/>
              </a:spcAft>
              <a:buClr>
                <a:srgbClr val="FF00A3"/>
              </a:buClr>
              <a:buSzPts val="1800"/>
              <a:buNone/>
              <a:defRPr sz="2400">
                <a:solidFill>
                  <a:srgbClr val="FF00A3"/>
                </a:solidFill>
              </a:defRPr>
            </a:lvl3pPr>
            <a:lvl4pPr lvl="3" algn="ctr" rtl="0">
              <a:spcBef>
                <a:spcPts val="0"/>
              </a:spcBef>
              <a:spcAft>
                <a:spcPts val="0"/>
              </a:spcAft>
              <a:buClr>
                <a:srgbClr val="FF00A3"/>
              </a:buClr>
              <a:buSzPts val="1800"/>
              <a:buNone/>
              <a:defRPr sz="2400">
                <a:solidFill>
                  <a:srgbClr val="FF00A3"/>
                </a:solidFill>
              </a:defRPr>
            </a:lvl4pPr>
            <a:lvl5pPr lvl="4" algn="ctr" rtl="0">
              <a:spcBef>
                <a:spcPts val="0"/>
              </a:spcBef>
              <a:spcAft>
                <a:spcPts val="0"/>
              </a:spcAft>
              <a:buClr>
                <a:srgbClr val="FF00A3"/>
              </a:buClr>
              <a:buSzPts val="1800"/>
              <a:buNone/>
              <a:defRPr sz="2400">
                <a:solidFill>
                  <a:srgbClr val="FF00A3"/>
                </a:solidFill>
              </a:defRPr>
            </a:lvl5pPr>
            <a:lvl6pPr lvl="5" algn="ctr" rtl="0">
              <a:spcBef>
                <a:spcPts val="0"/>
              </a:spcBef>
              <a:spcAft>
                <a:spcPts val="0"/>
              </a:spcAft>
              <a:buClr>
                <a:srgbClr val="FF00A3"/>
              </a:buClr>
              <a:buSzPts val="1800"/>
              <a:buNone/>
              <a:defRPr sz="2400">
                <a:solidFill>
                  <a:srgbClr val="FF00A3"/>
                </a:solidFill>
              </a:defRPr>
            </a:lvl6pPr>
            <a:lvl7pPr lvl="6" algn="ctr" rtl="0">
              <a:spcBef>
                <a:spcPts val="0"/>
              </a:spcBef>
              <a:spcAft>
                <a:spcPts val="0"/>
              </a:spcAft>
              <a:buClr>
                <a:srgbClr val="FF00A3"/>
              </a:buClr>
              <a:buSzPts val="1800"/>
              <a:buNone/>
              <a:defRPr sz="2400">
                <a:solidFill>
                  <a:srgbClr val="FF00A3"/>
                </a:solidFill>
              </a:defRPr>
            </a:lvl7pPr>
            <a:lvl8pPr lvl="7" algn="ctr" rtl="0">
              <a:spcBef>
                <a:spcPts val="0"/>
              </a:spcBef>
              <a:spcAft>
                <a:spcPts val="0"/>
              </a:spcAft>
              <a:buClr>
                <a:srgbClr val="FF00A3"/>
              </a:buClr>
              <a:buSzPts val="1800"/>
              <a:buNone/>
              <a:defRPr sz="2400">
                <a:solidFill>
                  <a:srgbClr val="FF00A3"/>
                </a:solidFill>
              </a:defRPr>
            </a:lvl8pPr>
            <a:lvl9pPr lvl="8" algn="ctr" rtl="0">
              <a:spcBef>
                <a:spcPts val="0"/>
              </a:spcBef>
              <a:spcAft>
                <a:spcPts val="0"/>
              </a:spcAft>
              <a:buClr>
                <a:srgbClr val="FF00A3"/>
              </a:buClr>
              <a:buSzPts val="1800"/>
              <a:buNone/>
              <a:defRPr sz="2400">
                <a:solidFill>
                  <a:srgbClr val="FF00A3"/>
                </a:solidFill>
              </a:defRPr>
            </a:lvl9pPr>
          </a:lstStyle>
          <a:p>
            <a:r>
              <a:rPr lang="en-US"/>
              <a:t>Click to edit Master title style</a:t>
            </a:r>
            <a:endParaRPr/>
          </a:p>
        </p:txBody>
      </p:sp>
      <p:sp>
        <p:nvSpPr>
          <p:cNvPr id="292" name="Google Shape;292;p13"/>
          <p:cNvSpPr txBox="1">
            <a:spLocks noGrp="1"/>
          </p:cNvSpPr>
          <p:nvPr>
            <p:ph type="subTitle" idx="16"/>
          </p:nvPr>
        </p:nvSpPr>
        <p:spPr>
          <a:xfrm>
            <a:off x="4590800" y="5381000"/>
            <a:ext cx="30104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93" name="Google Shape;293;p13"/>
          <p:cNvSpPr txBox="1">
            <a:spLocks noGrp="1"/>
          </p:cNvSpPr>
          <p:nvPr>
            <p:ph type="title" idx="17" hasCustomPrompt="1"/>
          </p:nvPr>
        </p:nvSpPr>
        <p:spPr>
          <a:xfrm>
            <a:off x="5267400" y="4188863"/>
            <a:ext cx="16572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3000"/>
              <a:buNone/>
              <a:defRPr sz="4000" b="1">
                <a:solidFill>
                  <a:schemeClr val="accent4"/>
                </a:solidFill>
              </a:defRPr>
            </a:lvl1pPr>
            <a:lvl2pPr lvl="1" algn="ctr" rtl="0">
              <a:spcBef>
                <a:spcPts val="0"/>
              </a:spcBef>
              <a:spcAft>
                <a:spcPts val="0"/>
              </a:spcAft>
              <a:buClr>
                <a:srgbClr val="FF00A3"/>
              </a:buClr>
              <a:buSzPts val="2400"/>
              <a:buNone/>
              <a:defRPr sz="3200">
                <a:solidFill>
                  <a:srgbClr val="FF00A3"/>
                </a:solidFill>
              </a:defRPr>
            </a:lvl2pPr>
            <a:lvl3pPr lvl="2" algn="ctr" rtl="0">
              <a:spcBef>
                <a:spcPts val="0"/>
              </a:spcBef>
              <a:spcAft>
                <a:spcPts val="0"/>
              </a:spcAft>
              <a:buClr>
                <a:srgbClr val="FF00A3"/>
              </a:buClr>
              <a:buSzPts val="2400"/>
              <a:buNone/>
              <a:defRPr sz="3200">
                <a:solidFill>
                  <a:srgbClr val="FF00A3"/>
                </a:solidFill>
              </a:defRPr>
            </a:lvl3pPr>
            <a:lvl4pPr lvl="3" algn="ctr" rtl="0">
              <a:spcBef>
                <a:spcPts val="0"/>
              </a:spcBef>
              <a:spcAft>
                <a:spcPts val="0"/>
              </a:spcAft>
              <a:buClr>
                <a:srgbClr val="FF00A3"/>
              </a:buClr>
              <a:buSzPts val="2400"/>
              <a:buNone/>
              <a:defRPr sz="3200">
                <a:solidFill>
                  <a:srgbClr val="FF00A3"/>
                </a:solidFill>
              </a:defRPr>
            </a:lvl4pPr>
            <a:lvl5pPr lvl="4" algn="ctr" rtl="0">
              <a:spcBef>
                <a:spcPts val="0"/>
              </a:spcBef>
              <a:spcAft>
                <a:spcPts val="0"/>
              </a:spcAft>
              <a:buClr>
                <a:srgbClr val="FF00A3"/>
              </a:buClr>
              <a:buSzPts val="2400"/>
              <a:buNone/>
              <a:defRPr sz="3200">
                <a:solidFill>
                  <a:srgbClr val="FF00A3"/>
                </a:solidFill>
              </a:defRPr>
            </a:lvl5pPr>
            <a:lvl6pPr lvl="5" algn="ctr" rtl="0">
              <a:spcBef>
                <a:spcPts val="0"/>
              </a:spcBef>
              <a:spcAft>
                <a:spcPts val="0"/>
              </a:spcAft>
              <a:buClr>
                <a:srgbClr val="FF00A3"/>
              </a:buClr>
              <a:buSzPts val="2400"/>
              <a:buNone/>
              <a:defRPr sz="3200">
                <a:solidFill>
                  <a:srgbClr val="FF00A3"/>
                </a:solidFill>
              </a:defRPr>
            </a:lvl6pPr>
            <a:lvl7pPr lvl="6" algn="ctr" rtl="0">
              <a:spcBef>
                <a:spcPts val="0"/>
              </a:spcBef>
              <a:spcAft>
                <a:spcPts val="0"/>
              </a:spcAft>
              <a:buClr>
                <a:srgbClr val="FF00A3"/>
              </a:buClr>
              <a:buSzPts val="2400"/>
              <a:buNone/>
              <a:defRPr sz="3200">
                <a:solidFill>
                  <a:srgbClr val="FF00A3"/>
                </a:solidFill>
              </a:defRPr>
            </a:lvl7pPr>
            <a:lvl8pPr lvl="7" algn="ctr" rtl="0">
              <a:spcBef>
                <a:spcPts val="0"/>
              </a:spcBef>
              <a:spcAft>
                <a:spcPts val="0"/>
              </a:spcAft>
              <a:buClr>
                <a:srgbClr val="FF00A3"/>
              </a:buClr>
              <a:buSzPts val="2400"/>
              <a:buNone/>
              <a:defRPr sz="3200">
                <a:solidFill>
                  <a:srgbClr val="FF00A3"/>
                </a:solidFill>
              </a:defRPr>
            </a:lvl8pPr>
            <a:lvl9pPr lvl="8" algn="ctr" rtl="0">
              <a:spcBef>
                <a:spcPts val="0"/>
              </a:spcBef>
              <a:spcAft>
                <a:spcPts val="0"/>
              </a:spcAft>
              <a:buClr>
                <a:srgbClr val="FF00A3"/>
              </a:buClr>
              <a:buSzPts val="2400"/>
              <a:buNone/>
              <a:defRPr sz="3200">
                <a:solidFill>
                  <a:srgbClr val="FF00A3"/>
                </a:solidFill>
              </a:defRPr>
            </a:lvl9pPr>
          </a:lstStyle>
          <a:p>
            <a:r>
              <a:t>xx%</a:t>
            </a:r>
          </a:p>
        </p:txBody>
      </p:sp>
      <p:sp>
        <p:nvSpPr>
          <p:cNvPr id="294" name="Google Shape;294;p13"/>
          <p:cNvSpPr txBox="1">
            <a:spLocks noGrp="1"/>
          </p:cNvSpPr>
          <p:nvPr>
            <p:ph type="title" idx="18"/>
          </p:nvPr>
        </p:nvSpPr>
        <p:spPr>
          <a:xfrm>
            <a:off x="7920563" y="4876067"/>
            <a:ext cx="31456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1900"/>
              <a:buNone/>
              <a:defRPr sz="2667" b="1"/>
            </a:lvl1pPr>
            <a:lvl2pPr lvl="1" algn="ctr" rtl="0">
              <a:spcBef>
                <a:spcPts val="0"/>
              </a:spcBef>
              <a:spcAft>
                <a:spcPts val="0"/>
              </a:spcAft>
              <a:buClr>
                <a:srgbClr val="FF00A3"/>
              </a:buClr>
              <a:buSzPts val="1800"/>
              <a:buNone/>
              <a:defRPr sz="2400">
                <a:solidFill>
                  <a:srgbClr val="FF00A3"/>
                </a:solidFill>
              </a:defRPr>
            </a:lvl2pPr>
            <a:lvl3pPr lvl="2" algn="ctr" rtl="0">
              <a:spcBef>
                <a:spcPts val="0"/>
              </a:spcBef>
              <a:spcAft>
                <a:spcPts val="0"/>
              </a:spcAft>
              <a:buClr>
                <a:srgbClr val="FF00A3"/>
              </a:buClr>
              <a:buSzPts val="1800"/>
              <a:buNone/>
              <a:defRPr sz="2400">
                <a:solidFill>
                  <a:srgbClr val="FF00A3"/>
                </a:solidFill>
              </a:defRPr>
            </a:lvl3pPr>
            <a:lvl4pPr lvl="3" algn="ctr" rtl="0">
              <a:spcBef>
                <a:spcPts val="0"/>
              </a:spcBef>
              <a:spcAft>
                <a:spcPts val="0"/>
              </a:spcAft>
              <a:buClr>
                <a:srgbClr val="FF00A3"/>
              </a:buClr>
              <a:buSzPts val="1800"/>
              <a:buNone/>
              <a:defRPr sz="2400">
                <a:solidFill>
                  <a:srgbClr val="FF00A3"/>
                </a:solidFill>
              </a:defRPr>
            </a:lvl4pPr>
            <a:lvl5pPr lvl="4" algn="ctr" rtl="0">
              <a:spcBef>
                <a:spcPts val="0"/>
              </a:spcBef>
              <a:spcAft>
                <a:spcPts val="0"/>
              </a:spcAft>
              <a:buClr>
                <a:srgbClr val="FF00A3"/>
              </a:buClr>
              <a:buSzPts val="1800"/>
              <a:buNone/>
              <a:defRPr sz="2400">
                <a:solidFill>
                  <a:srgbClr val="FF00A3"/>
                </a:solidFill>
              </a:defRPr>
            </a:lvl5pPr>
            <a:lvl6pPr lvl="5" algn="ctr" rtl="0">
              <a:spcBef>
                <a:spcPts val="0"/>
              </a:spcBef>
              <a:spcAft>
                <a:spcPts val="0"/>
              </a:spcAft>
              <a:buClr>
                <a:srgbClr val="FF00A3"/>
              </a:buClr>
              <a:buSzPts val="1800"/>
              <a:buNone/>
              <a:defRPr sz="2400">
                <a:solidFill>
                  <a:srgbClr val="FF00A3"/>
                </a:solidFill>
              </a:defRPr>
            </a:lvl6pPr>
            <a:lvl7pPr lvl="6" algn="ctr" rtl="0">
              <a:spcBef>
                <a:spcPts val="0"/>
              </a:spcBef>
              <a:spcAft>
                <a:spcPts val="0"/>
              </a:spcAft>
              <a:buClr>
                <a:srgbClr val="FF00A3"/>
              </a:buClr>
              <a:buSzPts val="1800"/>
              <a:buNone/>
              <a:defRPr sz="2400">
                <a:solidFill>
                  <a:srgbClr val="FF00A3"/>
                </a:solidFill>
              </a:defRPr>
            </a:lvl7pPr>
            <a:lvl8pPr lvl="7" algn="ctr" rtl="0">
              <a:spcBef>
                <a:spcPts val="0"/>
              </a:spcBef>
              <a:spcAft>
                <a:spcPts val="0"/>
              </a:spcAft>
              <a:buClr>
                <a:srgbClr val="FF00A3"/>
              </a:buClr>
              <a:buSzPts val="1800"/>
              <a:buNone/>
              <a:defRPr sz="2400">
                <a:solidFill>
                  <a:srgbClr val="FF00A3"/>
                </a:solidFill>
              </a:defRPr>
            </a:lvl8pPr>
            <a:lvl9pPr lvl="8" algn="ctr" rtl="0">
              <a:spcBef>
                <a:spcPts val="0"/>
              </a:spcBef>
              <a:spcAft>
                <a:spcPts val="0"/>
              </a:spcAft>
              <a:buClr>
                <a:srgbClr val="FF00A3"/>
              </a:buClr>
              <a:buSzPts val="1800"/>
              <a:buNone/>
              <a:defRPr sz="2400">
                <a:solidFill>
                  <a:srgbClr val="FF00A3"/>
                </a:solidFill>
              </a:defRPr>
            </a:lvl9pPr>
          </a:lstStyle>
          <a:p>
            <a:r>
              <a:rPr lang="en-US"/>
              <a:t>Click to edit Master title style</a:t>
            </a:r>
            <a:endParaRPr/>
          </a:p>
        </p:txBody>
      </p:sp>
      <p:sp>
        <p:nvSpPr>
          <p:cNvPr id="295" name="Google Shape;295;p13"/>
          <p:cNvSpPr txBox="1">
            <a:spLocks noGrp="1"/>
          </p:cNvSpPr>
          <p:nvPr>
            <p:ph type="subTitle" idx="19"/>
          </p:nvPr>
        </p:nvSpPr>
        <p:spPr>
          <a:xfrm>
            <a:off x="7988163" y="5381000"/>
            <a:ext cx="3010400" cy="96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96" name="Google Shape;296;p13"/>
          <p:cNvSpPr txBox="1">
            <a:spLocks noGrp="1"/>
          </p:cNvSpPr>
          <p:nvPr>
            <p:ph type="title" idx="20" hasCustomPrompt="1"/>
          </p:nvPr>
        </p:nvSpPr>
        <p:spPr>
          <a:xfrm>
            <a:off x="8664763" y="4188863"/>
            <a:ext cx="1657200" cy="651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00A3"/>
              </a:buClr>
              <a:buSzPts val="3000"/>
              <a:buNone/>
              <a:defRPr sz="4000" b="1">
                <a:solidFill>
                  <a:schemeClr val="accent4"/>
                </a:solidFill>
              </a:defRPr>
            </a:lvl1pPr>
            <a:lvl2pPr lvl="1" algn="ctr" rtl="0">
              <a:spcBef>
                <a:spcPts val="0"/>
              </a:spcBef>
              <a:spcAft>
                <a:spcPts val="0"/>
              </a:spcAft>
              <a:buClr>
                <a:srgbClr val="FF00A3"/>
              </a:buClr>
              <a:buSzPts val="2400"/>
              <a:buNone/>
              <a:defRPr sz="3200">
                <a:solidFill>
                  <a:srgbClr val="FF00A3"/>
                </a:solidFill>
              </a:defRPr>
            </a:lvl2pPr>
            <a:lvl3pPr lvl="2" algn="ctr" rtl="0">
              <a:spcBef>
                <a:spcPts val="0"/>
              </a:spcBef>
              <a:spcAft>
                <a:spcPts val="0"/>
              </a:spcAft>
              <a:buClr>
                <a:srgbClr val="FF00A3"/>
              </a:buClr>
              <a:buSzPts val="2400"/>
              <a:buNone/>
              <a:defRPr sz="3200">
                <a:solidFill>
                  <a:srgbClr val="FF00A3"/>
                </a:solidFill>
              </a:defRPr>
            </a:lvl3pPr>
            <a:lvl4pPr lvl="3" algn="ctr" rtl="0">
              <a:spcBef>
                <a:spcPts val="0"/>
              </a:spcBef>
              <a:spcAft>
                <a:spcPts val="0"/>
              </a:spcAft>
              <a:buClr>
                <a:srgbClr val="FF00A3"/>
              </a:buClr>
              <a:buSzPts val="2400"/>
              <a:buNone/>
              <a:defRPr sz="3200">
                <a:solidFill>
                  <a:srgbClr val="FF00A3"/>
                </a:solidFill>
              </a:defRPr>
            </a:lvl4pPr>
            <a:lvl5pPr lvl="4" algn="ctr" rtl="0">
              <a:spcBef>
                <a:spcPts val="0"/>
              </a:spcBef>
              <a:spcAft>
                <a:spcPts val="0"/>
              </a:spcAft>
              <a:buClr>
                <a:srgbClr val="FF00A3"/>
              </a:buClr>
              <a:buSzPts val="2400"/>
              <a:buNone/>
              <a:defRPr sz="3200">
                <a:solidFill>
                  <a:srgbClr val="FF00A3"/>
                </a:solidFill>
              </a:defRPr>
            </a:lvl5pPr>
            <a:lvl6pPr lvl="5" algn="ctr" rtl="0">
              <a:spcBef>
                <a:spcPts val="0"/>
              </a:spcBef>
              <a:spcAft>
                <a:spcPts val="0"/>
              </a:spcAft>
              <a:buClr>
                <a:srgbClr val="FF00A3"/>
              </a:buClr>
              <a:buSzPts val="2400"/>
              <a:buNone/>
              <a:defRPr sz="3200">
                <a:solidFill>
                  <a:srgbClr val="FF00A3"/>
                </a:solidFill>
              </a:defRPr>
            </a:lvl6pPr>
            <a:lvl7pPr lvl="6" algn="ctr" rtl="0">
              <a:spcBef>
                <a:spcPts val="0"/>
              </a:spcBef>
              <a:spcAft>
                <a:spcPts val="0"/>
              </a:spcAft>
              <a:buClr>
                <a:srgbClr val="FF00A3"/>
              </a:buClr>
              <a:buSzPts val="2400"/>
              <a:buNone/>
              <a:defRPr sz="3200">
                <a:solidFill>
                  <a:srgbClr val="FF00A3"/>
                </a:solidFill>
              </a:defRPr>
            </a:lvl7pPr>
            <a:lvl8pPr lvl="7" algn="ctr" rtl="0">
              <a:spcBef>
                <a:spcPts val="0"/>
              </a:spcBef>
              <a:spcAft>
                <a:spcPts val="0"/>
              </a:spcAft>
              <a:buClr>
                <a:srgbClr val="FF00A3"/>
              </a:buClr>
              <a:buSzPts val="2400"/>
              <a:buNone/>
              <a:defRPr sz="3200">
                <a:solidFill>
                  <a:srgbClr val="FF00A3"/>
                </a:solidFill>
              </a:defRPr>
            </a:lvl8pPr>
            <a:lvl9pPr lvl="8" algn="ctr" rtl="0">
              <a:spcBef>
                <a:spcPts val="0"/>
              </a:spcBef>
              <a:spcAft>
                <a:spcPts val="0"/>
              </a:spcAft>
              <a:buClr>
                <a:srgbClr val="FF00A3"/>
              </a:buClr>
              <a:buSzPts val="2400"/>
              <a:buNone/>
              <a:defRPr sz="3200">
                <a:solidFill>
                  <a:srgbClr val="FF00A3"/>
                </a:solidFill>
              </a:defRPr>
            </a:lvl9pPr>
          </a:lstStyle>
          <a:p>
            <a:r>
              <a:t>xx%</a:t>
            </a:r>
          </a:p>
        </p:txBody>
      </p:sp>
    </p:spTree>
    <p:extLst>
      <p:ext uri="{BB962C8B-B14F-4D97-AF65-F5344CB8AC3E}">
        <p14:creationId xmlns:p14="http://schemas.microsoft.com/office/powerpoint/2010/main" val="368850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7"/>
        <p:cNvGrpSpPr/>
        <p:nvPr/>
      </p:nvGrpSpPr>
      <p:grpSpPr>
        <a:xfrm>
          <a:off x="0" y="0"/>
          <a:ext cx="0" cy="0"/>
          <a:chOff x="0" y="0"/>
          <a:chExt cx="0" cy="0"/>
        </a:xfrm>
      </p:grpSpPr>
      <p:sp>
        <p:nvSpPr>
          <p:cNvPr id="298" name="Google Shape;298;p14"/>
          <p:cNvSpPr txBox="1">
            <a:spLocks noGrp="1"/>
          </p:cNvSpPr>
          <p:nvPr>
            <p:ph type="title" hasCustomPrompt="1"/>
          </p:nvPr>
        </p:nvSpPr>
        <p:spPr>
          <a:xfrm>
            <a:off x="1339200" y="893633"/>
            <a:ext cx="6262400" cy="1025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4"/>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99" name="Google Shape;299;p14"/>
          <p:cNvSpPr txBox="1">
            <a:spLocks noGrp="1"/>
          </p:cNvSpPr>
          <p:nvPr>
            <p:ph type="subTitle" idx="1"/>
          </p:nvPr>
        </p:nvSpPr>
        <p:spPr>
          <a:xfrm>
            <a:off x="1339200" y="1671500"/>
            <a:ext cx="6262400" cy="79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300" name="Google Shape;300;p14"/>
          <p:cNvSpPr txBox="1">
            <a:spLocks noGrp="1"/>
          </p:cNvSpPr>
          <p:nvPr>
            <p:ph type="title" idx="2" hasCustomPrompt="1"/>
          </p:nvPr>
        </p:nvSpPr>
        <p:spPr>
          <a:xfrm>
            <a:off x="1339200" y="2623908"/>
            <a:ext cx="6262400" cy="1025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01" name="Google Shape;301;p14"/>
          <p:cNvSpPr txBox="1">
            <a:spLocks noGrp="1"/>
          </p:cNvSpPr>
          <p:nvPr>
            <p:ph type="subTitle" idx="3"/>
          </p:nvPr>
        </p:nvSpPr>
        <p:spPr>
          <a:xfrm>
            <a:off x="1339200" y="3399675"/>
            <a:ext cx="6262400" cy="79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302" name="Google Shape;302;p14"/>
          <p:cNvSpPr txBox="1">
            <a:spLocks noGrp="1"/>
          </p:cNvSpPr>
          <p:nvPr>
            <p:ph type="title" idx="4" hasCustomPrompt="1"/>
          </p:nvPr>
        </p:nvSpPr>
        <p:spPr>
          <a:xfrm>
            <a:off x="1339200" y="4354184"/>
            <a:ext cx="6262400" cy="1025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03" name="Google Shape;303;p14"/>
          <p:cNvSpPr txBox="1">
            <a:spLocks noGrp="1"/>
          </p:cNvSpPr>
          <p:nvPr>
            <p:ph type="subTitle" idx="5"/>
          </p:nvPr>
        </p:nvSpPr>
        <p:spPr>
          <a:xfrm>
            <a:off x="1339200" y="5127851"/>
            <a:ext cx="6262400" cy="79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grpSp>
        <p:nvGrpSpPr>
          <p:cNvPr id="304" name="Google Shape;304;p14"/>
          <p:cNvGrpSpPr/>
          <p:nvPr/>
        </p:nvGrpSpPr>
        <p:grpSpPr>
          <a:xfrm rot="4390107">
            <a:off x="10761139" y="5711885"/>
            <a:ext cx="1955164" cy="1841489"/>
            <a:chOff x="1404300" y="937325"/>
            <a:chExt cx="1767700" cy="1664925"/>
          </a:xfrm>
        </p:grpSpPr>
        <p:sp>
          <p:nvSpPr>
            <p:cNvPr id="305" name="Google Shape;305;p1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4"/>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4"/>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4"/>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4"/>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4"/>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4"/>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4"/>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4"/>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4"/>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4"/>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4"/>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4"/>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4"/>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4"/>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4"/>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4" name="Google Shape;324;p14"/>
          <p:cNvGrpSpPr/>
          <p:nvPr/>
        </p:nvGrpSpPr>
        <p:grpSpPr>
          <a:xfrm rot="-7937313">
            <a:off x="257057" y="-178267"/>
            <a:ext cx="881907" cy="1238712"/>
            <a:chOff x="2374700" y="1056350"/>
            <a:chExt cx="797300" cy="1119875"/>
          </a:xfrm>
        </p:grpSpPr>
        <p:sp>
          <p:nvSpPr>
            <p:cNvPr id="325" name="Google Shape;325;p1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4"/>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4"/>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4"/>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05557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32"/>
        <p:cNvGrpSpPr/>
        <p:nvPr/>
      </p:nvGrpSpPr>
      <p:grpSpPr>
        <a:xfrm>
          <a:off x="0" y="0"/>
          <a:ext cx="0" cy="0"/>
          <a:chOff x="0" y="0"/>
          <a:chExt cx="0" cy="0"/>
        </a:xfrm>
      </p:grpSpPr>
      <p:sp>
        <p:nvSpPr>
          <p:cNvPr id="333" name="Google Shape;333;p15"/>
          <p:cNvSpPr txBox="1">
            <a:spLocks noGrp="1"/>
          </p:cNvSpPr>
          <p:nvPr>
            <p:ph type="subTitle" idx="1"/>
          </p:nvPr>
        </p:nvSpPr>
        <p:spPr>
          <a:xfrm>
            <a:off x="1239957" y="3662367"/>
            <a:ext cx="2754000" cy="7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867"/>
            </a:lvl1pPr>
            <a:lvl2pPr lvl="1" rtl="0">
              <a:spcBef>
                <a:spcPts val="0"/>
              </a:spcBef>
              <a:spcAft>
                <a:spcPts val="0"/>
              </a:spcAft>
              <a:buClr>
                <a:schemeClr val="lt1"/>
              </a:buClr>
              <a:buSzPts val="1600"/>
              <a:buNone/>
              <a:defRPr sz="2133">
                <a:solidFill>
                  <a:schemeClr val="lt1"/>
                </a:solidFill>
              </a:defRPr>
            </a:lvl2pPr>
            <a:lvl3pPr lvl="2" rtl="0">
              <a:spcBef>
                <a:spcPts val="0"/>
              </a:spcBef>
              <a:spcAft>
                <a:spcPts val="0"/>
              </a:spcAft>
              <a:buClr>
                <a:schemeClr val="lt1"/>
              </a:buClr>
              <a:buSzPts val="1600"/>
              <a:buNone/>
              <a:defRPr sz="2133">
                <a:solidFill>
                  <a:schemeClr val="lt1"/>
                </a:solidFill>
              </a:defRPr>
            </a:lvl3pPr>
            <a:lvl4pPr lvl="3" rtl="0">
              <a:spcBef>
                <a:spcPts val="0"/>
              </a:spcBef>
              <a:spcAft>
                <a:spcPts val="0"/>
              </a:spcAft>
              <a:buClr>
                <a:schemeClr val="lt1"/>
              </a:buClr>
              <a:buSzPts val="1600"/>
              <a:buNone/>
              <a:defRPr sz="2133">
                <a:solidFill>
                  <a:schemeClr val="lt1"/>
                </a:solidFill>
              </a:defRPr>
            </a:lvl4pPr>
            <a:lvl5pPr lvl="4" rtl="0">
              <a:spcBef>
                <a:spcPts val="0"/>
              </a:spcBef>
              <a:spcAft>
                <a:spcPts val="0"/>
              </a:spcAft>
              <a:buClr>
                <a:schemeClr val="lt1"/>
              </a:buClr>
              <a:buSzPts val="1600"/>
              <a:buNone/>
              <a:defRPr sz="2133">
                <a:solidFill>
                  <a:schemeClr val="lt1"/>
                </a:solidFill>
              </a:defRPr>
            </a:lvl5pPr>
            <a:lvl6pPr lvl="5" rtl="0">
              <a:spcBef>
                <a:spcPts val="0"/>
              </a:spcBef>
              <a:spcAft>
                <a:spcPts val="0"/>
              </a:spcAft>
              <a:buClr>
                <a:schemeClr val="lt1"/>
              </a:buClr>
              <a:buSzPts val="1600"/>
              <a:buNone/>
              <a:defRPr sz="2133">
                <a:solidFill>
                  <a:schemeClr val="lt1"/>
                </a:solidFill>
              </a:defRPr>
            </a:lvl6pPr>
            <a:lvl7pPr lvl="6" rtl="0">
              <a:spcBef>
                <a:spcPts val="0"/>
              </a:spcBef>
              <a:spcAft>
                <a:spcPts val="0"/>
              </a:spcAft>
              <a:buClr>
                <a:schemeClr val="lt1"/>
              </a:buClr>
              <a:buSzPts val="1600"/>
              <a:buNone/>
              <a:defRPr sz="2133">
                <a:solidFill>
                  <a:schemeClr val="lt1"/>
                </a:solidFill>
              </a:defRPr>
            </a:lvl7pPr>
            <a:lvl8pPr lvl="7" rtl="0">
              <a:spcBef>
                <a:spcPts val="0"/>
              </a:spcBef>
              <a:spcAft>
                <a:spcPts val="0"/>
              </a:spcAft>
              <a:buClr>
                <a:schemeClr val="lt1"/>
              </a:buClr>
              <a:buSzPts val="1600"/>
              <a:buNone/>
              <a:defRPr sz="2133">
                <a:solidFill>
                  <a:schemeClr val="lt1"/>
                </a:solidFill>
              </a:defRPr>
            </a:lvl8pPr>
            <a:lvl9pPr lvl="8" rtl="0">
              <a:spcBef>
                <a:spcPts val="0"/>
              </a:spcBef>
              <a:spcAft>
                <a:spcPts val="0"/>
              </a:spcAft>
              <a:buClr>
                <a:schemeClr val="lt1"/>
              </a:buClr>
              <a:buSzPts val="1600"/>
              <a:buNone/>
              <a:defRPr sz="2133">
                <a:solidFill>
                  <a:schemeClr val="lt1"/>
                </a:solidFill>
              </a:defRPr>
            </a:lvl9pPr>
          </a:lstStyle>
          <a:p>
            <a:r>
              <a:rPr lang="en-US"/>
              <a:t>Click to edit Master subtitle style</a:t>
            </a:r>
            <a:endParaRPr/>
          </a:p>
        </p:txBody>
      </p:sp>
      <p:sp>
        <p:nvSpPr>
          <p:cNvPr id="334" name="Google Shape;334;p15"/>
          <p:cNvSpPr txBox="1">
            <a:spLocks noGrp="1"/>
          </p:cNvSpPr>
          <p:nvPr>
            <p:ph type="subTitle" idx="2"/>
          </p:nvPr>
        </p:nvSpPr>
        <p:spPr>
          <a:xfrm>
            <a:off x="886235" y="3121033"/>
            <a:ext cx="3107600" cy="703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200"/>
              <a:buFont typeface="Cairo"/>
              <a:buNone/>
              <a:defRPr sz="2933" b="1">
                <a:solidFill>
                  <a:schemeClr val="lt2"/>
                </a:solidFill>
                <a:latin typeface="Cairo"/>
                <a:ea typeface="Cairo"/>
                <a:cs typeface="Cairo"/>
                <a:sym typeface="Cairo"/>
              </a:defRPr>
            </a:lvl1pPr>
            <a:lvl2pPr lvl="1"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2pPr>
            <a:lvl3pPr lvl="2"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3pPr>
            <a:lvl4pPr lvl="3"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4pPr>
            <a:lvl5pPr lvl="4"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5pPr>
            <a:lvl6pPr lvl="5"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6pPr>
            <a:lvl7pPr lvl="6"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7pPr>
            <a:lvl8pPr lvl="7"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8pPr>
            <a:lvl9pPr lvl="8"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9pPr>
          </a:lstStyle>
          <a:p>
            <a:r>
              <a:rPr lang="en-US"/>
              <a:t>Click to edit Master subtitle style</a:t>
            </a:r>
            <a:endParaRPr/>
          </a:p>
        </p:txBody>
      </p:sp>
      <p:sp>
        <p:nvSpPr>
          <p:cNvPr id="335" name="Google Shape;335;p15"/>
          <p:cNvSpPr txBox="1">
            <a:spLocks noGrp="1"/>
          </p:cNvSpPr>
          <p:nvPr>
            <p:ph type="subTitle" idx="3"/>
          </p:nvPr>
        </p:nvSpPr>
        <p:spPr>
          <a:xfrm>
            <a:off x="7603423" y="5331100"/>
            <a:ext cx="2754000" cy="7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67"/>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en-US"/>
              <a:t>Click to edit Master subtitle style</a:t>
            </a:r>
            <a:endParaRPr/>
          </a:p>
        </p:txBody>
      </p:sp>
      <p:sp>
        <p:nvSpPr>
          <p:cNvPr id="336" name="Google Shape;336;p15"/>
          <p:cNvSpPr txBox="1">
            <a:spLocks noGrp="1"/>
          </p:cNvSpPr>
          <p:nvPr>
            <p:ph type="subTitle" idx="4"/>
          </p:nvPr>
        </p:nvSpPr>
        <p:spPr>
          <a:xfrm>
            <a:off x="7603411" y="4789763"/>
            <a:ext cx="3107600" cy="70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1pPr>
            <a:lvl2pPr lvl="1"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2pPr>
            <a:lvl3pPr lvl="2"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3pPr>
            <a:lvl4pPr lvl="3"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4pPr>
            <a:lvl5pPr lvl="4"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5pPr>
            <a:lvl6pPr lvl="5"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6pPr>
            <a:lvl7pPr lvl="6"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7pPr>
            <a:lvl8pPr lvl="7"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8pPr>
            <a:lvl9pPr lvl="8" rtl="0">
              <a:spcBef>
                <a:spcPts val="0"/>
              </a:spcBef>
              <a:spcAft>
                <a:spcPts val="0"/>
              </a:spcAft>
              <a:buClr>
                <a:schemeClr val="dk2"/>
              </a:buClr>
              <a:buSzPts val="2200"/>
              <a:buFont typeface="Cairo"/>
              <a:buNone/>
              <a:defRPr sz="2933" b="1">
                <a:solidFill>
                  <a:schemeClr val="dk2"/>
                </a:solidFill>
                <a:latin typeface="Cairo"/>
                <a:ea typeface="Cairo"/>
                <a:cs typeface="Cairo"/>
                <a:sym typeface="Cairo"/>
              </a:defRPr>
            </a:lvl9pPr>
          </a:lstStyle>
          <a:p>
            <a:r>
              <a:rPr lang="en-US"/>
              <a:t>Click to edit Master subtitle style</a:t>
            </a:r>
            <a:endParaRPr/>
          </a:p>
        </p:txBody>
      </p:sp>
      <p:sp>
        <p:nvSpPr>
          <p:cNvPr id="337" name="Google Shape;337;p15"/>
          <p:cNvSpPr txBox="1">
            <a:spLocks noGrp="1"/>
          </p:cNvSpPr>
          <p:nvPr>
            <p:ph type="title" hasCustomPrompt="1"/>
          </p:nvPr>
        </p:nvSpPr>
        <p:spPr>
          <a:xfrm>
            <a:off x="4506085" y="3279463"/>
            <a:ext cx="1282400" cy="8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467">
                <a:solidFill>
                  <a:schemeClr val="accent4"/>
                </a:solidFill>
              </a:defRPr>
            </a:lvl1pPr>
            <a:lvl2pPr lvl="1" rtl="0">
              <a:spcBef>
                <a:spcPts val="0"/>
              </a:spcBef>
              <a:spcAft>
                <a:spcPts val="0"/>
              </a:spcAft>
              <a:buSzPts val="5000"/>
              <a:buFont typeface="Cairo"/>
              <a:buNone/>
              <a:defRPr sz="6667" b="1">
                <a:latin typeface="Cairo"/>
                <a:ea typeface="Cairo"/>
                <a:cs typeface="Cairo"/>
                <a:sym typeface="Cairo"/>
              </a:defRPr>
            </a:lvl2pPr>
            <a:lvl3pPr lvl="2" rtl="0">
              <a:spcBef>
                <a:spcPts val="0"/>
              </a:spcBef>
              <a:spcAft>
                <a:spcPts val="0"/>
              </a:spcAft>
              <a:buSzPts val="5000"/>
              <a:buFont typeface="Cairo"/>
              <a:buNone/>
              <a:defRPr sz="6667" b="1">
                <a:latin typeface="Cairo"/>
                <a:ea typeface="Cairo"/>
                <a:cs typeface="Cairo"/>
                <a:sym typeface="Cairo"/>
              </a:defRPr>
            </a:lvl3pPr>
            <a:lvl4pPr lvl="3" rtl="0">
              <a:spcBef>
                <a:spcPts val="0"/>
              </a:spcBef>
              <a:spcAft>
                <a:spcPts val="0"/>
              </a:spcAft>
              <a:buSzPts val="5000"/>
              <a:buFont typeface="Cairo"/>
              <a:buNone/>
              <a:defRPr sz="6667" b="1">
                <a:latin typeface="Cairo"/>
                <a:ea typeface="Cairo"/>
                <a:cs typeface="Cairo"/>
                <a:sym typeface="Cairo"/>
              </a:defRPr>
            </a:lvl4pPr>
            <a:lvl5pPr lvl="4" rtl="0">
              <a:spcBef>
                <a:spcPts val="0"/>
              </a:spcBef>
              <a:spcAft>
                <a:spcPts val="0"/>
              </a:spcAft>
              <a:buSzPts val="5000"/>
              <a:buFont typeface="Cairo"/>
              <a:buNone/>
              <a:defRPr sz="6667" b="1">
                <a:latin typeface="Cairo"/>
                <a:ea typeface="Cairo"/>
                <a:cs typeface="Cairo"/>
                <a:sym typeface="Cairo"/>
              </a:defRPr>
            </a:lvl5pPr>
            <a:lvl6pPr lvl="5" rtl="0">
              <a:spcBef>
                <a:spcPts val="0"/>
              </a:spcBef>
              <a:spcAft>
                <a:spcPts val="0"/>
              </a:spcAft>
              <a:buSzPts val="5000"/>
              <a:buFont typeface="Cairo"/>
              <a:buNone/>
              <a:defRPr sz="6667" b="1">
                <a:latin typeface="Cairo"/>
                <a:ea typeface="Cairo"/>
                <a:cs typeface="Cairo"/>
                <a:sym typeface="Cairo"/>
              </a:defRPr>
            </a:lvl6pPr>
            <a:lvl7pPr lvl="6" rtl="0">
              <a:spcBef>
                <a:spcPts val="0"/>
              </a:spcBef>
              <a:spcAft>
                <a:spcPts val="0"/>
              </a:spcAft>
              <a:buSzPts val="5000"/>
              <a:buFont typeface="Cairo"/>
              <a:buNone/>
              <a:defRPr sz="6667" b="1">
                <a:latin typeface="Cairo"/>
                <a:ea typeface="Cairo"/>
                <a:cs typeface="Cairo"/>
                <a:sym typeface="Cairo"/>
              </a:defRPr>
            </a:lvl7pPr>
            <a:lvl8pPr lvl="7" rtl="0">
              <a:spcBef>
                <a:spcPts val="0"/>
              </a:spcBef>
              <a:spcAft>
                <a:spcPts val="0"/>
              </a:spcAft>
              <a:buSzPts val="5000"/>
              <a:buFont typeface="Cairo"/>
              <a:buNone/>
              <a:defRPr sz="6667" b="1">
                <a:latin typeface="Cairo"/>
                <a:ea typeface="Cairo"/>
                <a:cs typeface="Cairo"/>
                <a:sym typeface="Cairo"/>
              </a:defRPr>
            </a:lvl8pPr>
            <a:lvl9pPr lvl="8" rtl="0">
              <a:spcBef>
                <a:spcPts val="0"/>
              </a:spcBef>
              <a:spcAft>
                <a:spcPts val="0"/>
              </a:spcAft>
              <a:buSzPts val="5000"/>
              <a:buFont typeface="Cairo"/>
              <a:buNone/>
              <a:defRPr sz="6667" b="1">
                <a:latin typeface="Cairo"/>
                <a:ea typeface="Cairo"/>
                <a:cs typeface="Cairo"/>
                <a:sym typeface="Cairo"/>
              </a:defRPr>
            </a:lvl9pPr>
          </a:lstStyle>
          <a:p>
            <a:r>
              <a:t>xx%</a:t>
            </a:r>
          </a:p>
        </p:txBody>
      </p:sp>
      <p:sp>
        <p:nvSpPr>
          <p:cNvPr id="338" name="Google Shape;338;p15"/>
          <p:cNvSpPr txBox="1">
            <a:spLocks noGrp="1"/>
          </p:cNvSpPr>
          <p:nvPr>
            <p:ph type="title" idx="5" hasCustomPrompt="1"/>
          </p:nvPr>
        </p:nvSpPr>
        <p:spPr>
          <a:xfrm>
            <a:off x="6500921" y="2372821"/>
            <a:ext cx="12824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467">
                <a:solidFill>
                  <a:schemeClr val="accent4"/>
                </a:solidFill>
              </a:defRPr>
            </a:lvl1pPr>
            <a:lvl2pPr lvl="1" rtl="0">
              <a:spcBef>
                <a:spcPts val="0"/>
              </a:spcBef>
              <a:spcAft>
                <a:spcPts val="0"/>
              </a:spcAft>
              <a:buSzPts val="5000"/>
              <a:buFont typeface="Cairo"/>
              <a:buNone/>
              <a:defRPr sz="6667" b="1">
                <a:latin typeface="Cairo"/>
                <a:ea typeface="Cairo"/>
                <a:cs typeface="Cairo"/>
                <a:sym typeface="Cairo"/>
              </a:defRPr>
            </a:lvl2pPr>
            <a:lvl3pPr lvl="2" rtl="0">
              <a:spcBef>
                <a:spcPts val="0"/>
              </a:spcBef>
              <a:spcAft>
                <a:spcPts val="0"/>
              </a:spcAft>
              <a:buSzPts val="5000"/>
              <a:buFont typeface="Cairo"/>
              <a:buNone/>
              <a:defRPr sz="6667" b="1">
                <a:latin typeface="Cairo"/>
                <a:ea typeface="Cairo"/>
                <a:cs typeface="Cairo"/>
                <a:sym typeface="Cairo"/>
              </a:defRPr>
            </a:lvl3pPr>
            <a:lvl4pPr lvl="3" rtl="0">
              <a:spcBef>
                <a:spcPts val="0"/>
              </a:spcBef>
              <a:spcAft>
                <a:spcPts val="0"/>
              </a:spcAft>
              <a:buSzPts val="5000"/>
              <a:buFont typeface="Cairo"/>
              <a:buNone/>
              <a:defRPr sz="6667" b="1">
                <a:latin typeface="Cairo"/>
                <a:ea typeface="Cairo"/>
                <a:cs typeface="Cairo"/>
                <a:sym typeface="Cairo"/>
              </a:defRPr>
            </a:lvl4pPr>
            <a:lvl5pPr lvl="4" rtl="0">
              <a:spcBef>
                <a:spcPts val="0"/>
              </a:spcBef>
              <a:spcAft>
                <a:spcPts val="0"/>
              </a:spcAft>
              <a:buSzPts val="5000"/>
              <a:buFont typeface="Cairo"/>
              <a:buNone/>
              <a:defRPr sz="6667" b="1">
                <a:latin typeface="Cairo"/>
                <a:ea typeface="Cairo"/>
                <a:cs typeface="Cairo"/>
                <a:sym typeface="Cairo"/>
              </a:defRPr>
            </a:lvl5pPr>
            <a:lvl6pPr lvl="5" rtl="0">
              <a:spcBef>
                <a:spcPts val="0"/>
              </a:spcBef>
              <a:spcAft>
                <a:spcPts val="0"/>
              </a:spcAft>
              <a:buSzPts val="5000"/>
              <a:buFont typeface="Cairo"/>
              <a:buNone/>
              <a:defRPr sz="6667" b="1">
                <a:latin typeface="Cairo"/>
                <a:ea typeface="Cairo"/>
                <a:cs typeface="Cairo"/>
                <a:sym typeface="Cairo"/>
              </a:defRPr>
            </a:lvl6pPr>
            <a:lvl7pPr lvl="6" rtl="0">
              <a:spcBef>
                <a:spcPts val="0"/>
              </a:spcBef>
              <a:spcAft>
                <a:spcPts val="0"/>
              </a:spcAft>
              <a:buSzPts val="5000"/>
              <a:buFont typeface="Cairo"/>
              <a:buNone/>
              <a:defRPr sz="6667" b="1">
                <a:latin typeface="Cairo"/>
                <a:ea typeface="Cairo"/>
                <a:cs typeface="Cairo"/>
                <a:sym typeface="Cairo"/>
              </a:defRPr>
            </a:lvl7pPr>
            <a:lvl8pPr lvl="7" rtl="0">
              <a:spcBef>
                <a:spcPts val="0"/>
              </a:spcBef>
              <a:spcAft>
                <a:spcPts val="0"/>
              </a:spcAft>
              <a:buSzPts val="5000"/>
              <a:buFont typeface="Cairo"/>
              <a:buNone/>
              <a:defRPr sz="6667" b="1">
                <a:latin typeface="Cairo"/>
                <a:ea typeface="Cairo"/>
                <a:cs typeface="Cairo"/>
                <a:sym typeface="Cairo"/>
              </a:defRPr>
            </a:lvl8pPr>
            <a:lvl9pPr lvl="8" rtl="0">
              <a:spcBef>
                <a:spcPts val="0"/>
              </a:spcBef>
              <a:spcAft>
                <a:spcPts val="0"/>
              </a:spcAft>
              <a:buSzPts val="5000"/>
              <a:buFont typeface="Cairo"/>
              <a:buNone/>
              <a:defRPr sz="6667" b="1">
                <a:latin typeface="Cairo"/>
                <a:ea typeface="Cairo"/>
                <a:cs typeface="Cairo"/>
                <a:sym typeface="Cairo"/>
              </a:defRPr>
            </a:lvl9pPr>
          </a:lstStyle>
          <a:p>
            <a:r>
              <a:t>xx%</a:t>
            </a:r>
          </a:p>
        </p:txBody>
      </p:sp>
      <p:sp>
        <p:nvSpPr>
          <p:cNvPr id="339" name="Google Shape;339;p15"/>
          <p:cNvSpPr txBox="1">
            <a:spLocks noGrp="1"/>
          </p:cNvSpPr>
          <p:nvPr>
            <p:ph type="title" idx="6" hasCustomPrompt="1"/>
          </p:nvPr>
        </p:nvSpPr>
        <p:spPr>
          <a:xfrm>
            <a:off x="5812897" y="4976229"/>
            <a:ext cx="12824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467">
                <a:solidFill>
                  <a:schemeClr val="accent4"/>
                </a:solidFill>
              </a:defRPr>
            </a:lvl1pPr>
            <a:lvl2pPr lvl="1" rtl="0">
              <a:spcBef>
                <a:spcPts val="0"/>
              </a:spcBef>
              <a:spcAft>
                <a:spcPts val="0"/>
              </a:spcAft>
              <a:buSzPts val="5000"/>
              <a:buFont typeface="Cairo"/>
              <a:buNone/>
              <a:defRPr sz="6667" b="1">
                <a:latin typeface="Cairo"/>
                <a:ea typeface="Cairo"/>
                <a:cs typeface="Cairo"/>
                <a:sym typeface="Cairo"/>
              </a:defRPr>
            </a:lvl2pPr>
            <a:lvl3pPr lvl="2" rtl="0">
              <a:spcBef>
                <a:spcPts val="0"/>
              </a:spcBef>
              <a:spcAft>
                <a:spcPts val="0"/>
              </a:spcAft>
              <a:buSzPts val="5000"/>
              <a:buFont typeface="Cairo"/>
              <a:buNone/>
              <a:defRPr sz="6667" b="1">
                <a:latin typeface="Cairo"/>
                <a:ea typeface="Cairo"/>
                <a:cs typeface="Cairo"/>
                <a:sym typeface="Cairo"/>
              </a:defRPr>
            </a:lvl3pPr>
            <a:lvl4pPr lvl="3" rtl="0">
              <a:spcBef>
                <a:spcPts val="0"/>
              </a:spcBef>
              <a:spcAft>
                <a:spcPts val="0"/>
              </a:spcAft>
              <a:buSzPts val="5000"/>
              <a:buFont typeface="Cairo"/>
              <a:buNone/>
              <a:defRPr sz="6667" b="1">
                <a:latin typeface="Cairo"/>
                <a:ea typeface="Cairo"/>
                <a:cs typeface="Cairo"/>
                <a:sym typeface="Cairo"/>
              </a:defRPr>
            </a:lvl4pPr>
            <a:lvl5pPr lvl="4" rtl="0">
              <a:spcBef>
                <a:spcPts val="0"/>
              </a:spcBef>
              <a:spcAft>
                <a:spcPts val="0"/>
              </a:spcAft>
              <a:buSzPts val="5000"/>
              <a:buFont typeface="Cairo"/>
              <a:buNone/>
              <a:defRPr sz="6667" b="1">
                <a:latin typeface="Cairo"/>
                <a:ea typeface="Cairo"/>
                <a:cs typeface="Cairo"/>
                <a:sym typeface="Cairo"/>
              </a:defRPr>
            </a:lvl5pPr>
            <a:lvl6pPr lvl="5" rtl="0">
              <a:spcBef>
                <a:spcPts val="0"/>
              </a:spcBef>
              <a:spcAft>
                <a:spcPts val="0"/>
              </a:spcAft>
              <a:buSzPts val="5000"/>
              <a:buFont typeface="Cairo"/>
              <a:buNone/>
              <a:defRPr sz="6667" b="1">
                <a:latin typeface="Cairo"/>
                <a:ea typeface="Cairo"/>
                <a:cs typeface="Cairo"/>
                <a:sym typeface="Cairo"/>
              </a:defRPr>
            </a:lvl6pPr>
            <a:lvl7pPr lvl="6" rtl="0">
              <a:spcBef>
                <a:spcPts val="0"/>
              </a:spcBef>
              <a:spcAft>
                <a:spcPts val="0"/>
              </a:spcAft>
              <a:buSzPts val="5000"/>
              <a:buFont typeface="Cairo"/>
              <a:buNone/>
              <a:defRPr sz="6667" b="1">
                <a:latin typeface="Cairo"/>
                <a:ea typeface="Cairo"/>
                <a:cs typeface="Cairo"/>
                <a:sym typeface="Cairo"/>
              </a:defRPr>
            </a:lvl7pPr>
            <a:lvl8pPr lvl="7" rtl="0">
              <a:spcBef>
                <a:spcPts val="0"/>
              </a:spcBef>
              <a:spcAft>
                <a:spcPts val="0"/>
              </a:spcAft>
              <a:buSzPts val="5000"/>
              <a:buFont typeface="Cairo"/>
              <a:buNone/>
              <a:defRPr sz="6667" b="1">
                <a:latin typeface="Cairo"/>
                <a:ea typeface="Cairo"/>
                <a:cs typeface="Cairo"/>
                <a:sym typeface="Cairo"/>
              </a:defRPr>
            </a:lvl8pPr>
            <a:lvl9pPr lvl="8" rtl="0">
              <a:spcBef>
                <a:spcPts val="0"/>
              </a:spcBef>
              <a:spcAft>
                <a:spcPts val="0"/>
              </a:spcAft>
              <a:buSzPts val="5000"/>
              <a:buFont typeface="Cairo"/>
              <a:buNone/>
              <a:defRPr sz="6667" b="1">
                <a:latin typeface="Cairo"/>
                <a:ea typeface="Cairo"/>
                <a:cs typeface="Cairo"/>
                <a:sym typeface="Cairo"/>
              </a:defRPr>
            </a:lvl9pPr>
          </a:lstStyle>
          <a:p>
            <a:r>
              <a:t>xx%</a:t>
            </a:r>
          </a:p>
        </p:txBody>
      </p:sp>
      <p:sp>
        <p:nvSpPr>
          <p:cNvPr id="340" name="Google Shape;340;p15"/>
          <p:cNvSpPr txBox="1">
            <a:spLocks noGrp="1"/>
          </p:cNvSpPr>
          <p:nvPr>
            <p:ph type="subTitle" idx="7"/>
          </p:nvPr>
        </p:nvSpPr>
        <p:spPr>
          <a:xfrm>
            <a:off x="8134657" y="2733333"/>
            <a:ext cx="2754000" cy="7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67"/>
            </a:lvl1pPr>
            <a:lvl2pPr lvl="1" rtl="0">
              <a:spcBef>
                <a:spcPts val="0"/>
              </a:spcBef>
              <a:spcAft>
                <a:spcPts val="0"/>
              </a:spcAft>
              <a:buClr>
                <a:schemeClr val="lt1"/>
              </a:buClr>
              <a:buSzPts val="1600"/>
              <a:buNone/>
              <a:defRPr sz="2133">
                <a:solidFill>
                  <a:schemeClr val="lt1"/>
                </a:solidFill>
              </a:defRPr>
            </a:lvl2pPr>
            <a:lvl3pPr lvl="2" rtl="0">
              <a:spcBef>
                <a:spcPts val="0"/>
              </a:spcBef>
              <a:spcAft>
                <a:spcPts val="0"/>
              </a:spcAft>
              <a:buClr>
                <a:schemeClr val="lt1"/>
              </a:buClr>
              <a:buSzPts val="1600"/>
              <a:buNone/>
              <a:defRPr sz="2133">
                <a:solidFill>
                  <a:schemeClr val="lt1"/>
                </a:solidFill>
              </a:defRPr>
            </a:lvl3pPr>
            <a:lvl4pPr lvl="3" rtl="0">
              <a:spcBef>
                <a:spcPts val="0"/>
              </a:spcBef>
              <a:spcAft>
                <a:spcPts val="0"/>
              </a:spcAft>
              <a:buClr>
                <a:schemeClr val="lt1"/>
              </a:buClr>
              <a:buSzPts val="1600"/>
              <a:buNone/>
              <a:defRPr sz="2133">
                <a:solidFill>
                  <a:schemeClr val="lt1"/>
                </a:solidFill>
              </a:defRPr>
            </a:lvl4pPr>
            <a:lvl5pPr lvl="4" rtl="0">
              <a:spcBef>
                <a:spcPts val="0"/>
              </a:spcBef>
              <a:spcAft>
                <a:spcPts val="0"/>
              </a:spcAft>
              <a:buClr>
                <a:schemeClr val="lt1"/>
              </a:buClr>
              <a:buSzPts val="1600"/>
              <a:buNone/>
              <a:defRPr sz="2133">
                <a:solidFill>
                  <a:schemeClr val="lt1"/>
                </a:solidFill>
              </a:defRPr>
            </a:lvl5pPr>
            <a:lvl6pPr lvl="5" rtl="0">
              <a:spcBef>
                <a:spcPts val="0"/>
              </a:spcBef>
              <a:spcAft>
                <a:spcPts val="0"/>
              </a:spcAft>
              <a:buClr>
                <a:schemeClr val="lt1"/>
              </a:buClr>
              <a:buSzPts val="1600"/>
              <a:buNone/>
              <a:defRPr sz="2133">
                <a:solidFill>
                  <a:schemeClr val="lt1"/>
                </a:solidFill>
              </a:defRPr>
            </a:lvl6pPr>
            <a:lvl7pPr lvl="6" rtl="0">
              <a:spcBef>
                <a:spcPts val="0"/>
              </a:spcBef>
              <a:spcAft>
                <a:spcPts val="0"/>
              </a:spcAft>
              <a:buClr>
                <a:schemeClr val="lt1"/>
              </a:buClr>
              <a:buSzPts val="1600"/>
              <a:buNone/>
              <a:defRPr sz="2133">
                <a:solidFill>
                  <a:schemeClr val="lt1"/>
                </a:solidFill>
              </a:defRPr>
            </a:lvl7pPr>
            <a:lvl8pPr lvl="7" rtl="0">
              <a:spcBef>
                <a:spcPts val="0"/>
              </a:spcBef>
              <a:spcAft>
                <a:spcPts val="0"/>
              </a:spcAft>
              <a:buClr>
                <a:schemeClr val="lt1"/>
              </a:buClr>
              <a:buSzPts val="1600"/>
              <a:buNone/>
              <a:defRPr sz="2133">
                <a:solidFill>
                  <a:schemeClr val="lt1"/>
                </a:solidFill>
              </a:defRPr>
            </a:lvl8pPr>
            <a:lvl9pPr lvl="8" rtl="0">
              <a:spcBef>
                <a:spcPts val="0"/>
              </a:spcBef>
              <a:spcAft>
                <a:spcPts val="0"/>
              </a:spcAft>
              <a:buClr>
                <a:schemeClr val="lt1"/>
              </a:buClr>
              <a:buSzPts val="1600"/>
              <a:buNone/>
              <a:defRPr sz="2133">
                <a:solidFill>
                  <a:schemeClr val="lt1"/>
                </a:solidFill>
              </a:defRPr>
            </a:lvl9pPr>
          </a:lstStyle>
          <a:p>
            <a:r>
              <a:rPr lang="en-US"/>
              <a:t>Click to edit Master subtitle style</a:t>
            </a:r>
            <a:endParaRPr/>
          </a:p>
        </p:txBody>
      </p:sp>
      <p:sp>
        <p:nvSpPr>
          <p:cNvPr id="341" name="Google Shape;341;p15"/>
          <p:cNvSpPr txBox="1">
            <a:spLocks noGrp="1"/>
          </p:cNvSpPr>
          <p:nvPr>
            <p:ph type="subTitle" idx="8"/>
          </p:nvPr>
        </p:nvSpPr>
        <p:spPr>
          <a:xfrm>
            <a:off x="8134665" y="2191996"/>
            <a:ext cx="3107600" cy="70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Font typeface="Cairo"/>
              <a:buNone/>
              <a:defRPr sz="2933" b="1">
                <a:solidFill>
                  <a:schemeClr val="accent2"/>
                </a:solidFill>
                <a:latin typeface="Cairo"/>
                <a:ea typeface="Cairo"/>
                <a:cs typeface="Cairo"/>
                <a:sym typeface="Cairo"/>
              </a:defRPr>
            </a:lvl1pPr>
            <a:lvl2pPr lvl="1" rtl="0">
              <a:spcBef>
                <a:spcPts val="0"/>
              </a:spcBef>
              <a:spcAft>
                <a:spcPts val="0"/>
              </a:spcAft>
              <a:buClr>
                <a:schemeClr val="dk1"/>
              </a:buClr>
              <a:buSzPts val="2200"/>
              <a:buFont typeface="Abril Fatface"/>
              <a:buNone/>
              <a:defRPr sz="2933">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2200"/>
              <a:buFont typeface="Abril Fatface"/>
              <a:buNone/>
              <a:defRPr sz="2933">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2200"/>
              <a:buFont typeface="Abril Fatface"/>
              <a:buNone/>
              <a:defRPr sz="2933">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2200"/>
              <a:buFont typeface="Abril Fatface"/>
              <a:buNone/>
              <a:defRPr sz="2933">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2200"/>
              <a:buFont typeface="Abril Fatface"/>
              <a:buNone/>
              <a:defRPr sz="2933">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2200"/>
              <a:buFont typeface="Abril Fatface"/>
              <a:buNone/>
              <a:defRPr sz="2933">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2200"/>
              <a:buFont typeface="Abril Fatface"/>
              <a:buNone/>
              <a:defRPr sz="2933">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2200"/>
              <a:buFont typeface="Abril Fatface"/>
              <a:buNone/>
              <a:defRPr sz="2933">
                <a:solidFill>
                  <a:schemeClr val="dk1"/>
                </a:solidFill>
                <a:latin typeface="Abril Fatface"/>
                <a:ea typeface="Abril Fatface"/>
                <a:cs typeface="Abril Fatface"/>
                <a:sym typeface="Abril Fatface"/>
              </a:defRPr>
            </a:lvl9pPr>
          </a:lstStyle>
          <a:p>
            <a:r>
              <a:rPr lang="en-US"/>
              <a:t>Click to edit Master subtitle style</a:t>
            </a:r>
            <a:endParaRPr/>
          </a:p>
        </p:txBody>
      </p:sp>
      <p:sp>
        <p:nvSpPr>
          <p:cNvPr id="342" name="Google Shape;342;p15"/>
          <p:cNvSpPr txBox="1">
            <a:spLocks noGrp="1"/>
          </p:cNvSpPr>
          <p:nvPr>
            <p:ph type="title" idx="9"/>
          </p:nvPr>
        </p:nvSpPr>
        <p:spPr>
          <a:xfrm>
            <a:off x="950967" y="491767"/>
            <a:ext cx="102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343" name="Google Shape;343;p15"/>
          <p:cNvGrpSpPr/>
          <p:nvPr/>
        </p:nvGrpSpPr>
        <p:grpSpPr>
          <a:xfrm rot="6755182">
            <a:off x="1138754" y="1708940"/>
            <a:ext cx="2537285" cy="9683193"/>
            <a:chOff x="9065175" y="1446600"/>
            <a:chExt cx="682175" cy="2603425"/>
          </a:xfrm>
        </p:grpSpPr>
        <p:sp>
          <p:nvSpPr>
            <p:cNvPr id="344" name="Google Shape;344;p15"/>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5"/>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5"/>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5"/>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5"/>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5"/>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5"/>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5"/>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5"/>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5"/>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5"/>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5"/>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5"/>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5"/>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5"/>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5"/>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5"/>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5"/>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5"/>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5"/>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5"/>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5"/>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5"/>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5"/>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5"/>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0" name="Google Shape;370;p15"/>
          <p:cNvGrpSpPr/>
          <p:nvPr/>
        </p:nvGrpSpPr>
        <p:grpSpPr>
          <a:xfrm rot="-2905488" flipH="1">
            <a:off x="9842536" y="13023"/>
            <a:ext cx="2566131" cy="1818988"/>
            <a:chOff x="193669" y="148127"/>
            <a:chExt cx="1982873" cy="1405549"/>
          </a:xfrm>
        </p:grpSpPr>
        <p:sp>
          <p:nvSpPr>
            <p:cNvPr id="371" name="Google Shape;371;p15"/>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2" name="Google Shape;372;p15"/>
            <p:cNvGrpSpPr/>
            <p:nvPr/>
          </p:nvGrpSpPr>
          <p:grpSpPr>
            <a:xfrm rot="-3943890">
              <a:off x="413745" y="559232"/>
              <a:ext cx="579901" cy="745140"/>
              <a:chOff x="234492" y="148127"/>
              <a:chExt cx="579920" cy="745164"/>
            </a:xfrm>
          </p:grpSpPr>
          <p:sp>
            <p:nvSpPr>
              <p:cNvPr id="373" name="Google Shape;373;p1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5" name="Google Shape;375;p15"/>
            <p:cNvGrpSpPr/>
            <p:nvPr/>
          </p:nvGrpSpPr>
          <p:grpSpPr>
            <a:xfrm>
              <a:off x="539292" y="148127"/>
              <a:ext cx="1637250" cy="1405549"/>
              <a:chOff x="234492" y="148127"/>
              <a:chExt cx="1637250" cy="1405549"/>
            </a:xfrm>
          </p:grpSpPr>
          <p:sp>
            <p:nvSpPr>
              <p:cNvPr id="376" name="Google Shape;376;p1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8" name="Google Shape;378;p15"/>
              <p:cNvGrpSpPr/>
              <p:nvPr/>
            </p:nvGrpSpPr>
            <p:grpSpPr>
              <a:xfrm rot="2700200">
                <a:off x="726654" y="558761"/>
                <a:ext cx="1036634" cy="736202"/>
                <a:chOff x="2374700" y="1045220"/>
                <a:chExt cx="852487" cy="605389"/>
              </a:xfrm>
            </p:grpSpPr>
            <p:sp>
              <p:nvSpPr>
                <p:cNvPr id="379" name="Google Shape;379;p15"/>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5"/>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5"/>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5"/>
                <p:cNvSpPr/>
                <p:nvPr/>
              </p:nvSpPr>
              <p:spPr>
                <a:xfrm>
                  <a:off x="2991366" y="1416101"/>
                  <a:ext cx="235822" cy="23450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5"/>
                <p:cNvSpPr/>
                <p:nvPr/>
              </p:nvSpPr>
              <p:spPr>
                <a:xfrm>
                  <a:off x="2576281" y="1045220"/>
                  <a:ext cx="119040" cy="117808"/>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034717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84"/>
        <p:cNvGrpSpPr/>
        <p:nvPr/>
      </p:nvGrpSpPr>
      <p:grpSpPr>
        <a:xfrm>
          <a:off x="0" y="0"/>
          <a:ext cx="0" cy="0"/>
          <a:chOff x="0" y="0"/>
          <a:chExt cx="0" cy="0"/>
        </a:xfrm>
      </p:grpSpPr>
      <p:sp>
        <p:nvSpPr>
          <p:cNvPr id="385" name="Google Shape;385;p16"/>
          <p:cNvSpPr txBox="1">
            <a:spLocks noGrp="1"/>
          </p:cNvSpPr>
          <p:nvPr>
            <p:ph type="title"/>
          </p:nvPr>
        </p:nvSpPr>
        <p:spPr>
          <a:xfrm>
            <a:off x="5454400" y="4413117"/>
            <a:ext cx="5813600" cy="7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200"/>
              <a:buNone/>
              <a:defRPr sz="2933"/>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386" name="Google Shape;386;p16"/>
          <p:cNvSpPr txBox="1">
            <a:spLocks noGrp="1"/>
          </p:cNvSpPr>
          <p:nvPr>
            <p:ph type="subTitle" idx="1"/>
          </p:nvPr>
        </p:nvSpPr>
        <p:spPr>
          <a:xfrm>
            <a:off x="3352800" y="1762967"/>
            <a:ext cx="7915200" cy="250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733"/>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55035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87"/>
        <p:cNvGrpSpPr/>
        <p:nvPr/>
      </p:nvGrpSpPr>
      <p:grpSpPr>
        <a:xfrm>
          <a:off x="0" y="0"/>
          <a:ext cx="0" cy="0"/>
          <a:chOff x="0" y="0"/>
          <a:chExt cx="0" cy="0"/>
        </a:xfrm>
      </p:grpSpPr>
      <p:sp>
        <p:nvSpPr>
          <p:cNvPr id="388" name="Google Shape;388;p17"/>
          <p:cNvSpPr txBox="1">
            <a:spLocks noGrp="1"/>
          </p:cNvSpPr>
          <p:nvPr>
            <p:ph type="title"/>
          </p:nvPr>
        </p:nvSpPr>
        <p:spPr>
          <a:xfrm>
            <a:off x="2673400" y="2870200"/>
            <a:ext cx="6845200" cy="21208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89" name="Google Shape;389;p17"/>
          <p:cNvSpPr txBox="1">
            <a:spLocks noGrp="1"/>
          </p:cNvSpPr>
          <p:nvPr>
            <p:ph type="title" idx="2" hasCustomPrompt="1"/>
          </p:nvPr>
        </p:nvSpPr>
        <p:spPr>
          <a:xfrm>
            <a:off x="5219600" y="1093300"/>
            <a:ext cx="1752800" cy="13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4"/>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90" name="Google Shape;390;p17"/>
          <p:cNvSpPr txBox="1">
            <a:spLocks noGrp="1"/>
          </p:cNvSpPr>
          <p:nvPr>
            <p:ph type="subTitle" idx="1"/>
          </p:nvPr>
        </p:nvSpPr>
        <p:spPr>
          <a:xfrm>
            <a:off x="2990900" y="4989033"/>
            <a:ext cx="62612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91" name="Google Shape;391;p17"/>
          <p:cNvGrpSpPr/>
          <p:nvPr/>
        </p:nvGrpSpPr>
        <p:grpSpPr>
          <a:xfrm rot="4390107">
            <a:off x="10011839" y="4747101"/>
            <a:ext cx="1955164" cy="1841489"/>
            <a:chOff x="1404300" y="937325"/>
            <a:chExt cx="1767700" cy="1664925"/>
          </a:xfrm>
        </p:grpSpPr>
        <p:sp>
          <p:nvSpPr>
            <p:cNvPr id="392" name="Google Shape;392;p1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17"/>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7"/>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7"/>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7"/>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7"/>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7"/>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7"/>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7"/>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7"/>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7"/>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7"/>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7"/>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7"/>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7"/>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7"/>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3187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411"/>
        <p:cNvGrpSpPr/>
        <p:nvPr/>
      </p:nvGrpSpPr>
      <p:grpSpPr>
        <a:xfrm>
          <a:off x="0" y="0"/>
          <a:ext cx="0" cy="0"/>
          <a:chOff x="0" y="0"/>
          <a:chExt cx="0" cy="0"/>
        </a:xfrm>
      </p:grpSpPr>
      <p:sp>
        <p:nvSpPr>
          <p:cNvPr id="412" name="Google Shape;412;p18"/>
          <p:cNvSpPr txBox="1">
            <a:spLocks noGrp="1"/>
          </p:cNvSpPr>
          <p:nvPr>
            <p:ph type="title"/>
          </p:nvPr>
        </p:nvSpPr>
        <p:spPr>
          <a:xfrm>
            <a:off x="774700" y="2870200"/>
            <a:ext cx="5253200" cy="21208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13" name="Google Shape;413;p18"/>
          <p:cNvSpPr txBox="1">
            <a:spLocks noGrp="1"/>
          </p:cNvSpPr>
          <p:nvPr>
            <p:ph type="title" idx="2" hasCustomPrompt="1"/>
          </p:nvPr>
        </p:nvSpPr>
        <p:spPr>
          <a:xfrm>
            <a:off x="4275000" y="1093300"/>
            <a:ext cx="1752800" cy="13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4"/>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14" name="Google Shape;414;p18"/>
          <p:cNvSpPr txBox="1">
            <a:spLocks noGrp="1"/>
          </p:cNvSpPr>
          <p:nvPr>
            <p:ph type="subTitle" idx="1"/>
          </p:nvPr>
        </p:nvSpPr>
        <p:spPr>
          <a:xfrm>
            <a:off x="2103400" y="4989033"/>
            <a:ext cx="3924400" cy="95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415" name="Google Shape;415;p18"/>
          <p:cNvGrpSpPr/>
          <p:nvPr/>
        </p:nvGrpSpPr>
        <p:grpSpPr>
          <a:xfrm rot="-4213300">
            <a:off x="826846" y="5507316"/>
            <a:ext cx="881852" cy="1238635"/>
            <a:chOff x="2374700" y="1056350"/>
            <a:chExt cx="797300" cy="1119875"/>
          </a:xfrm>
        </p:grpSpPr>
        <p:sp>
          <p:nvSpPr>
            <p:cNvPr id="416" name="Google Shape;416;p1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8"/>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8"/>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8"/>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9645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23"/>
        <p:cNvGrpSpPr/>
        <p:nvPr/>
      </p:nvGrpSpPr>
      <p:grpSpPr>
        <a:xfrm>
          <a:off x="0" y="0"/>
          <a:ext cx="0" cy="0"/>
          <a:chOff x="0" y="0"/>
          <a:chExt cx="0" cy="0"/>
        </a:xfrm>
      </p:grpSpPr>
      <p:sp>
        <p:nvSpPr>
          <p:cNvPr id="424" name="Google Shape;424;p19"/>
          <p:cNvSpPr txBox="1">
            <a:spLocks noGrp="1"/>
          </p:cNvSpPr>
          <p:nvPr>
            <p:ph type="title"/>
          </p:nvPr>
        </p:nvSpPr>
        <p:spPr>
          <a:xfrm>
            <a:off x="950967" y="491767"/>
            <a:ext cx="102992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425" name="Google Shape;425;p19"/>
          <p:cNvGrpSpPr/>
          <p:nvPr/>
        </p:nvGrpSpPr>
        <p:grpSpPr>
          <a:xfrm rot="1189805" flipH="1">
            <a:off x="10812340" y="5374306"/>
            <a:ext cx="1187464" cy="1441541"/>
            <a:chOff x="3397302" y="3304800"/>
            <a:chExt cx="1031123" cy="1251750"/>
          </a:xfrm>
        </p:grpSpPr>
        <p:sp>
          <p:nvSpPr>
            <p:cNvPr id="426" name="Google Shape;426;p19"/>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9"/>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9"/>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9"/>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9"/>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9"/>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9"/>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9"/>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9"/>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9"/>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6" name="Google Shape;436;p19"/>
          <p:cNvGrpSpPr/>
          <p:nvPr/>
        </p:nvGrpSpPr>
        <p:grpSpPr>
          <a:xfrm rot="-7104810" flipH="1">
            <a:off x="-187287" y="-2270739"/>
            <a:ext cx="1894136" cy="7228705"/>
            <a:chOff x="9065175" y="1446600"/>
            <a:chExt cx="682175" cy="2603425"/>
          </a:xfrm>
        </p:grpSpPr>
        <p:sp>
          <p:nvSpPr>
            <p:cNvPr id="437" name="Google Shape;437;p19"/>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9"/>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9"/>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9"/>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9"/>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9"/>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9"/>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9"/>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9"/>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9"/>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9"/>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9"/>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9"/>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9"/>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9"/>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9"/>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9"/>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9"/>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9"/>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9"/>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9"/>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9"/>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9"/>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9"/>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9"/>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9"/>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13743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63"/>
        <p:cNvGrpSpPr/>
        <p:nvPr/>
      </p:nvGrpSpPr>
      <p:grpSpPr>
        <a:xfrm>
          <a:off x="0" y="0"/>
          <a:ext cx="0" cy="0"/>
          <a:chOff x="0" y="0"/>
          <a:chExt cx="0" cy="0"/>
        </a:xfrm>
      </p:grpSpPr>
      <p:sp>
        <p:nvSpPr>
          <p:cNvPr id="464" name="Google Shape;464;p20"/>
          <p:cNvSpPr txBox="1">
            <a:spLocks noGrp="1"/>
          </p:cNvSpPr>
          <p:nvPr>
            <p:ph type="title"/>
          </p:nvPr>
        </p:nvSpPr>
        <p:spPr>
          <a:xfrm>
            <a:off x="950967" y="491767"/>
            <a:ext cx="102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465" name="Google Shape;465;p20"/>
          <p:cNvGrpSpPr/>
          <p:nvPr/>
        </p:nvGrpSpPr>
        <p:grpSpPr>
          <a:xfrm rot="628474">
            <a:off x="105047" y="5180496"/>
            <a:ext cx="1187292" cy="1441333"/>
            <a:chOff x="3397302" y="3304800"/>
            <a:chExt cx="1031123" cy="1251750"/>
          </a:xfrm>
        </p:grpSpPr>
        <p:sp>
          <p:nvSpPr>
            <p:cNvPr id="466" name="Google Shape;466;p20"/>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0"/>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0"/>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0"/>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0"/>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20"/>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20"/>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0"/>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0"/>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5" name="Google Shape;475;p20"/>
          <p:cNvGrpSpPr/>
          <p:nvPr/>
        </p:nvGrpSpPr>
        <p:grpSpPr>
          <a:xfrm rot="8100000">
            <a:off x="10465339" y="-2270416"/>
            <a:ext cx="1894108" cy="7228599"/>
            <a:chOff x="9065175" y="1446600"/>
            <a:chExt cx="682175" cy="2603425"/>
          </a:xfrm>
        </p:grpSpPr>
        <p:sp>
          <p:nvSpPr>
            <p:cNvPr id="476" name="Google Shape;476;p20"/>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20"/>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0"/>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0"/>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0"/>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20"/>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0"/>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0"/>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0"/>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0"/>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0"/>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0"/>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0"/>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0"/>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0"/>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0"/>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0"/>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0"/>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0"/>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20"/>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20"/>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0"/>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0"/>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0"/>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0"/>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0"/>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050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6286500" y="2870200"/>
            <a:ext cx="4783200" cy="21208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3" name="Google Shape;43;p3"/>
          <p:cNvSpPr txBox="1">
            <a:spLocks noGrp="1"/>
          </p:cNvSpPr>
          <p:nvPr>
            <p:ph type="title" idx="2" hasCustomPrompt="1"/>
          </p:nvPr>
        </p:nvSpPr>
        <p:spPr>
          <a:xfrm>
            <a:off x="6273800" y="1093300"/>
            <a:ext cx="1752800" cy="13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4"/>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4" name="Google Shape;44;p3"/>
          <p:cNvSpPr txBox="1">
            <a:spLocks noGrp="1"/>
          </p:cNvSpPr>
          <p:nvPr>
            <p:ph type="subTitle" idx="1"/>
          </p:nvPr>
        </p:nvSpPr>
        <p:spPr>
          <a:xfrm>
            <a:off x="6286500" y="4989033"/>
            <a:ext cx="39244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45" name="Google Shape;45;p3"/>
          <p:cNvGrpSpPr/>
          <p:nvPr/>
        </p:nvGrpSpPr>
        <p:grpSpPr>
          <a:xfrm rot="-4213300">
            <a:off x="4268546" y="5330599"/>
            <a:ext cx="881852" cy="1238635"/>
            <a:chOff x="2374700" y="1056350"/>
            <a:chExt cx="797300" cy="1119875"/>
          </a:xfrm>
        </p:grpSpPr>
        <p:sp>
          <p:nvSpPr>
            <p:cNvPr id="46" name="Google Shape;46;p3"/>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3"/>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3"/>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3"/>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3"/>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rot="4242672">
            <a:off x="606398" y="446014"/>
            <a:ext cx="1187417" cy="1441485"/>
            <a:chOff x="3397302" y="3304800"/>
            <a:chExt cx="1031123" cy="1251750"/>
          </a:xfrm>
        </p:grpSpPr>
        <p:sp>
          <p:nvSpPr>
            <p:cNvPr id="54" name="Google Shape;54;p3"/>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77179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02"/>
        <p:cNvGrpSpPr/>
        <p:nvPr/>
      </p:nvGrpSpPr>
      <p:grpSpPr>
        <a:xfrm>
          <a:off x="0" y="0"/>
          <a:ext cx="0" cy="0"/>
          <a:chOff x="0" y="0"/>
          <a:chExt cx="0" cy="0"/>
        </a:xfrm>
      </p:grpSpPr>
      <p:sp>
        <p:nvSpPr>
          <p:cNvPr id="503" name="Google Shape;503;p21"/>
          <p:cNvSpPr txBox="1">
            <a:spLocks noGrp="1"/>
          </p:cNvSpPr>
          <p:nvPr>
            <p:ph type="title"/>
          </p:nvPr>
        </p:nvSpPr>
        <p:spPr>
          <a:xfrm>
            <a:off x="950967" y="491767"/>
            <a:ext cx="1029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504" name="Google Shape;504;p21"/>
          <p:cNvGrpSpPr/>
          <p:nvPr/>
        </p:nvGrpSpPr>
        <p:grpSpPr>
          <a:xfrm rot="-3354926">
            <a:off x="846386" y="2934236"/>
            <a:ext cx="2066429" cy="7886240"/>
            <a:chOff x="9065175" y="1446600"/>
            <a:chExt cx="682175" cy="2603425"/>
          </a:xfrm>
        </p:grpSpPr>
        <p:sp>
          <p:nvSpPr>
            <p:cNvPr id="505" name="Google Shape;505;p21"/>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1"/>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1"/>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1"/>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1"/>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1"/>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1"/>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1"/>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1"/>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21"/>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21"/>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1"/>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1"/>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1"/>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1"/>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1"/>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1"/>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1"/>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1"/>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1"/>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1"/>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1"/>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1"/>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1"/>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21"/>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1"/>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1"/>
          <p:cNvGrpSpPr/>
          <p:nvPr/>
        </p:nvGrpSpPr>
        <p:grpSpPr>
          <a:xfrm rot="3354926" flipH="1">
            <a:off x="9279186" y="2832636"/>
            <a:ext cx="2066429" cy="7886240"/>
            <a:chOff x="9065175" y="1446600"/>
            <a:chExt cx="682175" cy="2603425"/>
          </a:xfrm>
        </p:grpSpPr>
        <p:sp>
          <p:nvSpPr>
            <p:cNvPr id="532" name="Google Shape;532;p21"/>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1"/>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1"/>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1"/>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1"/>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1"/>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1"/>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1"/>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1"/>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1"/>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1"/>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1"/>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1"/>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1"/>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1"/>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1"/>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1"/>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1"/>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1"/>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1"/>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8" name="Google Shape;558;p21"/>
          <p:cNvGrpSpPr/>
          <p:nvPr/>
        </p:nvGrpSpPr>
        <p:grpSpPr>
          <a:xfrm rot="-7937313">
            <a:off x="485657" y="171267"/>
            <a:ext cx="881907" cy="1238712"/>
            <a:chOff x="2374700" y="1056350"/>
            <a:chExt cx="797300" cy="1119875"/>
          </a:xfrm>
        </p:grpSpPr>
        <p:sp>
          <p:nvSpPr>
            <p:cNvPr id="559" name="Google Shape;559;p2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1"/>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1"/>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1"/>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1"/>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6" name="Google Shape;566;p21"/>
          <p:cNvGrpSpPr/>
          <p:nvPr/>
        </p:nvGrpSpPr>
        <p:grpSpPr>
          <a:xfrm rot="7675516">
            <a:off x="10848873" y="273067"/>
            <a:ext cx="881921" cy="1238732"/>
            <a:chOff x="2374700" y="1056350"/>
            <a:chExt cx="797300" cy="1119875"/>
          </a:xfrm>
        </p:grpSpPr>
        <p:sp>
          <p:nvSpPr>
            <p:cNvPr id="567" name="Google Shape;567;p2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1"/>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1"/>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1"/>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1"/>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68791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74"/>
        <p:cNvGrpSpPr/>
        <p:nvPr/>
      </p:nvGrpSpPr>
      <p:grpSpPr>
        <a:xfrm>
          <a:off x="0" y="0"/>
          <a:ext cx="0" cy="0"/>
          <a:chOff x="0" y="0"/>
          <a:chExt cx="0" cy="0"/>
        </a:xfrm>
      </p:grpSpPr>
      <p:sp>
        <p:nvSpPr>
          <p:cNvPr id="575" name="Google Shape;575;p22"/>
          <p:cNvSpPr txBox="1">
            <a:spLocks noGrp="1"/>
          </p:cNvSpPr>
          <p:nvPr>
            <p:ph type="title"/>
          </p:nvPr>
        </p:nvSpPr>
        <p:spPr>
          <a:xfrm>
            <a:off x="950967" y="491767"/>
            <a:ext cx="1029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576" name="Google Shape;576;p22"/>
          <p:cNvGrpSpPr/>
          <p:nvPr/>
        </p:nvGrpSpPr>
        <p:grpSpPr>
          <a:xfrm rot="5400000">
            <a:off x="-411300" y="-452932"/>
            <a:ext cx="2378475" cy="2521087"/>
            <a:chOff x="3403900" y="3304800"/>
            <a:chExt cx="1556050" cy="1649350"/>
          </a:xfrm>
        </p:grpSpPr>
        <p:sp>
          <p:nvSpPr>
            <p:cNvPr id="577" name="Google Shape;577;p22"/>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2"/>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2"/>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2"/>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2"/>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2"/>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2"/>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2"/>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2"/>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2"/>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2"/>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2"/>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2"/>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2"/>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22"/>
          <p:cNvGrpSpPr/>
          <p:nvPr/>
        </p:nvGrpSpPr>
        <p:grpSpPr>
          <a:xfrm rot="2936368">
            <a:off x="10558089" y="1847"/>
            <a:ext cx="1955212" cy="1841536"/>
            <a:chOff x="1404300" y="937325"/>
            <a:chExt cx="1767700" cy="1664925"/>
          </a:xfrm>
        </p:grpSpPr>
        <p:sp>
          <p:nvSpPr>
            <p:cNvPr id="597" name="Google Shape;597;p22"/>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2"/>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2"/>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2"/>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2"/>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2"/>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2"/>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22"/>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22"/>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22"/>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22"/>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2"/>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22"/>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22"/>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2"/>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2"/>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2"/>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2"/>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2464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616"/>
        <p:cNvGrpSpPr/>
        <p:nvPr/>
      </p:nvGrpSpPr>
      <p:grpSpPr>
        <a:xfrm>
          <a:off x="0" y="0"/>
          <a:ext cx="0" cy="0"/>
          <a:chOff x="0" y="0"/>
          <a:chExt cx="0" cy="0"/>
        </a:xfrm>
      </p:grpSpPr>
      <p:sp>
        <p:nvSpPr>
          <p:cNvPr id="617" name="Google Shape;617;p23"/>
          <p:cNvSpPr txBox="1">
            <a:spLocks noGrp="1"/>
          </p:cNvSpPr>
          <p:nvPr>
            <p:ph type="title"/>
          </p:nvPr>
        </p:nvSpPr>
        <p:spPr>
          <a:xfrm>
            <a:off x="950967" y="491767"/>
            <a:ext cx="1029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599813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18"/>
        <p:cNvGrpSpPr/>
        <p:nvPr/>
      </p:nvGrpSpPr>
      <p:grpSpPr>
        <a:xfrm>
          <a:off x="0" y="0"/>
          <a:ext cx="0" cy="0"/>
          <a:chOff x="0" y="0"/>
          <a:chExt cx="0" cy="0"/>
        </a:xfrm>
      </p:grpSpPr>
      <p:grpSp>
        <p:nvGrpSpPr>
          <p:cNvPr id="619" name="Google Shape;619;p24"/>
          <p:cNvGrpSpPr/>
          <p:nvPr/>
        </p:nvGrpSpPr>
        <p:grpSpPr>
          <a:xfrm rot="-5678385" flipH="1">
            <a:off x="10088159" y="446619"/>
            <a:ext cx="1955120" cy="1841448"/>
            <a:chOff x="1404300" y="937325"/>
            <a:chExt cx="1767700" cy="1664925"/>
          </a:xfrm>
        </p:grpSpPr>
        <p:sp>
          <p:nvSpPr>
            <p:cNvPr id="620" name="Google Shape;620;p2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4"/>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4"/>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4"/>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24"/>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24"/>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4"/>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4"/>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4"/>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24"/>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4"/>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4"/>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4"/>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24"/>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4"/>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4"/>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9" name="Google Shape;639;p24"/>
          <p:cNvGrpSpPr/>
          <p:nvPr/>
        </p:nvGrpSpPr>
        <p:grpSpPr>
          <a:xfrm rot="5400000" flipH="1">
            <a:off x="575412" y="4561954"/>
            <a:ext cx="2044443" cy="2167025"/>
            <a:chOff x="3403900" y="3304800"/>
            <a:chExt cx="1556050" cy="1649350"/>
          </a:xfrm>
        </p:grpSpPr>
        <p:sp>
          <p:nvSpPr>
            <p:cNvPr id="640" name="Google Shape;640;p24"/>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4"/>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4"/>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4"/>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4"/>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4"/>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4"/>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4"/>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4"/>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4"/>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24"/>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4"/>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4"/>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24"/>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4"/>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4"/>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9" name="Google Shape;659;p24"/>
          <p:cNvSpPr txBox="1">
            <a:spLocks noGrp="1"/>
          </p:cNvSpPr>
          <p:nvPr>
            <p:ph type="title"/>
          </p:nvPr>
        </p:nvSpPr>
        <p:spPr>
          <a:xfrm>
            <a:off x="960800" y="1028700"/>
            <a:ext cx="6968400" cy="17536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133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660" name="Google Shape;660;p24"/>
          <p:cNvSpPr txBox="1">
            <a:spLocks noGrp="1"/>
          </p:cNvSpPr>
          <p:nvPr>
            <p:ph type="subTitle" idx="1"/>
          </p:nvPr>
        </p:nvSpPr>
        <p:spPr>
          <a:xfrm>
            <a:off x="960800" y="3188667"/>
            <a:ext cx="4627200" cy="106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580534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61"/>
        <p:cNvGrpSpPr/>
        <p:nvPr/>
      </p:nvGrpSpPr>
      <p:grpSpPr>
        <a:xfrm>
          <a:off x="0" y="0"/>
          <a:ext cx="0" cy="0"/>
          <a:chOff x="0" y="0"/>
          <a:chExt cx="0" cy="0"/>
        </a:xfrm>
      </p:grpSpPr>
      <p:sp>
        <p:nvSpPr>
          <p:cNvPr id="662" name="Google Shape;662;p25"/>
          <p:cNvSpPr txBox="1">
            <a:spLocks noGrp="1"/>
          </p:cNvSpPr>
          <p:nvPr>
            <p:ph type="title"/>
          </p:nvPr>
        </p:nvSpPr>
        <p:spPr>
          <a:xfrm>
            <a:off x="1122700" y="1590000"/>
            <a:ext cx="4135200" cy="2816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63" name="Google Shape;663;p25"/>
          <p:cNvSpPr txBox="1">
            <a:spLocks noGrp="1"/>
          </p:cNvSpPr>
          <p:nvPr>
            <p:ph type="subTitle" idx="1"/>
          </p:nvPr>
        </p:nvSpPr>
        <p:spPr>
          <a:xfrm>
            <a:off x="1122684" y="4487200"/>
            <a:ext cx="40692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664" name="Google Shape;664;p25"/>
          <p:cNvGrpSpPr/>
          <p:nvPr/>
        </p:nvGrpSpPr>
        <p:grpSpPr>
          <a:xfrm rot="1551809">
            <a:off x="-55741" y="271230"/>
            <a:ext cx="2025417" cy="1675653"/>
            <a:chOff x="193669" y="148127"/>
            <a:chExt cx="2323487" cy="1922250"/>
          </a:xfrm>
        </p:grpSpPr>
        <p:sp>
          <p:nvSpPr>
            <p:cNvPr id="665" name="Google Shape;665;p25"/>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5"/>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5"/>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68" name="Google Shape;668;p25"/>
            <p:cNvGrpSpPr/>
            <p:nvPr/>
          </p:nvGrpSpPr>
          <p:grpSpPr>
            <a:xfrm rot="-3943890">
              <a:off x="413745" y="559232"/>
              <a:ext cx="579901" cy="745140"/>
              <a:chOff x="234492" y="148127"/>
              <a:chExt cx="579920" cy="745164"/>
            </a:xfrm>
          </p:grpSpPr>
          <p:sp>
            <p:nvSpPr>
              <p:cNvPr id="669" name="Google Shape;669;p2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1" name="Google Shape;671;p25"/>
            <p:cNvGrpSpPr/>
            <p:nvPr/>
          </p:nvGrpSpPr>
          <p:grpSpPr>
            <a:xfrm>
              <a:off x="416768" y="148127"/>
              <a:ext cx="1867051" cy="1922250"/>
              <a:chOff x="111968" y="148127"/>
              <a:chExt cx="1867051" cy="1922250"/>
            </a:xfrm>
          </p:grpSpPr>
          <p:sp>
            <p:nvSpPr>
              <p:cNvPr id="672" name="Google Shape;672;p2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74" name="Google Shape;674;p25"/>
              <p:cNvGrpSpPr/>
              <p:nvPr/>
            </p:nvGrpSpPr>
            <p:grpSpPr>
              <a:xfrm rot="2700200">
                <a:off x="519774" y="342293"/>
                <a:ext cx="1051439" cy="1589031"/>
                <a:chOff x="2374700" y="932638"/>
                <a:chExt cx="864662" cy="1306680"/>
              </a:xfrm>
            </p:grpSpPr>
            <p:sp>
              <p:nvSpPr>
                <p:cNvPr id="675" name="Google Shape;675;p25"/>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5"/>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5"/>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5"/>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5"/>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5"/>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5"/>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682" name="Google Shape;682;p25"/>
          <p:cNvGrpSpPr/>
          <p:nvPr/>
        </p:nvGrpSpPr>
        <p:grpSpPr>
          <a:xfrm rot="3354884" flipH="1">
            <a:off x="9882179" y="644742"/>
            <a:ext cx="2735715" cy="10440468"/>
            <a:chOff x="9065175" y="1446600"/>
            <a:chExt cx="682175" cy="2603425"/>
          </a:xfrm>
        </p:grpSpPr>
        <p:sp>
          <p:nvSpPr>
            <p:cNvPr id="683" name="Google Shape;683;p25"/>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5"/>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5"/>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5"/>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5"/>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5"/>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5"/>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25"/>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25"/>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5"/>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5"/>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5"/>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5"/>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5"/>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5"/>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5"/>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5"/>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5"/>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5"/>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5"/>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5"/>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39472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709"/>
        <p:cNvGrpSpPr/>
        <p:nvPr/>
      </p:nvGrpSpPr>
      <p:grpSpPr>
        <a:xfrm>
          <a:off x="0" y="0"/>
          <a:ext cx="0" cy="0"/>
          <a:chOff x="0" y="0"/>
          <a:chExt cx="0" cy="0"/>
        </a:xfrm>
      </p:grpSpPr>
      <p:sp>
        <p:nvSpPr>
          <p:cNvPr id="710" name="Google Shape;710;p26"/>
          <p:cNvSpPr txBox="1">
            <a:spLocks noGrp="1"/>
          </p:cNvSpPr>
          <p:nvPr>
            <p:ph type="title"/>
          </p:nvPr>
        </p:nvSpPr>
        <p:spPr>
          <a:xfrm>
            <a:off x="1460949" y="1014400"/>
            <a:ext cx="5413600" cy="158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711" name="Google Shape;711;p26"/>
          <p:cNvSpPr txBox="1">
            <a:spLocks noGrp="1"/>
          </p:cNvSpPr>
          <p:nvPr>
            <p:ph type="subTitle" idx="1"/>
          </p:nvPr>
        </p:nvSpPr>
        <p:spPr>
          <a:xfrm>
            <a:off x="1460949" y="2794000"/>
            <a:ext cx="3772800" cy="14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712" name="Google Shape;712;p26"/>
          <p:cNvGrpSpPr/>
          <p:nvPr/>
        </p:nvGrpSpPr>
        <p:grpSpPr>
          <a:xfrm rot="7047972">
            <a:off x="1139289" y="1505788"/>
            <a:ext cx="2537260" cy="9683099"/>
            <a:chOff x="9065175" y="1446600"/>
            <a:chExt cx="682175" cy="2603425"/>
          </a:xfrm>
        </p:grpSpPr>
        <p:sp>
          <p:nvSpPr>
            <p:cNvPr id="713" name="Google Shape;713;p26"/>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6"/>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6"/>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6"/>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6"/>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6"/>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6"/>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6"/>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6"/>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6"/>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6"/>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6"/>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6"/>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6"/>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6"/>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6"/>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6"/>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6"/>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6"/>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6"/>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6"/>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6"/>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6"/>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6"/>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9" name="Google Shape;739;p26"/>
          <p:cNvGrpSpPr/>
          <p:nvPr/>
        </p:nvGrpSpPr>
        <p:grpSpPr>
          <a:xfrm rot="8377225">
            <a:off x="9634295" y="-308064"/>
            <a:ext cx="2378495" cy="2521109"/>
            <a:chOff x="3403900" y="3304800"/>
            <a:chExt cx="1556050" cy="1649350"/>
          </a:xfrm>
        </p:grpSpPr>
        <p:sp>
          <p:nvSpPr>
            <p:cNvPr id="740" name="Google Shape;740;p26"/>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6"/>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6"/>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6"/>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6"/>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6"/>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6"/>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6"/>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6"/>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6"/>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6"/>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6"/>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26"/>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6"/>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26"/>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26"/>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6"/>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6"/>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6"/>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26863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759"/>
        <p:cNvGrpSpPr/>
        <p:nvPr/>
      </p:nvGrpSpPr>
      <p:grpSpPr>
        <a:xfrm>
          <a:off x="0" y="0"/>
          <a:ext cx="0" cy="0"/>
          <a:chOff x="0" y="0"/>
          <a:chExt cx="0" cy="0"/>
        </a:xfrm>
      </p:grpSpPr>
      <p:sp>
        <p:nvSpPr>
          <p:cNvPr id="760" name="Google Shape;760;p27"/>
          <p:cNvSpPr txBox="1">
            <a:spLocks noGrp="1"/>
          </p:cNvSpPr>
          <p:nvPr>
            <p:ph type="title"/>
          </p:nvPr>
        </p:nvSpPr>
        <p:spPr>
          <a:xfrm>
            <a:off x="6569767" y="1649400"/>
            <a:ext cx="3478000" cy="214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761" name="Google Shape;761;p27"/>
          <p:cNvSpPr txBox="1">
            <a:spLocks noGrp="1"/>
          </p:cNvSpPr>
          <p:nvPr>
            <p:ph type="subTitle" idx="1"/>
          </p:nvPr>
        </p:nvSpPr>
        <p:spPr>
          <a:xfrm>
            <a:off x="6569767" y="4208467"/>
            <a:ext cx="3832400" cy="14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762" name="Google Shape;762;p27"/>
          <p:cNvGrpSpPr/>
          <p:nvPr/>
        </p:nvGrpSpPr>
        <p:grpSpPr>
          <a:xfrm rot="7047972">
            <a:off x="8429089" y="-4247312"/>
            <a:ext cx="2537260" cy="9683099"/>
            <a:chOff x="9065175" y="1446600"/>
            <a:chExt cx="682175" cy="2603425"/>
          </a:xfrm>
        </p:grpSpPr>
        <p:sp>
          <p:nvSpPr>
            <p:cNvPr id="763" name="Google Shape;763;p27"/>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7"/>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7"/>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7"/>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7"/>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7"/>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27"/>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7"/>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7"/>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7"/>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7"/>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7"/>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7"/>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7"/>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7"/>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7"/>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7"/>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7"/>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7"/>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27"/>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7"/>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7"/>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27"/>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7"/>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7"/>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27"/>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9" name="Google Shape;789;p27"/>
          <p:cNvGrpSpPr/>
          <p:nvPr/>
        </p:nvGrpSpPr>
        <p:grpSpPr>
          <a:xfrm rot="-3094973">
            <a:off x="510015" y="5425962"/>
            <a:ext cx="881923" cy="1238735"/>
            <a:chOff x="2374700" y="1056350"/>
            <a:chExt cx="797300" cy="1119875"/>
          </a:xfrm>
        </p:grpSpPr>
        <p:sp>
          <p:nvSpPr>
            <p:cNvPr id="790" name="Google Shape;790;p2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2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2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27"/>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27"/>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7"/>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44333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797"/>
        <p:cNvGrpSpPr/>
        <p:nvPr/>
      </p:nvGrpSpPr>
      <p:grpSpPr>
        <a:xfrm>
          <a:off x="0" y="0"/>
          <a:ext cx="0" cy="0"/>
          <a:chOff x="0" y="0"/>
          <a:chExt cx="0" cy="0"/>
        </a:xfrm>
      </p:grpSpPr>
      <p:sp>
        <p:nvSpPr>
          <p:cNvPr id="798" name="Google Shape;798;p28"/>
          <p:cNvSpPr txBox="1">
            <a:spLocks noGrp="1"/>
          </p:cNvSpPr>
          <p:nvPr>
            <p:ph type="title"/>
          </p:nvPr>
        </p:nvSpPr>
        <p:spPr>
          <a:xfrm>
            <a:off x="2149337" y="2541567"/>
            <a:ext cx="4357600" cy="158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1"/>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799" name="Google Shape;799;p28"/>
          <p:cNvSpPr txBox="1">
            <a:spLocks noGrp="1"/>
          </p:cNvSpPr>
          <p:nvPr>
            <p:ph type="subTitle" idx="1"/>
          </p:nvPr>
        </p:nvSpPr>
        <p:spPr>
          <a:xfrm>
            <a:off x="2149337" y="4495800"/>
            <a:ext cx="3946800" cy="14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grpSp>
        <p:nvGrpSpPr>
          <p:cNvPr id="800" name="Google Shape;800;p28"/>
          <p:cNvGrpSpPr/>
          <p:nvPr/>
        </p:nvGrpSpPr>
        <p:grpSpPr>
          <a:xfrm rot="-7047972" flipH="1">
            <a:off x="755222" y="-3853612"/>
            <a:ext cx="2537260" cy="9683099"/>
            <a:chOff x="9065175" y="1446600"/>
            <a:chExt cx="682175" cy="2603425"/>
          </a:xfrm>
        </p:grpSpPr>
        <p:sp>
          <p:nvSpPr>
            <p:cNvPr id="801" name="Google Shape;801;p28"/>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28"/>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28"/>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28"/>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28"/>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28"/>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28"/>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28"/>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28"/>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28"/>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28"/>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28"/>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28"/>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28"/>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28"/>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28"/>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8"/>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28"/>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28"/>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28"/>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28"/>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28"/>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28"/>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28"/>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28"/>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28"/>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7" name="Google Shape;827;p28"/>
          <p:cNvGrpSpPr/>
          <p:nvPr/>
        </p:nvGrpSpPr>
        <p:grpSpPr>
          <a:xfrm rot="10800000">
            <a:off x="9588996" y="241707"/>
            <a:ext cx="2378475" cy="2521087"/>
            <a:chOff x="3403900" y="3304800"/>
            <a:chExt cx="1556050" cy="1649350"/>
          </a:xfrm>
        </p:grpSpPr>
        <p:sp>
          <p:nvSpPr>
            <p:cNvPr id="828" name="Google Shape;828;p28"/>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28"/>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28"/>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28"/>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28"/>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28"/>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28"/>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28"/>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28"/>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28"/>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28"/>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28"/>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28"/>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28"/>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28"/>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28"/>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28"/>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28"/>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28"/>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7" name="Google Shape;847;p28"/>
          <p:cNvGrpSpPr/>
          <p:nvPr/>
        </p:nvGrpSpPr>
        <p:grpSpPr>
          <a:xfrm rot="8100000" flipH="1">
            <a:off x="10206876" y="4867648"/>
            <a:ext cx="2086329" cy="1478883"/>
            <a:chOff x="193669" y="148127"/>
            <a:chExt cx="1982873" cy="1405549"/>
          </a:xfrm>
        </p:grpSpPr>
        <p:sp>
          <p:nvSpPr>
            <p:cNvPr id="848" name="Google Shape;848;p28"/>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49" name="Google Shape;849;p28"/>
            <p:cNvGrpSpPr/>
            <p:nvPr/>
          </p:nvGrpSpPr>
          <p:grpSpPr>
            <a:xfrm rot="-3943890">
              <a:off x="413745" y="559232"/>
              <a:ext cx="579901" cy="745140"/>
              <a:chOff x="234492" y="148127"/>
              <a:chExt cx="579920" cy="745164"/>
            </a:xfrm>
          </p:grpSpPr>
          <p:sp>
            <p:nvSpPr>
              <p:cNvPr id="850" name="Google Shape;850;p2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2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2" name="Google Shape;852;p28"/>
            <p:cNvGrpSpPr/>
            <p:nvPr/>
          </p:nvGrpSpPr>
          <p:grpSpPr>
            <a:xfrm>
              <a:off x="539292" y="148127"/>
              <a:ext cx="1637250" cy="1405549"/>
              <a:chOff x="234492" y="148127"/>
              <a:chExt cx="1637250" cy="1405549"/>
            </a:xfrm>
          </p:grpSpPr>
          <p:sp>
            <p:nvSpPr>
              <p:cNvPr id="853" name="Google Shape;853;p28"/>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28"/>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55" name="Google Shape;855;p28"/>
              <p:cNvGrpSpPr/>
              <p:nvPr/>
            </p:nvGrpSpPr>
            <p:grpSpPr>
              <a:xfrm rot="2700200">
                <a:off x="726654" y="558761"/>
                <a:ext cx="1036634" cy="736202"/>
                <a:chOff x="2374700" y="1045220"/>
                <a:chExt cx="852487" cy="605389"/>
              </a:xfrm>
            </p:grpSpPr>
            <p:sp>
              <p:nvSpPr>
                <p:cNvPr id="856" name="Google Shape;856;p2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2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2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28"/>
                <p:cNvSpPr/>
                <p:nvPr/>
              </p:nvSpPr>
              <p:spPr>
                <a:xfrm>
                  <a:off x="2991366" y="1416101"/>
                  <a:ext cx="235822" cy="23450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28"/>
                <p:cNvSpPr/>
                <p:nvPr/>
              </p:nvSpPr>
              <p:spPr>
                <a:xfrm>
                  <a:off x="2576281" y="1045220"/>
                  <a:ext cx="119040" cy="117808"/>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4025090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861"/>
        <p:cNvGrpSpPr/>
        <p:nvPr/>
      </p:nvGrpSpPr>
      <p:grpSpPr>
        <a:xfrm>
          <a:off x="0" y="0"/>
          <a:ext cx="0" cy="0"/>
          <a:chOff x="0" y="0"/>
          <a:chExt cx="0" cy="0"/>
        </a:xfrm>
      </p:grpSpPr>
      <p:sp>
        <p:nvSpPr>
          <p:cNvPr id="862" name="Google Shape;862;p29"/>
          <p:cNvSpPr txBox="1">
            <a:spLocks noGrp="1"/>
          </p:cNvSpPr>
          <p:nvPr>
            <p:ph type="body" idx="1"/>
          </p:nvPr>
        </p:nvSpPr>
        <p:spPr>
          <a:xfrm>
            <a:off x="950967" y="1824912"/>
            <a:ext cx="4996000" cy="40692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Clr>
                <a:srgbClr val="000000"/>
              </a:buClr>
              <a:buSzPts val="1400"/>
              <a:buFont typeface="Catamaran"/>
              <a:buChar char="●"/>
              <a:defRPr/>
            </a:lvl1pPr>
            <a:lvl2pPr marL="1219170" lvl="1" indent="-423323" rtl="0">
              <a:spcBef>
                <a:spcPts val="0"/>
              </a:spcBef>
              <a:spcAft>
                <a:spcPts val="0"/>
              </a:spcAft>
              <a:buClr>
                <a:srgbClr val="000000"/>
              </a:buClr>
              <a:buSzPts val="1400"/>
              <a:buFont typeface="Catamaran"/>
              <a:buChar char="○"/>
              <a:defRPr/>
            </a:lvl2pPr>
            <a:lvl3pPr marL="1828754" lvl="2" indent="-423323" rtl="0">
              <a:spcBef>
                <a:spcPts val="0"/>
              </a:spcBef>
              <a:spcAft>
                <a:spcPts val="0"/>
              </a:spcAft>
              <a:buClr>
                <a:srgbClr val="000000"/>
              </a:buClr>
              <a:buSzPts val="1400"/>
              <a:buFont typeface="Catamaran"/>
              <a:buChar char="■"/>
              <a:defRPr/>
            </a:lvl3pPr>
            <a:lvl4pPr marL="2438339" lvl="3" indent="-423323" rtl="0">
              <a:spcBef>
                <a:spcPts val="0"/>
              </a:spcBef>
              <a:spcAft>
                <a:spcPts val="0"/>
              </a:spcAft>
              <a:buClr>
                <a:srgbClr val="000000"/>
              </a:buClr>
              <a:buSzPts val="1400"/>
              <a:buFont typeface="Catamaran"/>
              <a:buChar char="●"/>
              <a:defRPr/>
            </a:lvl4pPr>
            <a:lvl5pPr marL="3047924" lvl="4" indent="-423323" rtl="0">
              <a:spcBef>
                <a:spcPts val="0"/>
              </a:spcBef>
              <a:spcAft>
                <a:spcPts val="0"/>
              </a:spcAft>
              <a:buClr>
                <a:srgbClr val="000000"/>
              </a:buClr>
              <a:buSzPts val="1400"/>
              <a:buFont typeface="Catamaran"/>
              <a:buChar char="○"/>
              <a:defRPr/>
            </a:lvl5pPr>
            <a:lvl6pPr marL="3657509" lvl="5" indent="-423323" rtl="0">
              <a:spcBef>
                <a:spcPts val="0"/>
              </a:spcBef>
              <a:spcAft>
                <a:spcPts val="0"/>
              </a:spcAft>
              <a:buClr>
                <a:srgbClr val="000000"/>
              </a:buClr>
              <a:buSzPts val="1400"/>
              <a:buFont typeface="Catamaran"/>
              <a:buChar char="■"/>
              <a:defRPr/>
            </a:lvl6pPr>
            <a:lvl7pPr marL="4267093" lvl="6" indent="-423323" rtl="0">
              <a:spcBef>
                <a:spcPts val="0"/>
              </a:spcBef>
              <a:spcAft>
                <a:spcPts val="0"/>
              </a:spcAft>
              <a:buClr>
                <a:srgbClr val="000000"/>
              </a:buClr>
              <a:buSzPts val="1400"/>
              <a:buFont typeface="Catamaran"/>
              <a:buChar char="●"/>
              <a:defRPr/>
            </a:lvl7pPr>
            <a:lvl8pPr marL="4876678" lvl="7" indent="-423323" rtl="0">
              <a:spcBef>
                <a:spcPts val="0"/>
              </a:spcBef>
              <a:spcAft>
                <a:spcPts val="0"/>
              </a:spcAft>
              <a:buClr>
                <a:srgbClr val="000000"/>
              </a:buClr>
              <a:buSzPts val="1400"/>
              <a:buFont typeface="Catamaran"/>
              <a:buChar char="○"/>
              <a:defRPr/>
            </a:lvl8pPr>
            <a:lvl9pPr marL="5486263" lvl="8" indent="-423323" rtl="0">
              <a:spcBef>
                <a:spcPts val="0"/>
              </a:spcBef>
              <a:spcAft>
                <a:spcPts val="0"/>
              </a:spcAft>
              <a:buClr>
                <a:srgbClr val="000000"/>
              </a:buClr>
              <a:buSzPts val="1400"/>
              <a:buFont typeface="Catamaran"/>
              <a:buChar char="■"/>
              <a:defRPr/>
            </a:lvl9pPr>
          </a:lstStyle>
          <a:p>
            <a:pPr lvl="0"/>
            <a:r>
              <a:rPr lang="en-US"/>
              <a:t>Click to edit Master text styles</a:t>
            </a:r>
          </a:p>
        </p:txBody>
      </p:sp>
      <p:sp>
        <p:nvSpPr>
          <p:cNvPr id="863" name="Google Shape;863;p29"/>
          <p:cNvSpPr txBox="1">
            <a:spLocks noGrp="1"/>
          </p:cNvSpPr>
          <p:nvPr>
            <p:ph type="body" idx="2"/>
          </p:nvPr>
        </p:nvSpPr>
        <p:spPr>
          <a:xfrm>
            <a:off x="6448167" y="1824912"/>
            <a:ext cx="4768000" cy="40688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Clr>
                <a:srgbClr val="000000"/>
              </a:buClr>
              <a:buSzPts val="1400"/>
              <a:buFont typeface="Catamaran"/>
              <a:buChar char="●"/>
              <a:defRPr/>
            </a:lvl1pPr>
            <a:lvl2pPr marL="1219170" lvl="1" indent="-423323" rtl="0">
              <a:spcBef>
                <a:spcPts val="0"/>
              </a:spcBef>
              <a:spcAft>
                <a:spcPts val="0"/>
              </a:spcAft>
              <a:buClr>
                <a:srgbClr val="000000"/>
              </a:buClr>
              <a:buSzPts val="1400"/>
              <a:buFont typeface="Catamaran"/>
              <a:buChar char="○"/>
              <a:defRPr/>
            </a:lvl2pPr>
            <a:lvl3pPr marL="1828754" lvl="2" indent="-423323" rtl="0">
              <a:spcBef>
                <a:spcPts val="0"/>
              </a:spcBef>
              <a:spcAft>
                <a:spcPts val="0"/>
              </a:spcAft>
              <a:buClr>
                <a:srgbClr val="000000"/>
              </a:buClr>
              <a:buSzPts val="1400"/>
              <a:buFont typeface="Catamaran"/>
              <a:buChar char="■"/>
              <a:defRPr/>
            </a:lvl3pPr>
            <a:lvl4pPr marL="2438339" lvl="3" indent="-423323" rtl="0">
              <a:spcBef>
                <a:spcPts val="0"/>
              </a:spcBef>
              <a:spcAft>
                <a:spcPts val="0"/>
              </a:spcAft>
              <a:buClr>
                <a:srgbClr val="000000"/>
              </a:buClr>
              <a:buSzPts val="1400"/>
              <a:buFont typeface="Catamaran"/>
              <a:buChar char="●"/>
              <a:defRPr/>
            </a:lvl4pPr>
            <a:lvl5pPr marL="3047924" lvl="4" indent="-423323" rtl="0">
              <a:spcBef>
                <a:spcPts val="0"/>
              </a:spcBef>
              <a:spcAft>
                <a:spcPts val="0"/>
              </a:spcAft>
              <a:buClr>
                <a:srgbClr val="000000"/>
              </a:buClr>
              <a:buSzPts val="1400"/>
              <a:buFont typeface="Catamaran"/>
              <a:buChar char="○"/>
              <a:defRPr/>
            </a:lvl5pPr>
            <a:lvl6pPr marL="3657509" lvl="5" indent="-423323" rtl="0">
              <a:spcBef>
                <a:spcPts val="0"/>
              </a:spcBef>
              <a:spcAft>
                <a:spcPts val="0"/>
              </a:spcAft>
              <a:buClr>
                <a:srgbClr val="000000"/>
              </a:buClr>
              <a:buSzPts val="1400"/>
              <a:buFont typeface="Catamaran"/>
              <a:buChar char="■"/>
              <a:defRPr/>
            </a:lvl6pPr>
            <a:lvl7pPr marL="4267093" lvl="6" indent="-423323" rtl="0">
              <a:spcBef>
                <a:spcPts val="0"/>
              </a:spcBef>
              <a:spcAft>
                <a:spcPts val="0"/>
              </a:spcAft>
              <a:buClr>
                <a:srgbClr val="000000"/>
              </a:buClr>
              <a:buSzPts val="1400"/>
              <a:buFont typeface="Catamaran"/>
              <a:buChar char="●"/>
              <a:defRPr/>
            </a:lvl7pPr>
            <a:lvl8pPr marL="4876678" lvl="7" indent="-423323" rtl="0">
              <a:spcBef>
                <a:spcPts val="0"/>
              </a:spcBef>
              <a:spcAft>
                <a:spcPts val="0"/>
              </a:spcAft>
              <a:buClr>
                <a:srgbClr val="000000"/>
              </a:buClr>
              <a:buSzPts val="1400"/>
              <a:buFont typeface="Catamaran"/>
              <a:buChar char="○"/>
              <a:defRPr/>
            </a:lvl8pPr>
            <a:lvl9pPr marL="5486263" lvl="8" indent="-423323" rtl="0">
              <a:spcBef>
                <a:spcPts val="0"/>
              </a:spcBef>
              <a:spcAft>
                <a:spcPts val="0"/>
              </a:spcAft>
              <a:buClr>
                <a:srgbClr val="000000"/>
              </a:buClr>
              <a:buSzPts val="1400"/>
              <a:buFont typeface="Catamaran"/>
              <a:buChar char="■"/>
              <a:defRPr/>
            </a:lvl9pPr>
          </a:lstStyle>
          <a:p>
            <a:pPr lvl="0"/>
            <a:r>
              <a:rPr lang="en-US"/>
              <a:t>Click to edit Master text styles</a:t>
            </a:r>
          </a:p>
        </p:txBody>
      </p:sp>
      <p:sp>
        <p:nvSpPr>
          <p:cNvPr id="864" name="Google Shape;864;p29"/>
          <p:cNvSpPr txBox="1">
            <a:spLocks noGrp="1"/>
          </p:cNvSpPr>
          <p:nvPr>
            <p:ph type="title"/>
          </p:nvPr>
        </p:nvSpPr>
        <p:spPr>
          <a:xfrm>
            <a:off x="950967" y="491767"/>
            <a:ext cx="102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65" name="Google Shape;865;p29"/>
          <p:cNvGrpSpPr/>
          <p:nvPr/>
        </p:nvGrpSpPr>
        <p:grpSpPr>
          <a:xfrm rot="-3094973">
            <a:off x="382997" y="5608862"/>
            <a:ext cx="881923" cy="1238735"/>
            <a:chOff x="2374700" y="1056350"/>
            <a:chExt cx="797300" cy="1119875"/>
          </a:xfrm>
        </p:grpSpPr>
        <p:sp>
          <p:nvSpPr>
            <p:cNvPr id="866" name="Google Shape;866;p29"/>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29"/>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29"/>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29"/>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29"/>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29"/>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29"/>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56602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73"/>
        <p:cNvGrpSpPr/>
        <p:nvPr/>
      </p:nvGrpSpPr>
      <p:grpSpPr>
        <a:xfrm>
          <a:off x="0" y="0"/>
          <a:ext cx="0" cy="0"/>
          <a:chOff x="0" y="0"/>
          <a:chExt cx="0" cy="0"/>
        </a:xfrm>
      </p:grpSpPr>
      <p:sp>
        <p:nvSpPr>
          <p:cNvPr id="874" name="Google Shape;874;p30"/>
          <p:cNvSpPr txBox="1">
            <a:spLocks noGrp="1"/>
          </p:cNvSpPr>
          <p:nvPr>
            <p:ph type="title"/>
          </p:nvPr>
        </p:nvSpPr>
        <p:spPr>
          <a:xfrm>
            <a:off x="945467" y="1809067"/>
            <a:ext cx="438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875" name="Google Shape;875;p30"/>
          <p:cNvSpPr txBox="1">
            <a:spLocks noGrp="1"/>
          </p:cNvSpPr>
          <p:nvPr>
            <p:ph type="subTitle" idx="1"/>
          </p:nvPr>
        </p:nvSpPr>
        <p:spPr>
          <a:xfrm>
            <a:off x="945467" y="2323833"/>
            <a:ext cx="43884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76" name="Google Shape;876;p30"/>
          <p:cNvSpPr txBox="1">
            <a:spLocks noGrp="1"/>
          </p:cNvSpPr>
          <p:nvPr>
            <p:ph type="title" idx="2"/>
          </p:nvPr>
        </p:nvSpPr>
        <p:spPr>
          <a:xfrm>
            <a:off x="945467" y="3275917"/>
            <a:ext cx="438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933">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877" name="Google Shape;877;p30"/>
          <p:cNvSpPr txBox="1">
            <a:spLocks noGrp="1"/>
          </p:cNvSpPr>
          <p:nvPr>
            <p:ph type="subTitle" idx="3"/>
          </p:nvPr>
        </p:nvSpPr>
        <p:spPr>
          <a:xfrm>
            <a:off x="945467" y="3790684"/>
            <a:ext cx="4389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78" name="Google Shape;878;p30"/>
          <p:cNvSpPr txBox="1">
            <a:spLocks noGrp="1"/>
          </p:cNvSpPr>
          <p:nvPr>
            <p:ph type="title" idx="4"/>
          </p:nvPr>
        </p:nvSpPr>
        <p:spPr>
          <a:xfrm>
            <a:off x="945467" y="4742767"/>
            <a:ext cx="438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9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879" name="Google Shape;879;p30"/>
          <p:cNvSpPr txBox="1">
            <a:spLocks noGrp="1"/>
          </p:cNvSpPr>
          <p:nvPr>
            <p:ph type="subTitle" idx="5"/>
          </p:nvPr>
        </p:nvSpPr>
        <p:spPr>
          <a:xfrm>
            <a:off x="945467" y="5257533"/>
            <a:ext cx="4389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80" name="Google Shape;880;p30"/>
          <p:cNvSpPr txBox="1">
            <a:spLocks noGrp="1"/>
          </p:cNvSpPr>
          <p:nvPr>
            <p:ph type="title" idx="6"/>
          </p:nvPr>
        </p:nvSpPr>
        <p:spPr>
          <a:xfrm>
            <a:off x="950967" y="491767"/>
            <a:ext cx="102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81" name="Google Shape;881;p30"/>
          <p:cNvGrpSpPr/>
          <p:nvPr/>
        </p:nvGrpSpPr>
        <p:grpSpPr>
          <a:xfrm rot="-7222932">
            <a:off x="421040" y="144093"/>
            <a:ext cx="881955" cy="1238780"/>
            <a:chOff x="2374700" y="1056350"/>
            <a:chExt cx="797300" cy="1119875"/>
          </a:xfrm>
        </p:grpSpPr>
        <p:sp>
          <p:nvSpPr>
            <p:cNvPr id="882" name="Google Shape;882;p30"/>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30"/>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30"/>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0"/>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0"/>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0"/>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30"/>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9" name="Google Shape;889;p30"/>
          <p:cNvGrpSpPr/>
          <p:nvPr/>
        </p:nvGrpSpPr>
        <p:grpSpPr>
          <a:xfrm rot="8100000" flipH="1">
            <a:off x="10013263" y="4734628"/>
            <a:ext cx="2566035" cy="1818920"/>
            <a:chOff x="193669" y="148127"/>
            <a:chExt cx="1982873" cy="1405549"/>
          </a:xfrm>
        </p:grpSpPr>
        <p:sp>
          <p:nvSpPr>
            <p:cNvPr id="890" name="Google Shape;890;p30"/>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91" name="Google Shape;891;p30"/>
            <p:cNvGrpSpPr/>
            <p:nvPr/>
          </p:nvGrpSpPr>
          <p:grpSpPr>
            <a:xfrm rot="-3943890">
              <a:off x="413745" y="559232"/>
              <a:ext cx="579901" cy="745140"/>
              <a:chOff x="234492" y="148127"/>
              <a:chExt cx="579920" cy="745164"/>
            </a:xfrm>
          </p:grpSpPr>
          <p:sp>
            <p:nvSpPr>
              <p:cNvPr id="892" name="Google Shape;892;p30"/>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30"/>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4" name="Google Shape;894;p30"/>
            <p:cNvGrpSpPr/>
            <p:nvPr/>
          </p:nvGrpSpPr>
          <p:grpSpPr>
            <a:xfrm>
              <a:off x="539292" y="148127"/>
              <a:ext cx="1637250" cy="1405549"/>
              <a:chOff x="234492" y="148127"/>
              <a:chExt cx="1637250" cy="1405549"/>
            </a:xfrm>
          </p:grpSpPr>
          <p:sp>
            <p:nvSpPr>
              <p:cNvPr id="895" name="Google Shape;895;p30"/>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30"/>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97" name="Google Shape;897;p30"/>
              <p:cNvGrpSpPr/>
              <p:nvPr/>
            </p:nvGrpSpPr>
            <p:grpSpPr>
              <a:xfrm rot="2700200">
                <a:off x="726654" y="558761"/>
                <a:ext cx="1036634" cy="736202"/>
                <a:chOff x="2374700" y="1045220"/>
                <a:chExt cx="852487" cy="605389"/>
              </a:xfrm>
            </p:grpSpPr>
            <p:sp>
              <p:nvSpPr>
                <p:cNvPr id="898" name="Google Shape;898;p30"/>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0"/>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30"/>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30"/>
                <p:cNvSpPr/>
                <p:nvPr/>
              </p:nvSpPr>
              <p:spPr>
                <a:xfrm>
                  <a:off x="2991366" y="1416101"/>
                  <a:ext cx="235822" cy="23450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0"/>
                <p:cNvSpPr/>
                <p:nvPr/>
              </p:nvSpPr>
              <p:spPr>
                <a:xfrm>
                  <a:off x="2576281" y="1045220"/>
                  <a:ext cx="119040" cy="117808"/>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06923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950967" y="491767"/>
            <a:ext cx="10299200" cy="7636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sz="4267"/>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6" name="Google Shape;66;p4"/>
          <p:cNvSpPr txBox="1">
            <a:spLocks noGrp="1"/>
          </p:cNvSpPr>
          <p:nvPr>
            <p:ph type="body" idx="1"/>
          </p:nvPr>
        </p:nvSpPr>
        <p:spPr>
          <a:xfrm>
            <a:off x="950967" y="1536633"/>
            <a:ext cx="10299200" cy="45552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SzPts val="1200"/>
              <a:buAutoNum type="arabicPeriod"/>
              <a:defRPr sz="1600"/>
            </a:lvl1pPr>
            <a:lvl2pPr marL="1219170" lvl="1" indent="-423323">
              <a:spcBef>
                <a:spcPts val="0"/>
              </a:spcBef>
              <a:spcAft>
                <a:spcPts val="0"/>
              </a:spcAft>
              <a:buSzPts val="1400"/>
              <a:buAutoNum type="alphaLcPeriod"/>
              <a:defRPr/>
            </a:lvl2pPr>
            <a:lvl3pPr marL="1828754" lvl="2" indent="-423323">
              <a:spcBef>
                <a:spcPts val="0"/>
              </a:spcBef>
              <a:spcAft>
                <a:spcPts val="0"/>
              </a:spcAft>
              <a:buSzPts val="1400"/>
              <a:buAutoNum type="romanLcPeriod"/>
              <a:defRPr/>
            </a:lvl3pPr>
            <a:lvl4pPr marL="2438339" lvl="3" indent="-423323">
              <a:spcBef>
                <a:spcPts val="0"/>
              </a:spcBef>
              <a:spcAft>
                <a:spcPts val="0"/>
              </a:spcAft>
              <a:buSzPts val="1400"/>
              <a:buAutoNum type="arabicPeriod"/>
              <a:defRPr/>
            </a:lvl4pPr>
            <a:lvl5pPr marL="3047924" lvl="4" indent="-423323">
              <a:spcBef>
                <a:spcPts val="0"/>
              </a:spcBef>
              <a:spcAft>
                <a:spcPts val="0"/>
              </a:spcAft>
              <a:buSzPts val="1400"/>
              <a:buAutoNum type="alphaLcPeriod"/>
              <a:defRPr/>
            </a:lvl5pPr>
            <a:lvl6pPr marL="3657509" lvl="5" indent="-423323">
              <a:spcBef>
                <a:spcPts val="0"/>
              </a:spcBef>
              <a:spcAft>
                <a:spcPts val="0"/>
              </a:spcAft>
              <a:buSzPts val="1400"/>
              <a:buAutoNum type="romanLcPeriod"/>
              <a:defRPr/>
            </a:lvl6pPr>
            <a:lvl7pPr marL="4267093" lvl="6" indent="-423323">
              <a:spcBef>
                <a:spcPts val="0"/>
              </a:spcBef>
              <a:spcAft>
                <a:spcPts val="0"/>
              </a:spcAft>
              <a:buSzPts val="1400"/>
              <a:buAutoNum type="arabicPeriod"/>
              <a:defRPr/>
            </a:lvl7pPr>
            <a:lvl8pPr marL="4876678" lvl="7" indent="-423323">
              <a:spcBef>
                <a:spcPts val="0"/>
              </a:spcBef>
              <a:spcAft>
                <a:spcPts val="0"/>
              </a:spcAft>
              <a:buSzPts val="1400"/>
              <a:buAutoNum type="alphaLcPeriod"/>
              <a:defRPr/>
            </a:lvl8pPr>
            <a:lvl9pPr marL="5486263" lvl="8" indent="-423323">
              <a:spcBef>
                <a:spcPts val="0"/>
              </a:spcBef>
              <a:spcAft>
                <a:spcPts val="0"/>
              </a:spcAft>
              <a:buSzPts val="1400"/>
              <a:buAutoNum type="romanLcPeriod"/>
              <a:defRPr/>
            </a:lvl9pPr>
          </a:lstStyle>
          <a:p>
            <a:pPr lvl="0"/>
            <a:r>
              <a:rPr lang="en-US"/>
              <a:t>Click to edit Master text styles</a:t>
            </a:r>
          </a:p>
        </p:txBody>
      </p:sp>
      <p:grpSp>
        <p:nvGrpSpPr>
          <p:cNvPr id="67" name="Google Shape;67;p4"/>
          <p:cNvGrpSpPr/>
          <p:nvPr/>
        </p:nvGrpSpPr>
        <p:grpSpPr>
          <a:xfrm rot="9740687">
            <a:off x="122261" y="5491089"/>
            <a:ext cx="881892" cy="1238692"/>
            <a:chOff x="2374700" y="1056350"/>
            <a:chExt cx="797300" cy="1119875"/>
          </a:xfrm>
        </p:grpSpPr>
        <p:sp>
          <p:nvSpPr>
            <p:cNvPr id="68" name="Google Shape;68;p4"/>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 name="Google Shape;75;p4"/>
          <p:cNvGrpSpPr/>
          <p:nvPr/>
        </p:nvGrpSpPr>
        <p:grpSpPr>
          <a:xfrm rot="7104810">
            <a:off x="10226713" y="-2372339"/>
            <a:ext cx="1894136" cy="7228705"/>
            <a:chOff x="9065175" y="1446600"/>
            <a:chExt cx="682175" cy="2603425"/>
          </a:xfrm>
        </p:grpSpPr>
        <p:sp>
          <p:nvSpPr>
            <p:cNvPr id="76" name="Google Shape;76;p4"/>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4"/>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4"/>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4"/>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4"/>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4"/>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4"/>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4"/>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4"/>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4"/>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4"/>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4"/>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4"/>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4"/>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4"/>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4"/>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4"/>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4"/>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4"/>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4"/>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4"/>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4"/>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 name="Google Shape;102;p4"/>
          <p:cNvGrpSpPr/>
          <p:nvPr/>
        </p:nvGrpSpPr>
        <p:grpSpPr>
          <a:xfrm rot="8100000" flipH="1">
            <a:off x="10354463" y="4674928"/>
            <a:ext cx="2566035" cy="1818920"/>
            <a:chOff x="193669" y="148127"/>
            <a:chExt cx="1982873" cy="1405549"/>
          </a:xfrm>
        </p:grpSpPr>
        <p:sp>
          <p:nvSpPr>
            <p:cNvPr id="103" name="Google Shape;103;p4"/>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4" name="Google Shape;104;p4"/>
            <p:cNvGrpSpPr/>
            <p:nvPr/>
          </p:nvGrpSpPr>
          <p:grpSpPr>
            <a:xfrm rot="-3943890">
              <a:off x="413745" y="559232"/>
              <a:ext cx="579901" cy="745140"/>
              <a:chOff x="234492" y="148127"/>
              <a:chExt cx="579920" cy="745164"/>
            </a:xfrm>
          </p:grpSpPr>
          <p:sp>
            <p:nvSpPr>
              <p:cNvPr id="105" name="Google Shape;105;p4"/>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4"/>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 name="Google Shape;107;p4"/>
            <p:cNvGrpSpPr/>
            <p:nvPr/>
          </p:nvGrpSpPr>
          <p:grpSpPr>
            <a:xfrm>
              <a:off x="539292" y="148127"/>
              <a:ext cx="1637250" cy="1405549"/>
              <a:chOff x="234492" y="148127"/>
              <a:chExt cx="1637250" cy="1405549"/>
            </a:xfrm>
          </p:grpSpPr>
          <p:sp>
            <p:nvSpPr>
              <p:cNvPr id="108" name="Google Shape;108;p4"/>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4"/>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0" name="Google Shape;110;p4"/>
              <p:cNvGrpSpPr/>
              <p:nvPr/>
            </p:nvGrpSpPr>
            <p:grpSpPr>
              <a:xfrm rot="2700200">
                <a:off x="726654" y="558761"/>
                <a:ext cx="1036634" cy="736202"/>
                <a:chOff x="2374700" y="1045220"/>
                <a:chExt cx="852487" cy="605389"/>
              </a:xfrm>
            </p:grpSpPr>
            <p:sp>
              <p:nvSpPr>
                <p:cNvPr id="111" name="Google Shape;111;p4"/>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4"/>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2991366" y="1416101"/>
                  <a:ext cx="235822" cy="23450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4"/>
                <p:cNvSpPr/>
                <p:nvPr/>
              </p:nvSpPr>
              <p:spPr>
                <a:xfrm>
                  <a:off x="2576281" y="1045220"/>
                  <a:ext cx="119040" cy="117808"/>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377260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03"/>
        <p:cNvGrpSpPr/>
        <p:nvPr/>
      </p:nvGrpSpPr>
      <p:grpSpPr>
        <a:xfrm>
          <a:off x="0" y="0"/>
          <a:ext cx="0" cy="0"/>
          <a:chOff x="0" y="0"/>
          <a:chExt cx="0" cy="0"/>
        </a:xfrm>
      </p:grpSpPr>
      <p:sp>
        <p:nvSpPr>
          <p:cNvPr id="904" name="Google Shape;904;p31"/>
          <p:cNvSpPr txBox="1">
            <a:spLocks noGrp="1"/>
          </p:cNvSpPr>
          <p:nvPr>
            <p:ph type="title"/>
          </p:nvPr>
        </p:nvSpPr>
        <p:spPr>
          <a:xfrm>
            <a:off x="1453467" y="4425267"/>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905" name="Google Shape;905;p31"/>
          <p:cNvSpPr txBox="1">
            <a:spLocks noGrp="1"/>
          </p:cNvSpPr>
          <p:nvPr>
            <p:ph type="subTitle" idx="1"/>
          </p:nvPr>
        </p:nvSpPr>
        <p:spPr>
          <a:xfrm>
            <a:off x="1453467" y="495083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06" name="Google Shape;906;p31"/>
          <p:cNvSpPr txBox="1">
            <a:spLocks noGrp="1"/>
          </p:cNvSpPr>
          <p:nvPr>
            <p:ph type="title" idx="2"/>
          </p:nvPr>
        </p:nvSpPr>
        <p:spPr>
          <a:xfrm>
            <a:off x="4645893" y="4425267"/>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907" name="Google Shape;907;p31"/>
          <p:cNvSpPr txBox="1">
            <a:spLocks noGrp="1"/>
          </p:cNvSpPr>
          <p:nvPr>
            <p:ph type="subTitle" idx="3"/>
          </p:nvPr>
        </p:nvSpPr>
        <p:spPr>
          <a:xfrm>
            <a:off x="4645899" y="495083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08" name="Google Shape;908;p31"/>
          <p:cNvSpPr txBox="1">
            <a:spLocks noGrp="1"/>
          </p:cNvSpPr>
          <p:nvPr>
            <p:ph type="title" idx="4"/>
          </p:nvPr>
        </p:nvSpPr>
        <p:spPr>
          <a:xfrm>
            <a:off x="7838329" y="4425267"/>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909" name="Google Shape;909;p31"/>
          <p:cNvSpPr txBox="1">
            <a:spLocks noGrp="1"/>
          </p:cNvSpPr>
          <p:nvPr>
            <p:ph type="subTitle" idx="5"/>
          </p:nvPr>
        </p:nvSpPr>
        <p:spPr>
          <a:xfrm>
            <a:off x="7838329" y="4950833"/>
            <a:ext cx="2900400" cy="115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10" name="Google Shape;910;p31"/>
          <p:cNvSpPr txBox="1">
            <a:spLocks noGrp="1"/>
          </p:cNvSpPr>
          <p:nvPr>
            <p:ph type="title" idx="6"/>
          </p:nvPr>
        </p:nvSpPr>
        <p:spPr>
          <a:xfrm>
            <a:off x="950967" y="491767"/>
            <a:ext cx="102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11" name="Google Shape;911;p31"/>
          <p:cNvGrpSpPr/>
          <p:nvPr/>
        </p:nvGrpSpPr>
        <p:grpSpPr>
          <a:xfrm rot="7047972">
            <a:off x="9708322" y="-4310812"/>
            <a:ext cx="2537260" cy="9683099"/>
            <a:chOff x="9065175" y="1446600"/>
            <a:chExt cx="682175" cy="2603425"/>
          </a:xfrm>
        </p:grpSpPr>
        <p:sp>
          <p:nvSpPr>
            <p:cNvPr id="912" name="Google Shape;912;p31"/>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1"/>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1"/>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1"/>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31"/>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31"/>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31"/>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1"/>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1"/>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1"/>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31"/>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31"/>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1"/>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1"/>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1"/>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31"/>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31"/>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31"/>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1"/>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1"/>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1"/>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31"/>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31"/>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1"/>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1"/>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1"/>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8" name="Google Shape;938;p31"/>
          <p:cNvGrpSpPr/>
          <p:nvPr/>
        </p:nvGrpSpPr>
        <p:grpSpPr>
          <a:xfrm rot="7047972">
            <a:off x="-435511" y="1736588"/>
            <a:ext cx="2537260" cy="9683099"/>
            <a:chOff x="9065175" y="1446600"/>
            <a:chExt cx="682175" cy="2603425"/>
          </a:xfrm>
        </p:grpSpPr>
        <p:sp>
          <p:nvSpPr>
            <p:cNvPr id="939" name="Google Shape;939;p31"/>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31"/>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31"/>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1"/>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1"/>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31"/>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31"/>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1"/>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1"/>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1"/>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31"/>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31"/>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31"/>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1"/>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1"/>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1"/>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31"/>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31"/>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1"/>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1"/>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1"/>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31"/>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31"/>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31"/>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1"/>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1"/>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5" name="Google Shape;965;p31"/>
          <p:cNvGrpSpPr/>
          <p:nvPr/>
        </p:nvGrpSpPr>
        <p:grpSpPr>
          <a:xfrm rot="-7833381">
            <a:off x="11055063" y="5357139"/>
            <a:ext cx="881916" cy="1238725"/>
            <a:chOff x="2374700" y="1056350"/>
            <a:chExt cx="797300" cy="1119875"/>
          </a:xfrm>
        </p:grpSpPr>
        <p:sp>
          <p:nvSpPr>
            <p:cNvPr id="966" name="Google Shape;966;p31"/>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31"/>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1"/>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1"/>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1"/>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31"/>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31"/>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57935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73"/>
        <p:cNvGrpSpPr/>
        <p:nvPr/>
      </p:nvGrpSpPr>
      <p:grpSpPr>
        <a:xfrm>
          <a:off x="0" y="0"/>
          <a:ext cx="0" cy="0"/>
          <a:chOff x="0" y="0"/>
          <a:chExt cx="0" cy="0"/>
        </a:xfrm>
      </p:grpSpPr>
      <p:sp>
        <p:nvSpPr>
          <p:cNvPr id="974" name="Google Shape;974;p32"/>
          <p:cNvSpPr txBox="1">
            <a:spLocks noGrp="1"/>
          </p:cNvSpPr>
          <p:nvPr>
            <p:ph type="title"/>
          </p:nvPr>
        </p:nvSpPr>
        <p:spPr>
          <a:xfrm>
            <a:off x="3418904" y="18528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975" name="Google Shape;975;p32"/>
          <p:cNvSpPr txBox="1">
            <a:spLocks noGrp="1"/>
          </p:cNvSpPr>
          <p:nvPr>
            <p:ph type="subTitle" idx="1"/>
          </p:nvPr>
        </p:nvSpPr>
        <p:spPr>
          <a:xfrm>
            <a:off x="3418904" y="2634900"/>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76" name="Google Shape;976;p32"/>
          <p:cNvSpPr txBox="1">
            <a:spLocks noGrp="1"/>
          </p:cNvSpPr>
          <p:nvPr>
            <p:ph type="title" idx="2"/>
          </p:nvPr>
        </p:nvSpPr>
        <p:spPr>
          <a:xfrm>
            <a:off x="8564448" y="18528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977" name="Google Shape;977;p32"/>
          <p:cNvSpPr txBox="1">
            <a:spLocks noGrp="1"/>
          </p:cNvSpPr>
          <p:nvPr>
            <p:ph type="subTitle" idx="3"/>
          </p:nvPr>
        </p:nvSpPr>
        <p:spPr>
          <a:xfrm>
            <a:off x="8564443" y="2634900"/>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78" name="Google Shape;978;p32"/>
          <p:cNvSpPr txBox="1">
            <a:spLocks noGrp="1"/>
          </p:cNvSpPr>
          <p:nvPr>
            <p:ph type="title" idx="4"/>
          </p:nvPr>
        </p:nvSpPr>
        <p:spPr>
          <a:xfrm>
            <a:off x="3418904" y="41704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rgbClr val="FF7C67"/>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979" name="Google Shape;979;p32"/>
          <p:cNvSpPr txBox="1">
            <a:spLocks noGrp="1"/>
          </p:cNvSpPr>
          <p:nvPr>
            <p:ph type="subTitle" idx="5"/>
          </p:nvPr>
        </p:nvSpPr>
        <p:spPr>
          <a:xfrm>
            <a:off x="3418904" y="4952500"/>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80" name="Google Shape;980;p32"/>
          <p:cNvSpPr txBox="1">
            <a:spLocks noGrp="1"/>
          </p:cNvSpPr>
          <p:nvPr>
            <p:ph type="title" idx="6"/>
          </p:nvPr>
        </p:nvSpPr>
        <p:spPr>
          <a:xfrm>
            <a:off x="8564448" y="4170467"/>
            <a:ext cx="2637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solidFill>
                  <a:schemeClr val="accent4"/>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981" name="Google Shape;981;p32"/>
          <p:cNvSpPr txBox="1">
            <a:spLocks noGrp="1"/>
          </p:cNvSpPr>
          <p:nvPr>
            <p:ph type="subTitle" idx="7"/>
          </p:nvPr>
        </p:nvSpPr>
        <p:spPr>
          <a:xfrm>
            <a:off x="8564443" y="4952500"/>
            <a:ext cx="26376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82" name="Google Shape;982;p32"/>
          <p:cNvSpPr txBox="1">
            <a:spLocks noGrp="1"/>
          </p:cNvSpPr>
          <p:nvPr>
            <p:ph type="title" idx="8"/>
          </p:nvPr>
        </p:nvSpPr>
        <p:spPr>
          <a:xfrm>
            <a:off x="950967" y="491767"/>
            <a:ext cx="102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83" name="Google Shape;983;p32"/>
          <p:cNvGrpSpPr/>
          <p:nvPr/>
        </p:nvGrpSpPr>
        <p:grpSpPr>
          <a:xfrm rot="7104810">
            <a:off x="10274037" y="-2473939"/>
            <a:ext cx="1894136" cy="7228705"/>
            <a:chOff x="9065175" y="1446600"/>
            <a:chExt cx="682175" cy="2603425"/>
          </a:xfrm>
        </p:grpSpPr>
        <p:sp>
          <p:nvSpPr>
            <p:cNvPr id="984" name="Google Shape;984;p32"/>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32"/>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32"/>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32"/>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32"/>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32"/>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2"/>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2"/>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2"/>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32"/>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32"/>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32"/>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32"/>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32"/>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32"/>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32"/>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32"/>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32"/>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32"/>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32"/>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32"/>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32"/>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32"/>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32"/>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32"/>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32"/>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0" name="Google Shape;1010;p32"/>
          <p:cNvGrpSpPr/>
          <p:nvPr/>
        </p:nvGrpSpPr>
        <p:grpSpPr>
          <a:xfrm rot="9258730">
            <a:off x="71371" y="5638473"/>
            <a:ext cx="881908" cy="1238715"/>
            <a:chOff x="2374700" y="1056350"/>
            <a:chExt cx="797300" cy="1119875"/>
          </a:xfrm>
        </p:grpSpPr>
        <p:sp>
          <p:nvSpPr>
            <p:cNvPr id="1011" name="Google Shape;1011;p32"/>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32"/>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32"/>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32"/>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32"/>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32"/>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32"/>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15916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18"/>
        <p:cNvGrpSpPr/>
        <p:nvPr/>
      </p:nvGrpSpPr>
      <p:grpSpPr>
        <a:xfrm>
          <a:off x="0" y="0"/>
          <a:ext cx="0" cy="0"/>
          <a:chOff x="0" y="0"/>
          <a:chExt cx="0" cy="0"/>
        </a:xfrm>
      </p:grpSpPr>
      <p:sp>
        <p:nvSpPr>
          <p:cNvPr id="1019" name="Google Shape;1019;p33"/>
          <p:cNvSpPr txBox="1">
            <a:spLocks noGrp="1"/>
          </p:cNvSpPr>
          <p:nvPr>
            <p:ph type="title"/>
          </p:nvPr>
        </p:nvSpPr>
        <p:spPr>
          <a:xfrm>
            <a:off x="1046899" y="2447000"/>
            <a:ext cx="3084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020" name="Google Shape;1020;p33"/>
          <p:cNvSpPr txBox="1">
            <a:spLocks noGrp="1"/>
          </p:cNvSpPr>
          <p:nvPr>
            <p:ph type="subTitle" idx="1"/>
          </p:nvPr>
        </p:nvSpPr>
        <p:spPr>
          <a:xfrm>
            <a:off x="1265099" y="3025833"/>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21" name="Google Shape;1021;p33"/>
          <p:cNvSpPr txBox="1">
            <a:spLocks noGrp="1"/>
          </p:cNvSpPr>
          <p:nvPr>
            <p:ph type="title" idx="2"/>
          </p:nvPr>
        </p:nvSpPr>
        <p:spPr>
          <a:xfrm>
            <a:off x="4551400" y="2447000"/>
            <a:ext cx="3089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022" name="Google Shape;1022;p33"/>
          <p:cNvSpPr txBox="1">
            <a:spLocks noGrp="1"/>
          </p:cNvSpPr>
          <p:nvPr>
            <p:ph type="subTitle" idx="3"/>
          </p:nvPr>
        </p:nvSpPr>
        <p:spPr>
          <a:xfrm>
            <a:off x="4772000" y="3025833"/>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23" name="Google Shape;1023;p33"/>
          <p:cNvSpPr txBox="1">
            <a:spLocks noGrp="1"/>
          </p:cNvSpPr>
          <p:nvPr>
            <p:ph type="title" idx="4"/>
          </p:nvPr>
        </p:nvSpPr>
        <p:spPr>
          <a:xfrm>
            <a:off x="1046899" y="4764600"/>
            <a:ext cx="3084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024" name="Google Shape;1024;p33"/>
          <p:cNvSpPr txBox="1">
            <a:spLocks noGrp="1"/>
          </p:cNvSpPr>
          <p:nvPr>
            <p:ph type="subTitle" idx="5"/>
          </p:nvPr>
        </p:nvSpPr>
        <p:spPr>
          <a:xfrm>
            <a:off x="1265099" y="5343433"/>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25" name="Google Shape;1025;p33"/>
          <p:cNvSpPr txBox="1">
            <a:spLocks noGrp="1"/>
          </p:cNvSpPr>
          <p:nvPr>
            <p:ph type="title" idx="6"/>
          </p:nvPr>
        </p:nvSpPr>
        <p:spPr>
          <a:xfrm>
            <a:off x="4551400" y="4764600"/>
            <a:ext cx="3089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solidFill>
                  <a:schemeClr val="l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026" name="Google Shape;1026;p33"/>
          <p:cNvSpPr txBox="1">
            <a:spLocks noGrp="1"/>
          </p:cNvSpPr>
          <p:nvPr>
            <p:ph type="subTitle" idx="7"/>
          </p:nvPr>
        </p:nvSpPr>
        <p:spPr>
          <a:xfrm>
            <a:off x="4772000" y="5343433"/>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27" name="Google Shape;1027;p33"/>
          <p:cNvSpPr txBox="1">
            <a:spLocks noGrp="1"/>
          </p:cNvSpPr>
          <p:nvPr>
            <p:ph type="title" idx="8"/>
          </p:nvPr>
        </p:nvSpPr>
        <p:spPr>
          <a:xfrm>
            <a:off x="8060701" y="2447000"/>
            <a:ext cx="3084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solidFill>
                  <a:schemeClr val="accent2"/>
                </a:solidFill>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028" name="Google Shape;1028;p33"/>
          <p:cNvSpPr txBox="1">
            <a:spLocks noGrp="1"/>
          </p:cNvSpPr>
          <p:nvPr>
            <p:ph type="subTitle" idx="9"/>
          </p:nvPr>
        </p:nvSpPr>
        <p:spPr>
          <a:xfrm>
            <a:off x="8278901" y="3025833"/>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29" name="Google Shape;1029;p33"/>
          <p:cNvSpPr txBox="1">
            <a:spLocks noGrp="1"/>
          </p:cNvSpPr>
          <p:nvPr>
            <p:ph type="title" idx="13"/>
          </p:nvPr>
        </p:nvSpPr>
        <p:spPr>
          <a:xfrm>
            <a:off x="8060701" y="4764600"/>
            <a:ext cx="3084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9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030" name="Google Shape;1030;p33"/>
          <p:cNvSpPr txBox="1">
            <a:spLocks noGrp="1"/>
          </p:cNvSpPr>
          <p:nvPr>
            <p:ph type="subTitle" idx="14"/>
          </p:nvPr>
        </p:nvSpPr>
        <p:spPr>
          <a:xfrm>
            <a:off x="8278901" y="5343433"/>
            <a:ext cx="2648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31" name="Google Shape;1031;p33"/>
          <p:cNvSpPr txBox="1">
            <a:spLocks noGrp="1"/>
          </p:cNvSpPr>
          <p:nvPr>
            <p:ph type="title" idx="15"/>
          </p:nvPr>
        </p:nvSpPr>
        <p:spPr>
          <a:xfrm>
            <a:off x="946400" y="491767"/>
            <a:ext cx="1029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1032" name="Google Shape;1032;p33"/>
          <p:cNvGrpSpPr/>
          <p:nvPr/>
        </p:nvGrpSpPr>
        <p:grpSpPr>
          <a:xfrm rot="-9899978">
            <a:off x="10674716" y="1807748"/>
            <a:ext cx="2127856" cy="8120664"/>
            <a:chOff x="9065175" y="1446600"/>
            <a:chExt cx="682175" cy="2603425"/>
          </a:xfrm>
        </p:grpSpPr>
        <p:sp>
          <p:nvSpPr>
            <p:cNvPr id="1033" name="Google Shape;1033;p33"/>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33"/>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33"/>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33"/>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33"/>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33"/>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33"/>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33"/>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33"/>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33"/>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33"/>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33"/>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33"/>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33"/>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33"/>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33"/>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33"/>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33"/>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33"/>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33"/>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33"/>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33"/>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33"/>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33"/>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33"/>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33"/>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9" name="Google Shape;1059;p33"/>
          <p:cNvGrpSpPr/>
          <p:nvPr/>
        </p:nvGrpSpPr>
        <p:grpSpPr>
          <a:xfrm rot="-2700000">
            <a:off x="300300" y="5579121"/>
            <a:ext cx="881896" cy="1238697"/>
            <a:chOff x="2374700" y="1056350"/>
            <a:chExt cx="797300" cy="1119875"/>
          </a:xfrm>
        </p:grpSpPr>
        <p:sp>
          <p:nvSpPr>
            <p:cNvPr id="1060" name="Google Shape;1060;p33"/>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33"/>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33"/>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33"/>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33"/>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33"/>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33"/>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33"/>
          <p:cNvGrpSpPr/>
          <p:nvPr/>
        </p:nvGrpSpPr>
        <p:grpSpPr>
          <a:xfrm rot="5688289">
            <a:off x="-907430" y="385981"/>
            <a:ext cx="2566131" cy="1818988"/>
            <a:chOff x="193669" y="148127"/>
            <a:chExt cx="1982873" cy="1405549"/>
          </a:xfrm>
        </p:grpSpPr>
        <p:sp>
          <p:nvSpPr>
            <p:cNvPr id="1068" name="Google Shape;1068;p33"/>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69" name="Google Shape;1069;p33"/>
            <p:cNvGrpSpPr/>
            <p:nvPr/>
          </p:nvGrpSpPr>
          <p:grpSpPr>
            <a:xfrm rot="-3943890">
              <a:off x="413745" y="559232"/>
              <a:ext cx="579901" cy="745140"/>
              <a:chOff x="234492" y="148127"/>
              <a:chExt cx="579920" cy="745164"/>
            </a:xfrm>
          </p:grpSpPr>
          <p:sp>
            <p:nvSpPr>
              <p:cNvPr id="1070" name="Google Shape;1070;p33"/>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33"/>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33"/>
            <p:cNvGrpSpPr/>
            <p:nvPr/>
          </p:nvGrpSpPr>
          <p:grpSpPr>
            <a:xfrm>
              <a:off x="539292" y="148127"/>
              <a:ext cx="1637250" cy="1405549"/>
              <a:chOff x="234492" y="148127"/>
              <a:chExt cx="1637250" cy="1405549"/>
            </a:xfrm>
          </p:grpSpPr>
          <p:sp>
            <p:nvSpPr>
              <p:cNvPr id="1073" name="Google Shape;1073;p33"/>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33"/>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75" name="Google Shape;1075;p33"/>
              <p:cNvGrpSpPr/>
              <p:nvPr/>
            </p:nvGrpSpPr>
            <p:grpSpPr>
              <a:xfrm rot="2700200">
                <a:off x="726654" y="558761"/>
                <a:ext cx="1036634" cy="736202"/>
                <a:chOff x="2374700" y="1045220"/>
                <a:chExt cx="852487" cy="605389"/>
              </a:xfrm>
            </p:grpSpPr>
            <p:sp>
              <p:nvSpPr>
                <p:cNvPr id="1076" name="Google Shape;1076;p33"/>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33"/>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33"/>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33"/>
                <p:cNvSpPr/>
                <p:nvPr/>
              </p:nvSpPr>
              <p:spPr>
                <a:xfrm>
                  <a:off x="2991366" y="1416101"/>
                  <a:ext cx="235822" cy="23450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33"/>
                <p:cNvSpPr/>
                <p:nvPr/>
              </p:nvSpPr>
              <p:spPr>
                <a:xfrm>
                  <a:off x="2576281" y="1045220"/>
                  <a:ext cx="119040" cy="117808"/>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951365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081"/>
        <p:cNvGrpSpPr/>
        <p:nvPr/>
      </p:nvGrpSpPr>
      <p:grpSpPr>
        <a:xfrm>
          <a:off x="0" y="0"/>
          <a:ext cx="0" cy="0"/>
          <a:chOff x="0" y="0"/>
          <a:chExt cx="0" cy="0"/>
        </a:xfrm>
      </p:grpSpPr>
      <p:sp>
        <p:nvSpPr>
          <p:cNvPr id="1082" name="Google Shape;1082;p34"/>
          <p:cNvSpPr txBox="1">
            <a:spLocks noGrp="1"/>
          </p:cNvSpPr>
          <p:nvPr>
            <p:ph type="ctrTitle"/>
          </p:nvPr>
        </p:nvSpPr>
        <p:spPr>
          <a:xfrm>
            <a:off x="6096000" y="622300"/>
            <a:ext cx="4950800" cy="18416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Clr>
                <a:schemeClr val="dk2"/>
              </a:buClr>
              <a:buSzPts val="5200"/>
              <a:buNone/>
              <a:defRPr sz="7733" b="1">
                <a:solidFill>
                  <a:schemeClr val="dk2"/>
                </a:solidFill>
                <a:latin typeface="Cairo"/>
                <a:ea typeface="Cairo"/>
                <a:cs typeface="Cairo"/>
                <a:sym typeface="Cairo"/>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083" name="Google Shape;1083;p34"/>
          <p:cNvSpPr txBox="1">
            <a:spLocks noGrp="1"/>
          </p:cNvSpPr>
          <p:nvPr>
            <p:ph type="subTitle" idx="1"/>
          </p:nvPr>
        </p:nvSpPr>
        <p:spPr>
          <a:xfrm>
            <a:off x="6096000" y="2359767"/>
            <a:ext cx="4950800" cy="164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133">
                <a:solidFill>
                  <a:schemeClr val="dk1"/>
                </a:solidFill>
                <a:latin typeface="Oxygen"/>
                <a:ea typeface="Oxygen"/>
                <a:cs typeface="Oxygen"/>
                <a:sym typeface="Oxygen"/>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084" name="Google Shape;1084;p34"/>
          <p:cNvSpPr txBox="1"/>
          <p:nvPr/>
        </p:nvSpPr>
        <p:spPr>
          <a:xfrm>
            <a:off x="6400800" y="4309767"/>
            <a:ext cx="4646000" cy="820800"/>
          </a:xfrm>
          <a:prstGeom prst="rect">
            <a:avLst/>
          </a:prstGeom>
          <a:noFill/>
          <a:ln>
            <a:noFill/>
          </a:ln>
        </p:spPr>
        <p:txBody>
          <a:bodyPr spcFirstLastPara="1" wrap="square" lIns="121900" tIns="121900" rIns="121900" bIns="121900" anchor="b" anchorCtr="0">
            <a:noAutofit/>
          </a:bodyPr>
          <a:lstStyle/>
          <a:p>
            <a:pPr marL="0" lvl="0" indent="0" algn="r" rtl="0">
              <a:lnSpc>
                <a:spcPct val="100000"/>
              </a:lnSpc>
              <a:spcBef>
                <a:spcPts val="400"/>
              </a:spcBef>
              <a:spcAft>
                <a:spcPts val="0"/>
              </a:spcAft>
              <a:buNone/>
            </a:pPr>
            <a:r>
              <a:rPr lang="en" sz="1600">
                <a:solidFill>
                  <a:srgbClr val="434343"/>
                </a:solidFill>
                <a:latin typeface="Oxygen"/>
                <a:ea typeface="Oxygen"/>
                <a:cs typeface="Oxygen"/>
                <a:sym typeface="Oxygen"/>
              </a:rPr>
              <a:t>CREDITS: This presentation template was created by </a:t>
            </a:r>
            <a:r>
              <a:rPr lang="en" sz="1600" b="1">
                <a:solidFill>
                  <a:srgbClr val="434343"/>
                </a:solidFill>
                <a:highlight>
                  <a:schemeClr val="accent4"/>
                </a:highlight>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1600">
                <a:solidFill>
                  <a:srgbClr val="434343"/>
                </a:solidFill>
                <a:latin typeface="Oxygen"/>
                <a:ea typeface="Oxygen"/>
                <a:cs typeface="Oxygen"/>
                <a:sym typeface="Oxygen"/>
              </a:rPr>
              <a:t>, including icons by </a:t>
            </a:r>
            <a:r>
              <a:rPr lang="en" sz="1600" b="1">
                <a:solidFill>
                  <a:srgbClr val="434343"/>
                </a:solidFill>
                <a:highlight>
                  <a:schemeClr val="accent4"/>
                </a:highlight>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1600">
                <a:solidFill>
                  <a:srgbClr val="434343"/>
                </a:solidFill>
                <a:latin typeface="Oxygen"/>
                <a:ea typeface="Oxygen"/>
                <a:cs typeface="Oxygen"/>
                <a:sym typeface="Oxygen"/>
              </a:rPr>
              <a:t> and infographics &amp; images by </a:t>
            </a:r>
            <a:r>
              <a:rPr lang="en" sz="1600" b="1">
                <a:solidFill>
                  <a:srgbClr val="434343"/>
                </a:solidFill>
                <a:highlight>
                  <a:schemeClr val="accent4"/>
                </a:highlight>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endParaRPr sz="1600" b="1">
              <a:solidFill>
                <a:srgbClr val="434343"/>
              </a:solidFill>
              <a:highlight>
                <a:schemeClr val="accent4"/>
              </a:highlight>
              <a:latin typeface="Oxygen"/>
              <a:ea typeface="Oxygen"/>
              <a:cs typeface="Oxygen"/>
              <a:sym typeface="Oxygen"/>
            </a:endParaRPr>
          </a:p>
        </p:txBody>
      </p:sp>
      <p:grpSp>
        <p:nvGrpSpPr>
          <p:cNvPr id="1085" name="Google Shape;1085;p34"/>
          <p:cNvGrpSpPr/>
          <p:nvPr/>
        </p:nvGrpSpPr>
        <p:grpSpPr>
          <a:xfrm rot="-7779651">
            <a:off x="10716222" y="5272311"/>
            <a:ext cx="1163855" cy="1412883"/>
            <a:chOff x="3397302" y="3304800"/>
            <a:chExt cx="1031123" cy="1251750"/>
          </a:xfrm>
        </p:grpSpPr>
        <p:sp>
          <p:nvSpPr>
            <p:cNvPr id="1086" name="Google Shape;1086;p34"/>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34"/>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34"/>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34"/>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34"/>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34"/>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34"/>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34"/>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34"/>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34"/>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97523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96"/>
        <p:cNvGrpSpPr/>
        <p:nvPr/>
      </p:nvGrpSpPr>
      <p:grpSpPr>
        <a:xfrm>
          <a:off x="0" y="0"/>
          <a:ext cx="0" cy="0"/>
          <a:chOff x="0" y="0"/>
          <a:chExt cx="0" cy="0"/>
        </a:xfrm>
      </p:grpSpPr>
      <p:grpSp>
        <p:nvGrpSpPr>
          <p:cNvPr id="1097" name="Google Shape;1097;p35"/>
          <p:cNvGrpSpPr/>
          <p:nvPr/>
        </p:nvGrpSpPr>
        <p:grpSpPr>
          <a:xfrm rot="1660742">
            <a:off x="-112957" y="-2874498"/>
            <a:ext cx="2127853" cy="8120652"/>
            <a:chOff x="9065175" y="1446600"/>
            <a:chExt cx="682175" cy="2603425"/>
          </a:xfrm>
        </p:grpSpPr>
        <p:sp>
          <p:nvSpPr>
            <p:cNvPr id="1098" name="Google Shape;1098;p35"/>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35"/>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35"/>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35"/>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35"/>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35"/>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35"/>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35"/>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35"/>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35"/>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35"/>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35"/>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35"/>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35"/>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35"/>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35"/>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35"/>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35"/>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35"/>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35"/>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35"/>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35"/>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35"/>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35"/>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35"/>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35"/>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4" name="Google Shape;1124;p35"/>
          <p:cNvGrpSpPr/>
          <p:nvPr/>
        </p:nvGrpSpPr>
        <p:grpSpPr>
          <a:xfrm rot="8100000">
            <a:off x="10983691" y="85012"/>
            <a:ext cx="881896" cy="1238697"/>
            <a:chOff x="2374700" y="1056350"/>
            <a:chExt cx="797300" cy="1119875"/>
          </a:xfrm>
        </p:grpSpPr>
        <p:sp>
          <p:nvSpPr>
            <p:cNvPr id="1125" name="Google Shape;1125;p35"/>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35"/>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35"/>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35"/>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35"/>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35"/>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35"/>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2" name="Google Shape;1132;p35"/>
          <p:cNvGrpSpPr/>
          <p:nvPr/>
        </p:nvGrpSpPr>
        <p:grpSpPr>
          <a:xfrm rot="-5111711">
            <a:off x="10507185" y="4697861"/>
            <a:ext cx="2566131" cy="1818988"/>
            <a:chOff x="193669" y="148127"/>
            <a:chExt cx="1982873" cy="1405549"/>
          </a:xfrm>
        </p:grpSpPr>
        <p:sp>
          <p:nvSpPr>
            <p:cNvPr id="1133" name="Google Shape;1133;p35"/>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4" name="Google Shape;1134;p35"/>
            <p:cNvGrpSpPr/>
            <p:nvPr/>
          </p:nvGrpSpPr>
          <p:grpSpPr>
            <a:xfrm rot="-3943890">
              <a:off x="413745" y="559232"/>
              <a:ext cx="579901" cy="745140"/>
              <a:chOff x="234492" y="148127"/>
              <a:chExt cx="579920" cy="745164"/>
            </a:xfrm>
          </p:grpSpPr>
          <p:sp>
            <p:nvSpPr>
              <p:cNvPr id="1135" name="Google Shape;1135;p3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3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7" name="Google Shape;1137;p35"/>
            <p:cNvGrpSpPr/>
            <p:nvPr/>
          </p:nvGrpSpPr>
          <p:grpSpPr>
            <a:xfrm>
              <a:off x="539292" y="148127"/>
              <a:ext cx="1637250" cy="1405549"/>
              <a:chOff x="234492" y="148127"/>
              <a:chExt cx="1637250" cy="1405549"/>
            </a:xfrm>
          </p:grpSpPr>
          <p:sp>
            <p:nvSpPr>
              <p:cNvPr id="1138" name="Google Shape;1138;p35"/>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35"/>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40" name="Google Shape;1140;p35"/>
              <p:cNvGrpSpPr/>
              <p:nvPr/>
            </p:nvGrpSpPr>
            <p:grpSpPr>
              <a:xfrm rot="2700200">
                <a:off x="726654" y="558761"/>
                <a:ext cx="1036634" cy="736202"/>
                <a:chOff x="2374700" y="1045220"/>
                <a:chExt cx="852487" cy="605389"/>
              </a:xfrm>
            </p:grpSpPr>
            <p:sp>
              <p:nvSpPr>
                <p:cNvPr id="1141" name="Google Shape;1141;p35"/>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35"/>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35"/>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35"/>
                <p:cNvSpPr/>
                <p:nvPr/>
              </p:nvSpPr>
              <p:spPr>
                <a:xfrm>
                  <a:off x="2991366" y="1416101"/>
                  <a:ext cx="235822" cy="23450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35"/>
                <p:cNvSpPr/>
                <p:nvPr/>
              </p:nvSpPr>
              <p:spPr>
                <a:xfrm>
                  <a:off x="2576281" y="1045220"/>
                  <a:ext cx="119040" cy="117808"/>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1202836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146"/>
        <p:cNvGrpSpPr/>
        <p:nvPr/>
      </p:nvGrpSpPr>
      <p:grpSpPr>
        <a:xfrm>
          <a:off x="0" y="0"/>
          <a:ext cx="0" cy="0"/>
          <a:chOff x="0" y="0"/>
          <a:chExt cx="0" cy="0"/>
        </a:xfrm>
      </p:grpSpPr>
      <p:grpSp>
        <p:nvGrpSpPr>
          <p:cNvPr id="1147" name="Google Shape;1147;p36"/>
          <p:cNvGrpSpPr/>
          <p:nvPr/>
        </p:nvGrpSpPr>
        <p:grpSpPr>
          <a:xfrm rot="-7047972" flipH="1">
            <a:off x="72489" y="-4310812"/>
            <a:ext cx="2537260" cy="9683099"/>
            <a:chOff x="9065175" y="1446600"/>
            <a:chExt cx="682175" cy="2603425"/>
          </a:xfrm>
        </p:grpSpPr>
        <p:sp>
          <p:nvSpPr>
            <p:cNvPr id="1148" name="Google Shape;1148;p36"/>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36"/>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36"/>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36"/>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36"/>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36"/>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36"/>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36"/>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36"/>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36"/>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36"/>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36"/>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36"/>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36"/>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36"/>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36"/>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36"/>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36"/>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36"/>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36"/>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36"/>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36"/>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36"/>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36"/>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36"/>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36"/>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4" name="Google Shape;1174;p36"/>
          <p:cNvGrpSpPr/>
          <p:nvPr/>
        </p:nvGrpSpPr>
        <p:grpSpPr>
          <a:xfrm rot="-7047972" flipH="1">
            <a:off x="10216322" y="1736588"/>
            <a:ext cx="2537260" cy="9683099"/>
            <a:chOff x="9065175" y="1446600"/>
            <a:chExt cx="682175" cy="2603425"/>
          </a:xfrm>
        </p:grpSpPr>
        <p:sp>
          <p:nvSpPr>
            <p:cNvPr id="1175" name="Google Shape;1175;p36"/>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36"/>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36"/>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36"/>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36"/>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36"/>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36"/>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36"/>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36"/>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36"/>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36"/>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36"/>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36"/>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36"/>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36"/>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36"/>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36"/>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36"/>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36"/>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36"/>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36"/>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36"/>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36"/>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36"/>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36"/>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36"/>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1" name="Google Shape;1201;p36"/>
          <p:cNvGrpSpPr/>
          <p:nvPr/>
        </p:nvGrpSpPr>
        <p:grpSpPr>
          <a:xfrm rot="7833381" flipH="1">
            <a:off x="381090" y="5357139"/>
            <a:ext cx="881916" cy="1238725"/>
            <a:chOff x="2374700" y="1056350"/>
            <a:chExt cx="797300" cy="1119875"/>
          </a:xfrm>
        </p:grpSpPr>
        <p:sp>
          <p:nvSpPr>
            <p:cNvPr id="1202" name="Google Shape;1202;p36"/>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36"/>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36"/>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36"/>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36"/>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36"/>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36"/>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464951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209"/>
        <p:cNvGrpSpPr/>
        <p:nvPr/>
      </p:nvGrpSpPr>
      <p:grpSpPr>
        <a:xfrm>
          <a:off x="0" y="0"/>
          <a:ext cx="0" cy="0"/>
          <a:chOff x="0" y="0"/>
          <a:chExt cx="0" cy="0"/>
        </a:xfrm>
      </p:grpSpPr>
      <p:grpSp>
        <p:nvGrpSpPr>
          <p:cNvPr id="1210" name="Google Shape;1210;p37"/>
          <p:cNvGrpSpPr/>
          <p:nvPr/>
        </p:nvGrpSpPr>
        <p:grpSpPr>
          <a:xfrm rot="-3752028">
            <a:off x="7920543" y="-4394684"/>
            <a:ext cx="2537260" cy="9683099"/>
            <a:chOff x="9065175" y="1446600"/>
            <a:chExt cx="682175" cy="2603425"/>
          </a:xfrm>
        </p:grpSpPr>
        <p:sp>
          <p:nvSpPr>
            <p:cNvPr id="1211" name="Google Shape;1211;p37"/>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37"/>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37"/>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37"/>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37"/>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37"/>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37"/>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37"/>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37"/>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37"/>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37"/>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37"/>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37"/>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37"/>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37"/>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37"/>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37"/>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37"/>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37"/>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37"/>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37"/>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37"/>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37"/>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37"/>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37"/>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37"/>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7" name="Google Shape;1237;p37"/>
          <p:cNvGrpSpPr/>
          <p:nvPr/>
        </p:nvGrpSpPr>
        <p:grpSpPr>
          <a:xfrm rot="-2422775">
            <a:off x="-415698" y="4581159"/>
            <a:ext cx="2378495" cy="2521109"/>
            <a:chOff x="3403900" y="3304800"/>
            <a:chExt cx="1556050" cy="1649350"/>
          </a:xfrm>
        </p:grpSpPr>
        <p:sp>
          <p:nvSpPr>
            <p:cNvPr id="1238" name="Google Shape;1238;p37"/>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37"/>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37"/>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37"/>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37"/>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37"/>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37"/>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37"/>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37"/>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37"/>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37"/>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37"/>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37"/>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37"/>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37"/>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37"/>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37"/>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37"/>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37"/>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539484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257"/>
        <p:cNvGrpSpPr/>
        <p:nvPr/>
      </p:nvGrpSpPr>
      <p:grpSpPr>
        <a:xfrm>
          <a:off x="0" y="0"/>
          <a:ext cx="0" cy="0"/>
          <a:chOff x="0" y="0"/>
          <a:chExt cx="0" cy="0"/>
        </a:xfrm>
      </p:grpSpPr>
      <p:grpSp>
        <p:nvGrpSpPr>
          <p:cNvPr id="1258" name="Google Shape;1258;p38"/>
          <p:cNvGrpSpPr/>
          <p:nvPr/>
        </p:nvGrpSpPr>
        <p:grpSpPr>
          <a:xfrm rot="-5121615">
            <a:off x="10088159" y="4698129"/>
            <a:ext cx="1955120" cy="1841448"/>
            <a:chOff x="1404300" y="937325"/>
            <a:chExt cx="1767700" cy="1664925"/>
          </a:xfrm>
        </p:grpSpPr>
        <p:sp>
          <p:nvSpPr>
            <p:cNvPr id="1259" name="Google Shape;1259;p3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3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38"/>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38"/>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38"/>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38"/>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38"/>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38"/>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3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38"/>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38"/>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38"/>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3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38"/>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38"/>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38"/>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38"/>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38"/>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38"/>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8" name="Google Shape;1278;p38"/>
          <p:cNvGrpSpPr/>
          <p:nvPr/>
        </p:nvGrpSpPr>
        <p:grpSpPr>
          <a:xfrm rot="5400000">
            <a:off x="575412" y="257217"/>
            <a:ext cx="2044443" cy="2167025"/>
            <a:chOff x="3403900" y="3304800"/>
            <a:chExt cx="1556050" cy="1649350"/>
          </a:xfrm>
        </p:grpSpPr>
        <p:sp>
          <p:nvSpPr>
            <p:cNvPr id="1279" name="Google Shape;1279;p38"/>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38"/>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38"/>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38"/>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38"/>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38"/>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38"/>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38"/>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38"/>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38"/>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38"/>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38"/>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38"/>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38"/>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38"/>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38"/>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38"/>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38"/>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38"/>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181180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3D61-C948-4B18-823E-3E27B7DC0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69C276-37A0-4359-B77F-CEDE2D602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DFD6AA-ED24-4F6A-BECE-4A8CE5F8B6EF}"/>
              </a:ext>
            </a:extLst>
          </p:cNvPr>
          <p:cNvSpPr>
            <a:spLocks noGrp="1"/>
          </p:cNvSpPr>
          <p:nvPr>
            <p:ph type="dt" sz="half" idx="10"/>
          </p:nvPr>
        </p:nvSpPr>
        <p:spPr/>
        <p:txBody>
          <a:bodyPr/>
          <a:lstStyle/>
          <a:p>
            <a:fld id="{3BBD4FF8-C417-4430-9E27-AF4379736145}" type="datetimeFigureOut">
              <a:rPr lang="en-IN" smtClean="0"/>
              <a:t>25-05-2022</a:t>
            </a:fld>
            <a:endParaRPr lang="en-IN"/>
          </a:p>
        </p:txBody>
      </p:sp>
      <p:sp>
        <p:nvSpPr>
          <p:cNvPr id="5" name="Footer Placeholder 4">
            <a:extLst>
              <a:ext uri="{FF2B5EF4-FFF2-40B4-BE49-F238E27FC236}">
                <a16:creationId xmlns:a16="http://schemas.microsoft.com/office/drawing/2014/main" id="{AB0BBB8E-0DD2-495F-A2D7-A8293AFCF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460FC-1EE2-463C-8AA8-766CFA4E56EA}"/>
              </a:ext>
            </a:extLst>
          </p:cNvPr>
          <p:cNvSpPr>
            <a:spLocks noGrp="1"/>
          </p:cNvSpPr>
          <p:nvPr>
            <p:ph type="sldNum" sz="quarter" idx="12"/>
          </p:nvPr>
        </p:nvSpPr>
        <p:spPr/>
        <p:txBody>
          <a:bodyPr/>
          <a:lstStyle/>
          <a:p>
            <a:fld id="{FF9B83C6-E572-479B-8F3F-31D2B2CA7AA6}" type="slidenum">
              <a:rPr lang="en-IN" smtClean="0"/>
              <a:t>‹#›</a:t>
            </a:fld>
            <a:endParaRPr lang="en-IN"/>
          </a:p>
        </p:txBody>
      </p:sp>
    </p:spTree>
    <p:extLst>
      <p:ext uri="{BB962C8B-B14F-4D97-AF65-F5344CB8AC3E}">
        <p14:creationId xmlns:p14="http://schemas.microsoft.com/office/powerpoint/2010/main" val="42808308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B4D6-ECE1-4C8A-9C94-F354654636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7B67EA-F7F1-40FF-9E4B-2D310BEC38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7862-F24A-4F1B-89BE-1D9684D5B0C7}"/>
              </a:ext>
            </a:extLst>
          </p:cNvPr>
          <p:cNvSpPr>
            <a:spLocks noGrp="1"/>
          </p:cNvSpPr>
          <p:nvPr>
            <p:ph type="dt" sz="half" idx="10"/>
          </p:nvPr>
        </p:nvSpPr>
        <p:spPr/>
        <p:txBody>
          <a:bodyPr/>
          <a:lstStyle/>
          <a:p>
            <a:fld id="{3BBD4FF8-C417-4430-9E27-AF4379736145}" type="datetimeFigureOut">
              <a:rPr lang="en-IN" smtClean="0"/>
              <a:t>25-05-2022</a:t>
            </a:fld>
            <a:endParaRPr lang="en-IN"/>
          </a:p>
        </p:txBody>
      </p:sp>
      <p:sp>
        <p:nvSpPr>
          <p:cNvPr id="5" name="Footer Placeholder 4">
            <a:extLst>
              <a:ext uri="{FF2B5EF4-FFF2-40B4-BE49-F238E27FC236}">
                <a16:creationId xmlns:a16="http://schemas.microsoft.com/office/drawing/2014/main" id="{E8AA8A24-0973-41DD-B924-42D7A59BF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55656-9B2D-498C-9632-B1F535CAF1C8}"/>
              </a:ext>
            </a:extLst>
          </p:cNvPr>
          <p:cNvSpPr>
            <a:spLocks noGrp="1"/>
          </p:cNvSpPr>
          <p:nvPr>
            <p:ph type="sldNum" sz="quarter" idx="12"/>
          </p:nvPr>
        </p:nvSpPr>
        <p:spPr/>
        <p:txBody>
          <a:bodyPr/>
          <a:lstStyle/>
          <a:p>
            <a:fld id="{FF9B83C6-E572-479B-8F3F-31D2B2CA7AA6}" type="slidenum">
              <a:rPr lang="en-IN" smtClean="0"/>
              <a:t>‹#›</a:t>
            </a:fld>
            <a:endParaRPr lang="en-IN"/>
          </a:p>
        </p:txBody>
      </p:sp>
    </p:spTree>
    <p:extLst>
      <p:ext uri="{BB962C8B-B14F-4D97-AF65-F5344CB8AC3E}">
        <p14:creationId xmlns:p14="http://schemas.microsoft.com/office/powerpoint/2010/main" val="144539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7149111" y="827667"/>
            <a:ext cx="33408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2"/>
                </a:solidFill>
              </a:defRPr>
            </a:lvl1pPr>
            <a:lvl2pPr lvl="1" rtl="0">
              <a:spcBef>
                <a:spcPts val="0"/>
              </a:spcBef>
              <a:spcAft>
                <a:spcPts val="0"/>
              </a:spcAft>
              <a:buClr>
                <a:schemeClr val="dk2"/>
              </a:buClr>
              <a:buSzPts val="2800"/>
              <a:buNone/>
              <a:defRPr b="1">
                <a:solidFill>
                  <a:schemeClr val="dk2"/>
                </a:solidFill>
              </a:defRPr>
            </a:lvl2pPr>
            <a:lvl3pPr lvl="2" rtl="0">
              <a:spcBef>
                <a:spcPts val="0"/>
              </a:spcBef>
              <a:spcAft>
                <a:spcPts val="0"/>
              </a:spcAft>
              <a:buClr>
                <a:schemeClr val="dk2"/>
              </a:buClr>
              <a:buSzPts val="2800"/>
              <a:buNone/>
              <a:defRPr b="1">
                <a:solidFill>
                  <a:schemeClr val="dk2"/>
                </a:solidFill>
              </a:defRPr>
            </a:lvl3pPr>
            <a:lvl4pPr lvl="3" rtl="0">
              <a:spcBef>
                <a:spcPts val="0"/>
              </a:spcBef>
              <a:spcAft>
                <a:spcPts val="0"/>
              </a:spcAft>
              <a:buClr>
                <a:schemeClr val="dk2"/>
              </a:buClr>
              <a:buSzPts val="2800"/>
              <a:buNone/>
              <a:defRPr b="1">
                <a:solidFill>
                  <a:schemeClr val="dk2"/>
                </a:solidFill>
              </a:defRPr>
            </a:lvl4pPr>
            <a:lvl5pPr lvl="4" rtl="0">
              <a:spcBef>
                <a:spcPts val="0"/>
              </a:spcBef>
              <a:spcAft>
                <a:spcPts val="0"/>
              </a:spcAft>
              <a:buClr>
                <a:schemeClr val="dk2"/>
              </a:buClr>
              <a:buSzPts val="2800"/>
              <a:buNone/>
              <a:defRPr b="1">
                <a:solidFill>
                  <a:schemeClr val="dk2"/>
                </a:solidFill>
              </a:defRPr>
            </a:lvl5pPr>
            <a:lvl6pPr lvl="5" rtl="0">
              <a:spcBef>
                <a:spcPts val="0"/>
              </a:spcBef>
              <a:spcAft>
                <a:spcPts val="0"/>
              </a:spcAft>
              <a:buClr>
                <a:schemeClr val="dk2"/>
              </a:buClr>
              <a:buSzPts val="2800"/>
              <a:buNone/>
              <a:defRPr b="1">
                <a:solidFill>
                  <a:schemeClr val="dk2"/>
                </a:solidFill>
              </a:defRPr>
            </a:lvl6pPr>
            <a:lvl7pPr lvl="6" rtl="0">
              <a:spcBef>
                <a:spcPts val="0"/>
              </a:spcBef>
              <a:spcAft>
                <a:spcPts val="0"/>
              </a:spcAft>
              <a:buClr>
                <a:schemeClr val="dk2"/>
              </a:buClr>
              <a:buSzPts val="2800"/>
              <a:buNone/>
              <a:defRPr b="1">
                <a:solidFill>
                  <a:schemeClr val="dk2"/>
                </a:solidFill>
              </a:defRPr>
            </a:lvl7pPr>
            <a:lvl8pPr lvl="7" rtl="0">
              <a:spcBef>
                <a:spcPts val="0"/>
              </a:spcBef>
              <a:spcAft>
                <a:spcPts val="0"/>
              </a:spcAft>
              <a:buClr>
                <a:schemeClr val="dk2"/>
              </a:buClr>
              <a:buSzPts val="2800"/>
              <a:buNone/>
              <a:defRPr b="1">
                <a:solidFill>
                  <a:schemeClr val="dk2"/>
                </a:solidFill>
              </a:defRPr>
            </a:lvl8pPr>
            <a:lvl9pPr lvl="8" rtl="0">
              <a:spcBef>
                <a:spcPts val="0"/>
              </a:spcBef>
              <a:spcAft>
                <a:spcPts val="0"/>
              </a:spcAft>
              <a:buClr>
                <a:schemeClr val="dk2"/>
              </a:buClr>
              <a:buSzPts val="2800"/>
              <a:buNone/>
              <a:defRPr b="1">
                <a:solidFill>
                  <a:schemeClr val="dk2"/>
                </a:solidFill>
              </a:defRPr>
            </a:lvl9pPr>
          </a:lstStyle>
          <a:p>
            <a:r>
              <a:rPr lang="en-US"/>
              <a:t>Click to edit Master title style</a:t>
            </a:r>
            <a:endParaRPr/>
          </a:p>
        </p:txBody>
      </p:sp>
      <p:sp>
        <p:nvSpPr>
          <p:cNvPr id="118" name="Google Shape;118;p5"/>
          <p:cNvSpPr txBox="1">
            <a:spLocks noGrp="1"/>
          </p:cNvSpPr>
          <p:nvPr>
            <p:ph type="title" idx="2"/>
          </p:nvPr>
        </p:nvSpPr>
        <p:spPr>
          <a:xfrm>
            <a:off x="1702089" y="3576167"/>
            <a:ext cx="33408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Clr>
                <a:schemeClr val="dk2"/>
              </a:buClr>
              <a:buSzPts val="2800"/>
              <a:buNone/>
              <a:defRPr b="1">
                <a:solidFill>
                  <a:schemeClr val="dk2"/>
                </a:solidFill>
              </a:defRPr>
            </a:lvl2pPr>
            <a:lvl3pPr lvl="2" rtl="0">
              <a:spcBef>
                <a:spcPts val="0"/>
              </a:spcBef>
              <a:spcAft>
                <a:spcPts val="0"/>
              </a:spcAft>
              <a:buClr>
                <a:schemeClr val="dk2"/>
              </a:buClr>
              <a:buSzPts val="2800"/>
              <a:buNone/>
              <a:defRPr b="1">
                <a:solidFill>
                  <a:schemeClr val="dk2"/>
                </a:solidFill>
              </a:defRPr>
            </a:lvl3pPr>
            <a:lvl4pPr lvl="3" rtl="0">
              <a:spcBef>
                <a:spcPts val="0"/>
              </a:spcBef>
              <a:spcAft>
                <a:spcPts val="0"/>
              </a:spcAft>
              <a:buClr>
                <a:schemeClr val="dk2"/>
              </a:buClr>
              <a:buSzPts val="2800"/>
              <a:buNone/>
              <a:defRPr b="1">
                <a:solidFill>
                  <a:schemeClr val="dk2"/>
                </a:solidFill>
              </a:defRPr>
            </a:lvl4pPr>
            <a:lvl5pPr lvl="4" rtl="0">
              <a:spcBef>
                <a:spcPts val="0"/>
              </a:spcBef>
              <a:spcAft>
                <a:spcPts val="0"/>
              </a:spcAft>
              <a:buClr>
                <a:schemeClr val="dk2"/>
              </a:buClr>
              <a:buSzPts val="2800"/>
              <a:buNone/>
              <a:defRPr b="1">
                <a:solidFill>
                  <a:schemeClr val="dk2"/>
                </a:solidFill>
              </a:defRPr>
            </a:lvl5pPr>
            <a:lvl6pPr lvl="5" rtl="0">
              <a:spcBef>
                <a:spcPts val="0"/>
              </a:spcBef>
              <a:spcAft>
                <a:spcPts val="0"/>
              </a:spcAft>
              <a:buClr>
                <a:schemeClr val="dk2"/>
              </a:buClr>
              <a:buSzPts val="2800"/>
              <a:buNone/>
              <a:defRPr b="1">
                <a:solidFill>
                  <a:schemeClr val="dk2"/>
                </a:solidFill>
              </a:defRPr>
            </a:lvl6pPr>
            <a:lvl7pPr lvl="6" rtl="0">
              <a:spcBef>
                <a:spcPts val="0"/>
              </a:spcBef>
              <a:spcAft>
                <a:spcPts val="0"/>
              </a:spcAft>
              <a:buClr>
                <a:schemeClr val="dk2"/>
              </a:buClr>
              <a:buSzPts val="2800"/>
              <a:buNone/>
              <a:defRPr b="1">
                <a:solidFill>
                  <a:schemeClr val="dk2"/>
                </a:solidFill>
              </a:defRPr>
            </a:lvl7pPr>
            <a:lvl8pPr lvl="7" rtl="0">
              <a:spcBef>
                <a:spcPts val="0"/>
              </a:spcBef>
              <a:spcAft>
                <a:spcPts val="0"/>
              </a:spcAft>
              <a:buClr>
                <a:schemeClr val="dk2"/>
              </a:buClr>
              <a:buSzPts val="2800"/>
              <a:buNone/>
              <a:defRPr b="1">
                <a:solidFill>
                  <a:schemeClr val="dk2"/>
                </a:solidFill>
              </a:defRPr>
            </a:lvl8pPr>
            <a:lvl9pPr lvl="8" rtl="0">
              <a:spcBef>
                <a:spcPts val="0"/>
              </a:spcBef>
              <a:spcAft>
                <a:spcPts val="0"/>
              </a:spcAft>
              <a:buClr>
                <a:schemeClr val="dk2"/>
              </a:buClr>
              <a:buSzPts val="2800"/>
              <a:buNone/>
              <a:defRPr b="1">
                <a:solidFill>
                  <a:schemeClr val="dk2"/>
                </a:solidFill>
              </a:defRPr>
            </a:lvl9pPr>
          </a:lstStyle>
          <a:p>
            <a:r>
              <a:rPr lang="en-US"/>
              <a:t>Click to edit Master title style</a:t>
            </a:r>
            <a:endParaRPr/>
          </a:p>
        </p:txBody>
      </p:sp>
      <p:sp>
        <p:nvSpPr>
          <p:cNvPr id="119" name="Google Shape;119;p5"/>
          <p:cNvSpPr txBox="1">
            <a:spLocks noGrp="1"/>
          </p:cNvSpPr>
          <p:nvPr>
            <p:ph type="subTitle" idx="1"/>
          </p:nvPr>
        </p:nvSpPr>
        <p:spPr>
          <a:xfrm>
            <a:off x="1382089" y="4327933"/>
            <a:ext cx="3980800" cy="170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20" name="Google Shape;120;p5"/>
          <p:cNvSpPr txBox="1">
            <a:spLocks noGrp="1"/>
          </p:cNvSpPr>
          <p:nvPr>
            <p:ph type="subTitle" idx="3"/>
          </p:nvPr>
        </p:nvSpPr>
        <p:spPr>
          <a:xfrm>
            <a:off x="6829111" y="1572033"/>
            <a:ext cx="3980800" cy="1702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grpSp>
        <p:nvGrpSpPr>
          <p:cNvPr id="121" name="Google Shape;121;p5"/>
          <p:cNvGrpSpPr/>
          <p:nvPr/>
        </p:nvGrpSpPr>
        <p:grpSpPr>
          <a:xfrm rot="9258730">
            <a:off x="261871" y="5549573"/>
            <a:ext cx="881908" cy="1238715"/>
            <a:chOff x="2374700" y="1056350"/>
            <a:chExt cx="797300" cy="1119875"/>
          </a:xfrm>
        </p:grpSpPr>
        <p:sp>
          <p:nvSpPr>
            <p:cNvPr id="122" name="Google Shape;122;p5"/>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5"/>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5"/>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5"/>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5"/>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5"/>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5"/>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 name="Google Shape;129;p5"/>
          <p:cNvGrpSpPr/>
          <p:nvPr/>
        </p:nvGrpSpPr>
        <p:grpSpPr>
          <a:xfrm rot="8696566">
            <a:off x="10563070" y="319264"/>
            <a:ext cx="1187431" cy="1441503"/>
            <a:chOff x="3397302" y="3304800"/>
            <a:chExt cx="1031123" cy="1251750"/>
          </a:xfrm>
        </p:grpSpPr>
        <p:sp>
          <p:nvSpPr>
            <p:cNvPr id="130" name="Google Shape;130;p5"/>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5"/>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5"/>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5"/>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5"/>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5"/>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5"/>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61363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01"/>
        <p:cNvGrpSpPr/>
        <p:nvPr/>
      </p:nvGrpSpPr>
      <p:grpSpPr>
        <a:xfrm>
          <a:off x="0" y="0"/>
          <a:ext cx="0" cy="0"/>
          <a:chOff x="0" y="0"/>
          <a:chExt cx="0" cy="0"/>
        </a:xfrm>
      </p:grpSpPr>
    </p:spTree>
    <p:extLst>
      <p:ext uri="{BB962C8B-B14F-4D97-AF65-F5344CB8AC3E}">
        <p14:creationId xmlns:p14="http://schemas.microsoft.com/office/powerpoint/2010/main" val="15884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950967" y="491767"/>
            <a:ext cx="10299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142" name="Google Shape;142;p6"/>
          <p:cNvGrpSpPr/>
          <p:nvPr/>
        </p:nvGrpSpPr>
        <p:grpSpPr>
          <a:xfrm rot="207317">
            <a:off x="10576709" y="5396483"/>
            <a:ext cx="1955331" cy="1841647"/>
            <a:chOff x="1404300" y="937325"/>
            <a:chExt cx="1767700" cy="1664925"/>
          </a:xfrm>
        </p:grpSpPr>
        <p:sp>
          <p:nvSpPr>
            <p:cNvPr id="143" name="Google Shape;143;p6"/>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6"/>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6"/>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6"/>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6"/>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6"/>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6"/>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6"/>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6"/>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6"/>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6"/>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6"/>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6"/>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6"/>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6"/>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6209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62"/>
        <p:cNvGrpSpPr/>
        <p:nvPr/>
      </p:nvGrpSpPr>
      <p:grpSpPr>
        <a:xfrm>
          <a:off x="0" y="0"/>
          <a:ext cx="0" cy="0"/>
          <a:chOff x="0" y="0"/>
          <a:chExt cx="0" cy="0"/>
        </a:xfrm>
      </p:grpSpPr>
      <p:sp>
        <p:nvSpPr>
          <p:cNvPr id="163" name="Google Shape;163;p7"/>
          <p:cNvSpPr txBox="1">
            <a:spLocks noGrp="1"/>
          </p:cNvSpPr>
          <p:nvPr>
            <p:ph type="body" idx="1"/>
          </p:nvPr>
        </p:nvSpPr>
        <p:spPr>
          <a:xfrm>
            <a:off x="960000" y="2481729"/>
            <a:ext cx="5490400" cy="3488800"/>
          </a:xfrm>
          <a:prstGeom prst="rect">
            <a:avLst/>
          </a:prstGeom>
        </p:spPr>
        <p:txBody>
          <a:bodyPr spcFirstLastPara="1" wrap="square" lIns="91425" tIns="91425" rIns="91425" bIns="91425" anchor="ctr" anchorCtr="0">
            <a:noAutofit/>
          </a:bodyPr>
          <a:lstStyle>
            <a:lvl1pPr marL="609585" lvl="0" indent="-457189" rtl="0">
              <a:lnSpc>
                <a:spcPct val="100000"/>
              </a:lnSpc>
              <a:spcBef>
                <a:spcPts val="0"/>
              </a:spcBef>
              <a:spcAft>
                <a:spcPts val="0"/>
              </a:spcAft>
              <a:buClr>
                <a:schemeClr val="dk2"/>
              </a:buClr>
              <a:buSzPts val="1800"/>
              <a:buChar char="●"/>
              <a:defRPr sz="2133">
                <a:solidFill>
                  <a:srgbClr val="434343"/>
                </a:solidFill>
              </a:defRPr>
            </a:lvl1pPr>
            <a:lvl2pPr marL="1219170" lvl="1" indent="-423323" rtl="0">
              <a:lnSpc>
                <a:spcPct val="115000"/>
              </a:lnSpc>
              <a:spcBef>
                <a:spcPts val="0"/>
              </a:spcBef>
              <a:spcAft>
                <a:spcPts val="0"/>
              </a:spcAft>
              <a:buSzPts val="1400"/>
              <a:buChar char="○"/>
              <a:defRPr>
                <a:solidFill>
                  <a:srgbClr val="434343"/>
                </a:solidFill>
              </a:defRPr>
            </a:lvl2pPr>
            <a:lvl3pPr marL="1828754" lvl="2" indent="-423323" rtl="0">
              <a:lnSpc>
                <a:spcPct val="115000"/>
              </a:lnSpc>
              <a:spcBef>
                <a:spcPts val="2133"/>
              </a:spcBef>
              <a:spcAft>
                <a:spcPts val="0"/>
              </a:spcAft>
              <a:buSzPts val="1400"/>
              <a:buChar char="■"/>
              <a:defRPr>
                <a:solidFill>
                  <a:srgbClr val="434343"/>
                </a:solidFill>
              </a:defRPr>
            </a:lvl3pPr>
            <a:lvl4pPr marL="2438339" lvl="3" indent="-423323" rtl="0">
              <a:lnSpc>
                <a:spcPct val="115000"/>
              </a:lnSpc>
              <a:spcBef>
                <a:spcPts val="2133"/>
              </a:spcBef>
              <a:spcAft>
                <a:spcPts val="0"/>
              </a:spcAft>
              <a:buSzPts val="1400"/>
              <a:buChar char="●"/>
              <a:defRPr>
                <a:solidFill>
                  <a:srgbClr val="434343"/>
                </a:solidFill>
              </a:defRPr>
            </a:lvl4pPr>
            <a:lvl5pPr marL="3047924" lvl="4" indent="-423323" rtl="0">
              <a:lnSpc>
                <a:spcPct val="115000"/>
              </a:lnSpc>
              <a:spcBef>
                <a:spcPts val="2133"/>
              </a:spcBef>
              <a:spcAft>
                <a:spcPts val="0"/>
              </a:spcAft>
              <a:buSzPts val="1400"/>
              <a:buChar char="○"/>
              <a:defRPr>
                <a:solidFill>
                  <a:srgbClr val="434343"/>
                </a:solidFill>
              </a:defRPr>
            </a:lvl5pPr>
            <a:lvl6pPr marL="3657509" lvl="5" indent="-423323" rtl="0">
              <a:lnSpc>
                <a:spcPct val="115000"/>
              </a:lnSpc>
              <a:spcBef>
                <a:spcPts val="2133"/>
              </a:spcBef>
              <a:spcAft>
                <a:spcPts val="0"/>
              </a:spcAft>
              <a:buSzPts val="1400"/>
              <a:buChar char="■"/>
              <a:defRPr>
                <a:solidFill>
                  <a:srgbClr val="434343"/>
                </a:solidFill>
              </a:defRPr>
            </a:lvl6pPr>
            <a:lvl7pPr marL="4267093" lvl="6" indent="-423323" rtl="0">
              <a:lnSpc>
                <a:spcPct val="115000"/>
              </a:lnSpc>
              <a:spcBef>
                <a:spcPts val="2133"/>
              </a:spcBef>
              <a:spcAft>
                <a:spcPts val="0"/>
              </a:spcAft>
              <a:buSzPts val="1400"/>
              <a:buChar char="●"/>
              <a:defRPr>
                <a:solidFill>
                  <a:srgbClr val="434343"/>
                </a:solidFill>
              </a:defRPr>
            </a:lvl7pPr>
            <a:lvl8pPr marL="4876678" lvl="7" indent="-423323" rtl="0">
              <a:lnSpc>
                <a:spcPct val="115000"/>
              </a:lnSpc>
              <a:spcBef>
                <a:spcPts val="2133"/>
              </a:spcBef>
              <a:spcAft>
                <a:spcPts val="0"/>
              </a:spcAft>
              <a:buSzPts val="1400"/>
              <a:buChar char="○"/>
              <a:defRPr>
                <a:solidFill>
                  <a:srgbClr val="434343"/>
                </a:solidFill>
              </a:defRPr>
            </a:lvl8pPr>
            <a:lvl9pPr marL="5486263" lvl="8" indent="-423323" rtl="0">
              <a:lnSpc>
                <a:spcPct val="115000"/>
              </a:lnSpc>
              <a:spcBef>
                <a:spcPts val="2133"/>
              </a:spcBef>
              <a:spcAft>
                <a:spcPts val="2133"/>
              </a:spcAft>
              <a:buSzPts val="1400"/>
              <a:buChar char="■"/>
              <a:defRPr>
                <a:solidFill>
                  <a:srgbClr val="434343"/>
                </a:solidFill>
              </a:defRPr>
            </a:lvl9pPr>
          </a:lstStyle>
          <a:p>
            <a:pPr lvl="0"/>
            <a:r>
              <a:rPr lang="en-US"/>
              <a:t>Click to edit Master text styles</a:t>
            </a:r>
          </a:p>
        </p:txBody>
      </p:sp>
      <p:sp>
        <p:nvSpPr>
          <p:cNvPr id="164" name="Google Shape;164;p7"/>
          <p:cNvSpPr txBox="1">
            <a:spLocks noGrp="1"/>
          </p:cNvSpPr>
          <p:nvPr>
            <p:ph type="title"/>
          </p:nvPr>
        </p:nvSpPr>
        <p:spPr>
          <a:xfrm>
            <a:off x="960000" y="699163"/>
            <a:ext cx="5726400" cy="1516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165" name="Google Shape;165;p7"/>
          <p:cNvGrpSpPr/>
          <p:nvPr/>
        </p:nvGrpSpPr>
        <p:grpSpPr>
          <a:xfrm rot="4390107">
            <a:off x="9877573" y="554652"/>
            <a:ext cx="1955164" cy="1841489"/>
            <a:chOff x="1404300" y="937325"/>
            <a:chExt cx="1767700" cy="1664925"/>
          </a:xfrm>
        </p:grpSpPr>
        <p:sp>
          <p:nvSpPr>
            <p:cNvPr id="166" name="Google Shape;166;p7"/>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7"/>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7"/>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7"/>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7"/>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7"/>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7"/>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7"/>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7"/>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7"/>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7"/>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7"/>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7"/>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7"/>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7"/>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12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5"/>
        <p:cNvGrpSpPr/>
        <p:nvPr/>
      </p:nvGrpSpPr>
      <p:grpSpPr>
        <a:xfrm>
          <a:off x="0" y="0"/>
          <a:ext cx="0" cy="0"/>
          <a:chOff x="0" y="0"/>
          <a:chExt cx="0" cy="0"/>
        </a:xfrm>
      </p:grpSpPr>
      <p:sp>
        <p:nvSpPr>
          <p:cNvPr id="186" name="Google Shape;186;p8"/>
          <p:cNvSpPr txBox="1">
            <a:spLocks noGrp="1"/>
          </p:cNvSpPr>
          <p:nvPr>
            <p:ph type="title"/>
          </p:nvPr>
        </p:nvSpPr>
        <p:spPr>
          <a:xfrm>
            <a:off x="936400" y="1994000"/>
            <a:ext cx="8490400" cy="3276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187" name="Google Shape;187;p8"/>
          <p:cNvGrpSpPr/>
          <p:nvPr/>
        </p:nvGrpSpPr>
        <p:grpSpPr>
          <a:xfrm rot="176202">
            <a:off x="151290" y="-40699"/>
            <a:ext cx="2369237" cy="2231488"/>
            <a:chOff x="1404300" y="937325"/>
            <a:chExt cx="1767700" cy="1664925"/>
          </a:xfrm>
        </p:grpSpPr>
        <p:sp>
          <p:nvSpPr>
            <p:cNvPr id="188" name="Google Shape;188;p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8"/>
            <p:cNvSpPr/>
            <p:nvPr/>
          </p:nvSpPr>
          <p:spPr>
            <a:xfrm>
              <a:off x="1936875" y="1271900"/>
              <a:ext cx="550725" cy="299850"/>
            </a:xfrm>
            <a:custGeom>
              <a:avLst/>
              <a:gdLst/>
              <a:ahLst/>
              <a:cxnLst/>
              <a:rect l="l" t="t" r="r" b="b"/>
              <a:pathLst>
                <a:path w="22029" h="11994" extrusionOk="0">
                  <a:moveTo>
                    <a:pt x="761" y="1"/>
                  </a:moveTo>
                  <a:cubicBezTo>
                    <a:pt x="300" y="1"/>
                    <a:pt x="0" y="718"/>
                    <a:pt x="499" y="1035"/>
                  </a:cubicBezTo>
                  <a:cubicBezTo>
                    <a:pt x="6910" y="5201"/>
                    <a:pt x="14051" y="8609"/>
                    <a:pt x="20948" y="11936"/>
                  </a:cubicBezTo>
                  <a:cubicBezTo>
                    <a:pt x="21035" y="11975"/>
                    <a:pt x="21119" y="11993"/>
                    <a:pt x="21198" y="11993"/>
                  </a:cubicBezTo>
                  <a:cubicBezTo>
                    <a:pt x="21714" y="11993"/>
                    <a:pt x="22029" y="11247"/>
                    <a:pt x="21489" y="10989"/>
                  </a:cubicBezTo>
                  <a:cubicBezTo>
                    <a:pt x="14592" y="7662"/>
                    <a:pt x="7478" y="4254"/>
                    <a:pt x="1040" y="88"/>
                  </a:cubicBez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8"/>
            <p:cNvSpPr/>
            <p:nvPr/>
          </p:nvSpPr>
          <p:spPr>
            <a:xfrm>
              <a:off x="1880700" y="1297000"/>
              <a:ext cx="89625" cy="682925"/>
            </a:xfrm>
            <a:custGeom>
              <a:avLst/>
              <a:gdLst/>
              <a:ahLst/>
              <a:cxnLst/>
              <a:rect l="l" t="t" r="r" b="b"/>
              <a:pathLst>
                <a:path w="3585" h="27317" extrusionOk="0">
                  <a:moveTo>
                    <a:pt x="3065" y="1"/>
                  </a:moveTo>
                  <a:cubicBezTo>
                    <a:pt x="2792" y="1"/>
                    <a:pt x="2503" y="177"/>
                    <a:pt x="2476" y="518"/>
                  </a:cubicBezTo>
                  <a:cubicBezTo>
                    <a:pt x="1799" y="9309"/>
                    <a:pt x="1069" y="18073"/>
                    <a:pt x="41" y="26810"/>
                  </a:cubicBezTo>
                  <a:cubicBezTo>
                    <a:pt x="1" y="27148"/>
                    <a:pt x="258" y="27317"/>
                    <a:pt x="535" y="27317"/>
                  </a:cubicBezTo>
                  <a:cubicBezTo>
                    <a:pt x="812" y="27317"/>
                    <a:pt x="1110" y="27148"/>
                    <a:pt x="1150" y="26810"/>
                  </a:cubicBezTo>
                  <a:cubicBezTo>
                    <a:pt x="2151" y="18073"/>
                    <a:pt x="2881" y="9282"/>
                    <a:pt x="3558" y="518"/>
                  </a:cubicBezTo>
                  <a:cubicBezTo>
                    <a:pt x="3584" y="170"/>
                    <a:pt x="3333" y="1"/>
                    <a:pt x="30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8"/>
            <p:cNvSpPr/>
            <p:nvPr/>
          </p:nvSpPr>
          <p:spPr>
            <a:xfrm>
              <a:off x="1877975" y="1536400"/>
              <a:ext cx="607800" cy="445550"/>
            </a:xfrm>
            <a:custGeom>
              <a:avLst/>
              <a:gdLst/>
              <a:ahLst/>
              <a:cxnLst/>
              <a:rect l="l" t="t" r="r" b="b"/>
              <a:pathLst>
                <a:path w="24312" h="17822" extrusionOk="0">
                  <a:moveTo>
                    <a:pt x="23591" y="1"/>
                  </a:moveTo>
                  <a:cubicBezTo>
                    <a:pt x="23499" y="1"/>
                    <a:pt x="23401" y="34"/>
                    <a:pt x="23304" y="112"/>
                  </a:cubicBezTo>
                  <a:cubicBezTo>
                    <a:pt x="15866" y="5900"/>
                    <a:pt x="7832" y="10931"/>
                    <a:pt x="448" y="16774"/>
                  </a:cubicBezTo>
                  <a:cubicBezTo>
                    <a:pt x="1" y="17132"/>
                    <a:pt x="293" y="17822"/>
                    <a:pt x="713" y="17822"/>
                  </a:cubicBezTo>
                  <a:cubicBezTo>
                    <a:pt x="801" y="17822"/>
                    <a:pt x="895" y="17791"/>
                    <a:pt x="989" y="17721"/>
                  </a:cubicBezTo>
                  <a:lnTo>
                    <a:pt x="989" y="17694"/>
                  </a:lnTo>
                  <a:cubicBezTo>
                    <a:pt x="8400" y="11851"/>
                    <a:pt x="16407" y="6820"/>
                    <a:pt x="23845" y="1031"/>
                  </a:cubicBezTo>
                  <a:cubicBezTo>
                    <a:pt x="24312" y="698"/>
                    <a:pt x="24012" y="1"/>
                    <a:pt x="235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8"/>
            <p:cNvSpPr/>
            <p:nvPr/>
          </p:nvSpPr>
          <p:spPr>
            <a:xfrm>
              <a:off x="1876275" y="1954275"/>
              <a:ext cx="808150" cy="119850"/>
            </a:xfrm>
            <a:custGeom>
              <a:avLst/>
              <a:gdLst/>
              <a:ahLst/>
              <a:cxnLst/>
              <a:rect l="l" t="t" r="r" b="b"/>
              <a:pathLst>
                <a:path w="32326" h="4794" extrusionOk="0">
                  <a:moveTo>
                    <a:pt x="873" y="0"/>
                  </a:moveTo>
                  <a:cubicBezTo>
                    <a:pt x="251" y="0"/>
                    <a:pt x="0" y="956"/>
                    <a:pt x="651" y="1060"/>
                  </a:cubicBezTo>
                  <a:cubicBezTo>
                    <a:pt x="6548" y="1817"/>
                    <a:pt x="12444" y="2683"/>
                    <a:pt x="18368" y="3467"/>
                  </a:cubicBezTo>
                  <a:cubicBezTo>
                    <a:pt x="22676" y="4026"/>
                    <a:pt x="27089" y="4793"/>
                    <a:pt x="31452" y="4793"/>
                  </a:cubicBezTo>
                  <a:cubicBezTo>
                    <a:pt x="31527" y="4793"/>
                    <a:pt x="31602" y="4793"/>
                    <a:pt x="31676" y="4793"/>
                  </a:cubicBezTo>
                  <a:cubicBezTo>
                    <a:pt x="32326" y="4738"/>
                    <a:pt x="32326" y="3738"/>
                    <a:pt x="31676" y="3684"/>
                  </a:cubicBezTo>
                  <a:cubicBezTo>
                    <a:pt x="31600" y="3684"/>
                    <a:pt x="31524" y="3684"/>
                    <a:pt x="31448" y="3684"/>
                  </a:cubicBezTo>
                  <a:cubicBezTo>
                    <a:pt x="27005" y="3684"/>
                    <a:pt x="22513" y="2916"/>
                    <a:pt x="18152" y="2331"/>
                  </a:cubicBezTo>
                  <a:cubicBezTo>
                    <a:pt x="12390" y="1601"/>
                    <a:pt x="6683" y="762"/>
                    <a:pt x="949" y="5"/>
                  </a:cubicBezTo>
                  <a:cubicBezTo>
                    <a:pt x="923" y="2"/>
                    <a:pt x="898"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8"/>
            <p:cNvSpPr/>
            <p:nvPr/>
          </p:nvSpPr>
          <p:spPr>
            <a:xfrm>
              <a:off x="1561650" y="1954025"/>
              <a:ext cx="351875" cy="569450"/>
            </a:xfrm>
            <a:custGeom>
              <a:avLst/>
              <a:gdLst/>
              <a:ahLst/>
              <a:cxnLst/>
              <a:rect l="l" t="t" r="r" b="b"/>
              <a:pathLst>
                <a:path w="14075" h="22778" extrusionOk="0">
                  <a:moveTo>
                    <a:pt x="13321" y="0"/>
                  </a:moveTo>
                  <a:cubicBezTo>
                    <a:pt x="13156" y="0"/>
                    <a:pt x="12992" y="76"/>
                    <a:pt x="12884" y="258"/>
                  </a:cubicBezTo>
                  <a:lnTo>
                    <a:pt x="225" y="21979"/>
                  </a:lnTo>
                  <a:cubicBezTo>
                    <a:pt x="0" y="22391"/>
                    <a:pt x="373" y="22778"/>
                    <a:pt x="741" y="22778"/>
                  </a:cubicBezTo>
                  <a:cubicBezTo>
                    <a:pt x="903" y="22778"/>
                    <a:pt x="1064" y="22702"/>
                    <a:pt x="1172" y="22520"/>
                  </a:cubicBezTo>
                  <a:lnTo>
                    <a:pt x="13831" y="799"/>
                  </a:lnTo>
                  <a:cubicBezTo>
                    <a:pt x="14075" y="387"/>
                    <a:pt x="13695" y="0"/>
                    <a:pt x="133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8"/>
            <p:cNvSpPr/>
            <p:nvPr/>
          </p:nvSpPr>
          <p:spPr>
            <a:xfrm>
              <a:off x="1564275" y="1039275"/>
              <a:ext cx="408375" cy="260700"/>
            </a:xfrm>
            <a:custGeom>
              <a:avLst/>
              <a:gdLst/>
              <a:ahLst/>
              <a:cxnLst/>
              <a:rect l="l" t="t" r="r" b="b"/>
              <a:pathLst>
                <a:path w="16335" h="10428" extrusionOk="0">
                  <a:moveTo>
                    <a:pt x="761" y="1"/>
                  </a:moveTo>
                  <a:cubicBezTo>
                    <a:pt x="300" y="1"/>
                    <a:pt x="0" y="718"/>
                    <a:pt x="499" y="1035"/>
                  </a:cubicBezTo>
                  <a:lnTo>
                    <a:pt x="15295" y="10340"/>
                  </a:lnTo>
                  <a:cubicBezTo>
                    <a:pt x="15391" y="10401"/>
                    <a:pt x="15486" y="10428"/>
                    <a:pt x="15574" y="10428"/>
                  </a:cubicBezTo>
                  <a:cubicBezTo>
                    <a:pt x="16035" y="10428"/>
                    <a:pt x="16335" y="9711"/>
                    <a:pt x="15836" y="9393"/>
                  </a:cubicBezTo>
                  <a:lnTo>
                    <a:pt x="1040" y="88"/>
                  </a:lnTo>
                  <a:cubicBezTo>
                    <a:pt x="944" y="27"/>
                    <a:pt x="849" y="1"/>
                    <a:pt x="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8"/>
            <p:cNvSpPr/>
            <p:nvPr/>
          </p:nvSpPr>
          <p:spPr>
            <a:xfrm>
              <a:off x="1450475" y="1742400"/>
              <a:ext cx="465575" cy="238700"/>
            </a:xfrm>
            <a:custGeom>
              <a:avLst/>
              <a:gdLst/>
              <a:ahLst/>
              <a:cxnLst/>
              <a:rect l="l" t="t" r="r" b="b"/>
              <a:pathLst>
                <a:path w="18623" h="9548" extrusionOk="0">
                  <a:moveTo>
                    <a:pt x="816" y="1"/>
                  </a:moveTo>
                  <a:cubicBezTo>
                    <a:pt x="322" y="1"/>
                    <a:pt x="1" y="736"/>
                    <a:pt x="534" y="1014"/>
                  </a:cubicBezTo>
                  <a:cubicBezTo>
                    <a:pt x="6106" y="4071"/>
                    <a:pt x="11976" y="6451"/>
                    <a:pt x="17548" y="9481"/>
                  </a:cubicBezTo>
                  <a:cubicBezTo>
                    <a:pt x="17637" y="9527"/>
                    <a:pt x="17724" y="9547"/>
                    <a:pt x="17806" y="9547"/>
                  </a:cubicBezTo>
                  <a:cubicBezTo>
                    <a:pt x="18301" y="9547"/>
                    <a:pt x="18622" y="8812"/>
                    <a:pt x="18089" y="8534"/>
                  </a:cubicBezTo>
                  <a:cubicBezTo>
                    <a:pt x="12517" y="5477"/>
                    <a:pt x="6647" y="3097"/>
                    <a:pt x="1075" y="68"/>
                  </a:cubicBezTo>
                  <a:cubicBezTo>
                    <a:pt x="986" y="21"/>
                    <a:pt x="899" y="1"/>
                    <a:pt x="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8"/>
            <p:cNvSpPr/>
            <p:nvPr/>
          </p:nvSpPr>
          <p:spPr>
            <a:xfrm>
              <a:off x="1874275" y="1217950"/>
              <a:ext cx="185325" cy="183975"/>
            </a:xfrm>
            <a:custGeom>
              <a:avLst/>
              <a:gdLst/>
              <a:ahLst/>
              <a:cxnLst/>
              <a:rect l="l" t="t" r="r" b="b"/>
              <a:pathLst>
                <a:path w="7413" h="7359" extrusionOk="0">
                  <a:moveTo>
                    <a:pt x="3703" y="1"/>
                  </a:moveTo>
                  <a:cubicBezTo>
                    <a:pt x="3686" y="1"/>
                    <a:pt x="3669" y="1"/>
                    <a:pt x="3652" y="1"/>
                  </a:cubicBezTo>
                  <a:cubicBezTo>
                    <a:pt x="1624" y="28"/>
                    <a:pt x="1" y="1678"/>
                    <a:pt x="28" y="3734"/>
                  </a:cubicBezTo>
                  <a:cubicBezTo>
                    <a:pt x="55" y="5746"/>
                    <a:pt x="1704" y="7359"/>
                    <a:pt x="3711" y="7359"/>
                  </a:cubicBezTo>
                  <a:cubicBezTo>
                    <a:pt x="3727" y="7359"/>
                    <a:pt x="3744" y="7359"/>
                    <a:pt x="3761" y="7359"/>
                  </a:cubicBezTo>
                  <a:cubicBezTo>
                    <a:pt x="5789" y="7332"/>
                    <a:pt x="7412" y="5655"/>
                    <a:pt x="7385" y="3626"/>
                  </a:cubicBezTo>
                  <a:cubicBezTo>
                    <a:pt x="7358" y="1614"/>
                    <a:pt x="5735" y="1"/>
                    <a:pt x="3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8"/>
            <p:cNvSpPr/>
            <p:nvPr/>
          </p:nvSpPr>
          <p:spPr>
            <a:xfrm>
              <a:off x="1486800" y="2418275"/>
              <a:ext cx="185325" cy="183975"/>
            </a:xfrm>
            <a:custGeom>
              <a:avLst/>
              <a:gdLst/>
              <a:ahLst/>
              <a:cxnLst/>
              <a:rect l="l" t="t" r="r" b="b"/>
              <a:pathLst>
                <a:path w="7413" h="7359" extrusionOk="0">
                  <a:moveTo>
                    <a:pt x="3702" y="0"/>
                  </a:moveTo>
                  <a:cubicBezTo>
                    <a:pt x="3686" y="0"/>
                    <a:pt x="3669" y="0"/>
                    <a:pt x="3652" y="1"/>
                  </a:cubicBezTo>
                  <a:cubicBezTo>
                    <a:pt x="1623" y="28"/>
                    <a:pt x="1" y="1678"/>
                    <a:pt x="28" y="3733"/>
                  </a:cubicBezTo>
                  <a:cubicBezTo>
                    <a:pt x="54" y="5745"/>
                    <a:pt x="1704" y="7358"/>
                    <a:pt x="3710" y="7358"/>
                  </a:cubicBezTo>
                  <a:cubicBezTo>
                    <a:pt x="3727" y="7358"/>
                    <a:pt x="3744" y="7358"/>
                    <a:pt x="3760" y="7358"/>
                  </a:cubicBezTo>
                  <a:cubicBezTo>
                    <a:pt x="5789" y="7331"/>
                    <a:pt x="7412" y="5654"/>
                    <a:pt x="7385" y="3625"/>
                  </a:cubicBezTo>
                  <a:cubicBezTo>
                    <a:pt x="7358" y="1613"/>
                    <a:pt x="5708" y="0"/>
                    <a:pt x="3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8"/>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8"/>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8"/>
            <p:cNvSpPr/>
            <p:nvPr/>
          </p:nvSpPr>
          <p:spPr>
            <a:xfrm>
              <a:off x="1466525" y="937325"/>
              <a:ext cx="234000" cy="231975"/>
            </a:xfrm>
            <a:custGeom>
              <a:avLst/>
              <a:gdLst/>
              <a:ahLst/>
              <a:cxnLst/>
              <a:rect l="l" t="t" r="r" b="b"/>
              <a:pathLst>
                <a:path w="9360" h="9279" extrusionOk="0">
                  <a:moveTo>
                    <a:pt x="4675" y="1"/>
                  </a:moveTo>
                  <a:cubicBezTo>
                    <a:pt x="4659" y="1"/>
                    <a:pt x="4642" y="1"/>
                    <a:pt x="4625" y="1"/>
                  </a:cubicBezTo>
                  <a:cubicBezTo>
                    <a:pt x="2056" y="28"/>
                    <a:pt x="0" y="2138"/>
                    <a:pt x="54" y="4707"/>
                  </a:cubicBezTo>
                  <a:cubicBezTo>
                    <a:pt x="81" y="7260"/>
                    <a:pt x="2163" y="9279"/>
                    <a:pt x="4683" y="9279"/>
                  </a:cubicBezTo>
                  <a:cubicBezTo>
                    <a:pt x="4700" y="9279"/>
                    <a:pt x="4717" y="9279"/>
                    <a:pt x="4734" y="9279"/>
                  </a:cubicBezTo>
                  <a:cubicBezTo>
                    <a:pt x="7303" y="9252"/>
                    <a:pt x="9359" y="7142"/>
                    <a:pt x="9332" y="4572"/>
                  </a:cubicBezTo>
                  <a:cubicBezTo>
                    <a:pt x="9278" y="2046"/>
                    <a:pt x="7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8"/>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8"/>
            <p:cNvSpPr/>
            <p:nvPr/>
          </p:nvSpPr>
          <p:spPr>
            <a:xfrm>
              <a:off x="1404300" y="1690650"/>
              <a:ext cx="131900" cy="130550"/>
            </a:xfrm>
            <a:custGeom>
              <a:avLst/>
              <a:gdLst/>
              <a:ahLst/>
              <a:cxnLst/>
              <a:rect l="l" t="t" r="r" b="b"/>
              <a:pathLst>
                <a:path w="5276" h="5222" extrusionOk="0">
                  <a:moveTo>
                    <a:pt x="2673" y="0"/>
                  </a:moveTo>
                  <a:cubicBezTo>
                    <a:pt x="2657" y="0"/>
                    <a:pt x="2641" y="0"/>
                    <a:pt x="2624" y="1"/>
                  </a:cubicBezTo>
                  <a:cubicBezTo>
                    <a:pt x="1164" y="1"/>
                    <a:pt x="1" y="1191"/>
                    <a:pt x="28" y="2651"/>
                  </a:cubicBezTo>
                  <a:cubicBezTo>
                    <a:pt x="54" y="4069"/>
                    <a:pt x="1218" y="5222"/>
                    <a:pt x="2629" y="5222"/>
                  </a:cubicBezTo>
                  <a:cubicBezTo>
                    <a:pt x="2646" y="5222"/>
                    <a:pt x="2662" y="5221"/>
                    <a:pt x="2678" y="5221"/>
                  </a:cubicBezTo>
                  <a:cubicBezTo>
                    <a:pt x="4139" y="5194"/>
                    <a:pt x="5275" y="4031"/>
                    <a:pt x="5275" y="2570"/>
                  </a:cubicBezTo>
                  <a:cubicBezTo>
                    <a:pt x="5248" y="1153"/>
                    <a:pt x="4085" y="0"/>
                    <a:pt x="2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8"/>
            <p:cNvSpPr/>
            <p:nvPr/>
          </p:nvSpPr>
          <p:spPr>
            <a:xfrm>
              <a:off x="1829650" y="1902300"/>
              <a:ext cx="131900" cy="130550"/>
            </a:xfrm>
            <a:custGeom>
              <a:avLst/>
              <a:gdLst/>
              <a:ahLst/>
              <a:cxnLst/>
              <a:rect l="l" t="t" r="r" b="b"/>
              <a:pathLst>
                <a:path w="5276" h="5222" extrusionOk="0">
                  <a:moveTo>
                    <a:pt x="2673" y="1"/>
                  </a:moveTo>
                  <a:cubicBezTo>
                    <a:pt x="2657" y="1"/>
                    <a:pt x="2641" y="1"/>
                    <a:pt x="2624" y="1"/>
                  </a:cubicBezTo>
                  <a:cubicBezTo>
                    <a:pt x="1164" y="1"/>
                    <a:pt x="0" y="1191"/>
                    <a:pt x="28" y="2652"/>
                  </a:cubicBezTo>
                  <a:cubicBezTo>
                    <a:pt x="54" y="4069"/>
                    <a:pt x="1218" y="5222"/>
                    <a:pt x="2629" y="5222"/>
                  </a:cubicBezTo>
                  <a:cubicBezTo>
                    <a:pt x="2646" y="5222"/>
                    <a:pt x="2662" y="5222"/>
                    <a:pt x="2678" y="5222"/>
                  </a:cubicBezTo>
                  <a:cubicBezTo>
                    <a:pt x="4139" y="5194"/>
                    <a:pt x="5275" y="4004"/>
                    <a:pt x="5275" y="2571"/>
                  </a:cubicBezTo>
                  <a:cubicBezTo>
                    <a:pt x="5248" y="1153"/>
                    <a:pt x="4085" y="1"/>
                    <a:pt x="2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7" name="Google Shape;207;p8"/>
          <p:cNvGrpSpPr/>
          <p:nvPr/>
        </p:nvGrpSpPr>
        <p:grpSpPr>
          <a:xfrm rot="8525974">
            <a:off x="10809087" y="586283"/>
            <a:ext cx="881892" cy="1238692"/>
            <a:chOff x="2374700" y="1056350"/>
            <a:chExt cx="797300" cy="1119875"/>
          </a:xfrm>
        </p:grpSpPr>
        <p:sp>
          <p:nvSpPr>
            <p:cNvPr id="208" name="Google Shape;208;p8"/>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8"/>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8"/>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7692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5"/>
        <p:cNvGrpSpPr/>
        <p:nvPr/>
      </p:nvGrpSpPr>
      <p:grpSpPr>
        <a:xfrm>
          <a:off x="0" y="0"/>
          <a:ext cx="0" cy="0"/>
          <a:chOff x="0" y="0"/>
          <a:chExt cx="0" cy="0"/>
        </a:xfrm>
      </p:grpSpPr>
      <p:sp>
        <p:nvSpPr>
          <p:cNvPr id="216" name="Google Shape;216;p9"/>
          <p:cNvSpPr txBox="1">
            <a:spLocks noGrp="1"/>
          </p:cNvSpPr>
          <p:nvPr>
            <p:ph type="title"/>
          </p:nvPr>
        </p:nvSpPr>
        <p:spPr>
          <a:xfrm>
            <a:off x="5811400" y="1885800"/>
            <a:ext cx="51612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6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17" name="Google Shape;217;p9"/>
          <p:cNvSpPr txBox="1">
            <a:spLocks noGrp="1"/>
          </p:cNvSpPr>
          <p:nvPr>
            <p:ph type="subTitle" idx="1"/>
          </p:nvPr>
        </p:nvSpPr>
        <p:spPr>
          <a:xfrm>
            <a:off x="5811400" y="3008200"/>
            <a:ext cx="5438800" cy="196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218" name="Google Shape;218;p9"/>
          <p:cNvGrpSpPr/>
          <p:nvPr/>
        </p:nvGrpSpPr>
        <p:grpSpPr>
          <a:xfrm rot="9264167">
            <a:off x="9461899" y="4623558"/>
            <a:ext cx="2485316" cy="2055901"/>
            <a:chOff x="193669" y="148127"/>
            <a:chExt cx="2323487" cy="1922250"/>
          </a:xfrm>
        </p:grpSpPr>
        <p:sp>
          <p:nvSpPr>
            <p:cNvPr id="219" name="Google Shape;219;p9"/>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9"/>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9"/>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2" name="Google Shape;222;p9"/>
            <p:cNvGrpSpPr/>
            <p:nvPr/>
          </p:nvGrpSpPr>
          <p:grpSpPr>
            <a:xfrm rot="-3943890">
              <a:off x="413745" y="559232"/>
              <a:ext cx="579901" cy="745140"/>
              <a:chOff x="234492" y="148127"/>
              <a:chExt cx="579920" cy="745164"/>
            </a:xfrm>
          </p:grpSpPr>
          <p:sp>
            <p:nvSpPr>
              <p:cNvPr id="223" name="Google Shape;223;p9"/>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9"/>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5" name="Google Shape;225;p9"/>
            <p:cNvGrpSpPr/>
            <p:nvPr/>
          </p:nvGrpSpPr>
          <p:grpSpPr>
            <a:xfrm>
              <a:off x="416768" y="148127"/>
              <a:ext cx="1867051" cy="1922250"/>
              <a:chOff x="111968" y="148127"/>
              <a:chExt cx="1867051" cy="1922250"/>
            </a:xfrm>
          </p:grpSpPr>
          <p:sp>
            <p:nvSpPr>
              <p:cNvPr id="226" name="Google Shape;226;p9"/>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9"/>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28" name="Google Shape;228;p9"/>
              <p:cNvGrpSpPr/>
              <p:nvPr/>
            </p:nvGrpSpPr>
            <p:grpSpPr>
              <a:xfrm rot="2700200">
                <a:off x="519774" y="342293"/>
                <a:ext cx="1051439" cy="1589031"/>
                <a:chOff x="2374700" y="932638"/>
                <a:chExt cx="864662" cy="1306680"/>
              </a:xfrm>
            </p:grpSpPr>
            <p:sp>
              <p:nvSpPr>
                <p:cNvPr id="229" name="Google Shape;229;p9"/>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9"/>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9"/>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9"/>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2966745" y="1386898"/>
                  <a:ext cx="272617" cy="271098"/>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2548853" y="932638"/>
                  <a:ext cx="249594" cy="24704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236" name="Google Shape;236;p9"/>
          <p:cNvGrpSpPr/>
          <p:nvPr/>
        </p:nvGrpSpPr>
        <p:grpSpPr>
          <a:xfrm rot="9045510">
            <a:off x="9659911" y="-368325"/>
            <a:ext cx="2378444" cy="2521055"/>
            <a:chOff x="3403900" y="3304800"/>
            <a:chExt cx="1556050" cy="1649350"/>
          </a:xfrm>
        </p:grpSpPr>
        <p:sp>
          <p:nvSpPr>
            <p:cNvPr id="237" name="Google Shape;237;p9"/>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9"/>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9"/>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9"/>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9"/>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9"/>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9"/>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9"/>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9"/>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9892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6"/>
        <p:cNvGrpSpPr/>
        <p:nvPr/>
      </p:nvGrpSpPr>
      <p:grpSpPr>
        <a:xfrm>
          <a:off x="0" y="0"/>
          <a:ext cx="0" cy="0"/>
          <a:chOff x="0" y="0"/>
          <a:chExt cx="0" cy="0"/>
        </a:xfrm>
      </p:grpSpPr>
      <p:sp>
        <p:nvSpPr>
          <p:cNvPr id="257" name="Google Shape;257;p10"/>
          <p:cNvSpPr txBox="1">
            <a:spLocks noGrp="1"/>
          </p:cNvSpPr>
          <p:nvPr>
            <p:ph type="title"/>
          </p:nvPr>
        </p:nvSpPr>
        <p:spPr>
          <a:xfrm>
            <a:off x="1060567" y="2864833"/>
            <a:ext cx="4618400" cy="3167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333"/>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grpSp>
        <p:nvGrpSpPr>
          <p:cNvPr id="258" name="Google Shape;258;p10"/>
          <p:cNvGrpSpPr/>
          <p:nvPr/>
        </p:nvGrpSpPr>
        <p:grpSpPr>
          <a:xfrm rot="8525974">
            <a:off x="10957205" y="256083"/>
            <a:ext cx="881892" cy="1238692"/>
            <a:chOff x="2374700" y="1056350"/>
            <a:chExt cx="797300" cy="1119875"/>
          </a:xfrm>
        </p:grpSpPr>
        <p:sp>
          <p:nvSpPr>
            <p:cNvPr id="259" name="Google Shape;259;p10"/>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0"/>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0"/>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0"/>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0"/>
            <p:cNvSpPr/>
            <p:nvPr/>
          </p:nvSpPr>
          <p:spPr>
            <a:xfrm>
              <a:off x="2551175" y="1944225"/>
              <a:ext cx="233325" cy="23200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0"/>
            <p:cNvSpPr/>
            <p:nvPr/>
          </p:nvSpPr>
          <p:spPr>
            <a:xfrm>
              <a:off x="2938675" y="1409325"/>
              <a:ext cx="233325" cy="232025"/>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0"/>
            <p:cNvSpPr/>
            <p:nvPr/>
          </p:nvSpPr>
          <p:spPr>
            <a:xfrm>
              <a:off x="2565375" y="1056350"/>
              <a:ext cx="131900" cy="130550"/>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040083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200"/>
              <a:buFont typeface="Cairo"/>
              <a:buNone/>
              <a:defRPr sz="3200" b="1">
                <a:solidFill>
                  <a:schemeClr val="dk2"/>
                </a:solidFill>
                <a:latin typeface="Cairo"/>
                <a:ea typeface="Cairo"/>
                <a:cs typeface="Cairo"/>
                <a:sym typeface="Cai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xygen"/>
              <a:buChar char="●"/>
              <a:defRPr sz="1800">
                <a:solidFill>
                  <a:schemeClr val="dk1"/>
                </a:solidFill>
                <a:latin typeface="Oxygen"/>
                <a:ea typeface="Oxygen"/>
                <a:cs typeface="Oxygen"/>
                <a:sym typeface="Oxygen"/>
              </a:defRPr>
            </a:lvl1pPr>
            <a:lvl2pPr marL="914400" lvl="1"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2pPr>
            <a:lvl3pPr marL="1371600" lvl="2"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3pPr>
            <a:lvl4pPr marL="1828800" lvl="3"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4pPr>
            <a:lvl5pPr marL="2286000" lvl="4"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5pPr>
            <a:lvl6pPr marL="2743200" lvl="5"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6pPr>
            <a:lvl7pPr marL="3200400" lvl="6"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7pPr>
            <a:lvl8pPr marL="3657600" lvl="7"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8pPr>
            <a:lvl9pPr marL="4114800" lvl="8" indent="-317500">
              <a:lnSpc>
                <a:spcPct val="115000"/>
              </a:lnSpc>
              <a:spcBef>
                <a:spcPts val="0"/>
              </a:spcBef>
              <a:spcAft>
                <a:spcPts val="0"/>
              </a:spcAft>
              <a:buClr>
                <a:schemeClr val="dk1"/>
              </a:buClr>
              <a:buSzPts val="1400"/>
              <a:buFont typeface="Oxygen"/>
              <a:buChar char="■"/>
              <a:defRPr>
                <a:solidFill>
                  <a:schemeClr val="dk1"/>
                </a:solidFill>
                <a:latin typeface="Oxygen"/>
                <a:ea typeface="Oxygen"/>
                <a:cs typeface="Oxygen"/>
                <a:sym typeface="Oxygen"/>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FF9B83C6-E572-479B-8F3F-31D2B2CA7AA6}" type="slidenum">
              <a:rPr lang="en-IN" smtClean="0"/>
              <a:t>‹#›</a:t>
            </a:fld>
            <a:endParaRPr lang="en-IN"/>
          </a:p>
        </p:txBody>
      </p:sp>
    </p:spTree>
    <p:extLst>
      <p:ext uri="{BB962C8B-B14F-4D97-AF65-F5344CB8AC3E}">
        <p14:creationId xmlns:p14="http://schemas.microsoft.com/office/powerpoint/2010/main" val="117313000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298"/>
        <p:cNvGrpSpPr/>
        <p:nvPr/>
      </p:nvGrpSpPr>
      <p:grpSpPr>
        <a:xfrm>
          <a:off x="0" y="0"/>
          <a:ext cx="0" cy="0"/>
          <a:chOff x="0" y="0"/>
          <a:chExt cx="0" cy="0"/>
        </a:xfrm>
      </p:grpSpPr>
      <p:sp>
        <p:nvSpPr>
          <p:cNvPr id="1299" name="Google Shape;1299;p3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00" name="Google Shape;1300;p3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591892110"/>
      </p:ext>
    </p:extLst>
  </p:cSld>
  <p:clrMap bg1="lt1" tx1="dk1" bg2="dk2" tx2="lt2" accent1="accent1" accent2="accent2" accent3="accent3" accent4="accent4" accent5="accent5" accent6="accent6" hlink="hlink" folHlink="folHlink"/>
  <p:sldLayoutIdLst>
    <p:sldLayoutId id="2147483701"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8DCBF-9650-44EE-A47E-12C39FE9BA0B}"/>
              </a:ext>
            </a:extLst>
          </p:cNvPr>
          <p:cNvSpPr>
            <a:spLocks noGrp="1"/>
          </p:cNvSpPr>
          <p:nvPr>
            <p:ph type="ctrTitle"/>
          </p:nvPr>
        </p:nvSpPr>
        <p:spPr>
          <a:xfrm>
            <a:off x="185738" y="111655"/>
            <a:ext cx="11855917" cy="1299964"/>
          </a:xfrm>
        </p:spPr>
        <p:txBody>
          <a:bodyPr vert="horz" lIns="91440" tIns="45720" rIns="91440" bIns="45720" rtlCol="0" anchor="ctr">
            <a:noAutofit/>
          </a:bodyPr>
          <a:lstStyle/>
          <a:p>
            <a:pPr algn="l"/>
            <a:r>
              <a:rPr lang="en-US" sz="4000" b="1" kern="1200" dirty="0">
                <a:solidFill>
                  <a:schemeClr val="bg2"/>
                </a:solidFill>
                <a:latin typeface="+mj-lt"/>
                <a:ea typeface="+mj-ea"/>
                <a:cs typeface="+mj-cs"/>
              </a:rPr>
              <a:t>Hereditary Disease Prediction in Eukaryote DNA</a:t>
            </a:r>
          </a:p>
        </p:txBody>
      </p:sp>
      <p:sp>
        <p:nvSpPr>
          <p:cNvPr id="3" name="Subtitle 2">
            <a:extLst>
              <a:ext uri="{FF2B5EF4-FFF2-40B4-BE49-F238E27FC236}">
                <a16:creationId xmlns:a16="http://schemas.microsoft.com/office/drawing/2014/main" id="{B6B31BE3-CF1C-4B4F-9180-0B1BAD3F7C9B}"/>
              </a:ext>
            </a:extLst>
          </p:cNvPr>
          <p:cNvSpPr>
            <a:spLocks noGrp="1"/>
          </p:cNvSpPr>
          <p:nvPr>
            <p:ph type="subTitle" idx="1"/>
          </p:nvPr>
        </p:nvSpPr>
        <p:spPr>
          <a:xfrm>
            <a:off x="3368825" y="798773"/>
            <a:ext cx="6702888" cy="5236267"/>
          </a:xfrm>
        </p:spPr>
        <p:txBody>
          <a:bodyPr vert="horz" lIns="91440" tIns="45720" rIns="91440" bIns="45720" rtlCol="0" anchor="ctr">
            <a:normAutofit/>
          </a:bodyPr>
          <a:lstStyle/>
          <a:p>
            <a:pPr algn="l"/>
            <a:r>
              <a:rPr lang="en-US" sz="1800" b="1" dirty="0">
                <a:solidFill>
                  <a:schemeClr val="tx1"/>
                </a:solidFill>
              </a:rPr>
              <a:t>                                </a:t>
            </a:r>
            <a:r>
              <a:rPr lang="en-US" sz="1600" b="1" dirty="0">
                <a:solidFill>
                  <a:schemeClr val="tx1"/>
                </a:solidFill>
              </a:rPr>
              <a:t>PROJECT BY:</a:t>
            </a:r>
          </a:p>
          <a:p>
            <a:pPr algn="l"/>
            <a:r>
              <a:rPr lang="en-US" sz="1600" dirty="0">
                <a:solidFill>
                  <a:schemeClr val="tx1"/>
                </a:solidFill>
              </a:rPr>
              <a:t>              SAI MOHITH CHINNARI (1604-18-735-086)</a:t>
            </a:r>
          </a:p>
          <a:p>
            <a:pPr algn="l"/>
            <a:r>
              <a:rPr lang="en-US" sz="1600" dirty="0">
                <a:solidFill>
                  <a:schemeClr val="tx1"/>
                </a:solidFill>
              </a:rPr>
              <a:t>DARAPANENI ANUTHAM SIVA KRISHNA(1604-18-735-083)</a:t>
            </a:r>
          </a:p>
          <a:p>
            <a:pPr algn="l"/>
            <a:r>
              <a:rPr lang="en-US" sz="1600" dirty="0">
                <a:solidFill>
                  <a:schemeClr val="tx1"/>
                </a:solidFill>
              </a:rPr>
              <a:t>                   MOHAMMAD RIAZ (1604-18-735-079)</a:t>
            </a:r>
          </a:p>
          <a:p>
            <a:pPr indent="-228600" algn="l">
              <a:buFont typeface="Arial" panose="020B0604020202020204" pitchFamily="34" charset="0"/>
              <a:buChar char="•"/>
            </a:pPr>
            <a:endParaRPr lang="en-US" sz="1600" dirty="0">
              <a:solidFill>
                <a:schemeClr val="tx1"/>
              </a:solidFill>
            </a:endParaRPr>
          </a:p>
          <a:p>
            <a:pPr algn="l"/>
            <a:r>
              <a:rPr lang="en-US" sz="1600" b="1" dirty="0">
                <a:solidFill>
                  <a:schemeClr val="tx1"/>
                </a:solidFill>
              </a:rPr>
              <a:t>                       </a:t>
            </a:r>
            <a:r>
              <a:rPr lang="en-US" sz="1600" b="1" dirty="0">
                <a:solidFill>
                  <a:schemeClr val="tx1"/>
                </a:solidFill>
                <a:latin typeface="+mj-lt"/>
              </a:rPr>
              <a:t>UNDER</a:t>
            </a:r>
            <a:r>
              <a:rPr lang="en-US" sz="1600" b="1" dirty="0">
                <a:solidFill>
                  <a:schemeClr val="tx1"/>
                </a:solidFill>
              </a:rPr>
              <a:t> THE GUIDANCE</a:t>
            </a:r>
            <a:r>
              <a:rPr lang="en-US" sz="1600" dirty="0">
                <a:solidFill>
                  <a:schemeClr val="tx1"/>
                </a:solidFill>
              </a:rPr>
              <a:t> </a:t>
            </a:r>
            <a:r>
              <a:rPr lang="en-US" sz="1600" b="1" dirty="0">
                <a:solidFill>
                  <a:schemeClr val="tx1"/>
                </a:solidFill>
              </a:rPr>
              <a:t>OF:</a:t>
            </a:r>
          </a:p>
          <a:p>
            <a:pPr algn="l"/>
            <a:r>
              <a:rPr lang="en-US" sz="1600" dirty="0">
                <a:solidFill>
                  <a:schemeClr val="tx1"/>
                </a:solidFill>
              </a:rPr>
              <a:t>	             MRS.G.PRASHANTHI</a:t>
            </a:r>
          </a:p>
          <a:p>
            <a:pPr algn="l"/>
            <a:r>
              <a:rPr lang="en-US" sz="1600" dirty="0">
                <a:solidFill>
                  <a:schemeClr val="tx1"/>
                </a:solidFill>
              </a:rPr>
              <a:t>                            Assistant Professor, ECED</a:t>
            </a:r>
          </a:p>
          <a:p>
            <a:pPr algn="l"/>
            <a:r>
              <a:rPr lang="en-US" sz="1600" dirty="0">
                <a:solidFill>
                  <a:schemeClr val="tx1"/>
                </a:solidFill>
              </a:rPr>
              <a:t>                                   MJCET, Hyderabad</a:t>
            </a:r>
            <a:r>
              <a:rPr lang="en-US" sz="1600" b="1" dirty="0">
                <a:solidFill>
                  <a:schemeClr val="tx1"/>
                </a:solidFill>
              </a:rPr>
              <a:t>	</a:t>
            </a:r>
            <a:endParaRPr lang="en-US" sz="1600" dirty="0">
              <a:solidFill>
                <a:schemeClr val="tx1"/>
              </a:solidFill>
            </a:endParaRPr>
          </a:p>
        </p:txBody>
      </p:sp>
      <p:grpSp>
        <p:nvGrpSpPr>
          <p:cNvPr id="11" name="Google Shape;1308;p41">
            <a:extLst>
              <a:ext uri="{FF2B5EF4-FFF2-40B4-BE49-F238E27FC236}">
                <a16:creationId xmlns:a16="http://schemas.microsoft.com/office/drawing/2014/main" id="{166C6E30-0179-4D81-9DC7-29A45DCFC609}"/>
              </a:ext>
            </a:extLst>
          </p:cNvPr>
          <p:cNvGrpSpPr/>
          <p:nvPr/>
        </p:nvGrpSpPr>
        <p:grpSpPr>
          <a:xfrm rot="2415064">
            <a:off x="9289456" y="1301004"/>
            <a:ext cx="1128875" cy="5986837"/>
            <a:chOff x="9065175" y="1446600"/>
            <a:chExt cx="682175" cy="2603425"/>
          </a:xfrm>
        </p:grpSpPr>
        <p:sp>
          <p:nvSpPr>
            <p:cNvPr id="12" name="Google Shape;1309;p41">
              <a:extLst>
                <a:ext uri="{FF2B5EF4-FFF2-40B4-BE49-F238E27FC236}">
                  <a16:creationId xmlns:a16="http://schemas.microsoft.com/office/drawing/2014/main" id="{455A9DDB-EC1C-4098-9874-6F7B84FBCD36}"/>
                </a:ext>
              </a:extLst>
            </p:cNvPr>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10;p41">
              <a:extLst>
                <a:ext uri="{FF2B5EF4-FFF2-40B4-BE49-F238E27FC236}">
                  <a16:creationId xmlns:a16="http://schemas.microsoft.com/office/drawing/2014/main" id="{87EEAC5D-0710-4141-B1B7-4067CEDC344C}"/>
                </a:ext>
              </a:extLst>
            </p:cNvPr>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311;p41">
              <a:extLst>
                <a:ext uri="{FF2B5EF4-FFF2-40B4-BE49-F238E27FC236}">
                  <a16:creationId xmlns:a16="http://schemas.microsoft.com/office/drawing/2014/main" id="{DEE59FD4-48E8-4ECC-861E-F1D7C65489E1}"/>
                </a:ext>
              </a:extLst>
            </p:cNvPr>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12;p41">
              <a:extLst>
                <a:ext uri="{FF2B5EF4-FFF2-40B4-BE49-F238E27FC236}">
                  <a16:creationId xmlns:a16="http://schemas.microsoft.com/office/drawing/2014/main" id="{CD5D9CE6-68D6-45FE-A27A-C2343543C979}"/>
                </a:ext>
              </a:extLst>
            </p:cNvPr>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3;p41">
              <a:extLst>
                <a:ext uri="{FF2B5EF4-FFF2-40B4-BE49-F238E27FC236}">
                  <a16:creationId xmlns:a16="http://schemas.microsoft.com/office/drawing/2014/main" id="{1262B9DD-AA15-413A-B67D-3E03799F779A}"/>
                </a:ext>
              </a:extLst>
            </p:cNvPr>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4;p41">
              <a:extLst>
                <a:ext uri="{FF2B5EF4-FFF2-40B4-BE49-F238E27FC236}">
                  <a16:creationId xmlns:a16="http://schemas.microsoft.com/office/drawing/2014/main" id="{656934E0-7BC0-429E-9201-2D535D7668AE}"/>
                </a:ext>
              </a:extLst>
            </p:cNvPr>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5;p41">
              <a:extLst>
                <a:ext uri="{FF2B5EF4-FFF2-40B4-BE49-F238E27FC236}">
                  <a16:creationId xmlns:a16="http://schemas.microsoft.com/office/drawing/2014/main" id="{0824A1B2-7E91-4C61-AA15-903963D30257}"/>
                </a:ext>
              </a:extLst>
            </p:cNvPr>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6;p41">
              <a:extLst>
                <a:ext uri="{FF2B5EF4-FFF2-40B4-BE49-F238E27FC236}">
                  <a16:creationId xmlns:a16="http://schemas.microsoft.com/office/drawing/2014/main" id="{A50FF3CD-F1BB-4CD9-B393-5F8CD8379A7C}"/>
                </a:ext>
              </a:extLst>
            </p:cNvPr>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7;p41">
              <a:extLst>
                <a:ext uri="{FF2B5EF4-FFF2-40B4-BE49-F238E27FC236}">
                  <a16:creationId xmlns:a16="http://schemas.microsoft.com/office/drawing/2014/main" id="{47FD8853-F067-4018-8F2C-957F93C4B02D}"/>
                </a:ext>
              </a:extLst>
            </p:cNvPr>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8;p41">
              <a:extLst>
                <a:ext uri="{FF2B5EF4-FFF2-40B4-BE49-F238E27FC236}">
                  <a16:creationId xmlns:a16="http://schemas.microsoft.com/office/drawing/2014/main" id="{85B9B6E9-3B31-4871-AE8C-1BBC16F0511D}"/>
                </a:ext>
              </a:extLst>
            </p:cNvPr>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9;p41">
              <a:extLst>
                <a:ext uri="{FF2B5EF4-FFF2-40B4-BE49-F238E27FC236}">
                  <a16:creationId xmlns:a16="http://schemas.microsoft.com/office/drawing/2014/main" id="{1BD19DD2-1DFA-4174-85BC-E740260FE98A}"/>
                </a:ext>
              </a:extLst>
            </p:cNvPr>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0;p41">
              <a:extLst>
                <a:ext uri="{FF2B5EF4-FFF2-40B4-BE49-F238E27FC236}">
                  <a16:creationId xmlns:a16="http://schemas.microsoft.com/office/drawing/2014/main" id="{DAABCD9E-F8E0-41FE-B836-338DBD6A453B}"/>
                </a:ext>
              </a:extLst>
            </p:cNvPr>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321;p41">
              <a:extLst>
                <a:ext uri="{FF2B5EF4-FFF2-40B4-BE49-F238E27FC236}">
                  <a16:creationId xmlns:a16="http://schemas.microsoft.com/office/drawing/2014/main" id="{819744A2-08C0-4905-98F8-BB137B3E22DB}"/>
                </a:ext>
              </a:extLst>
            </p:cNvPr>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22;p41">
              <a:extLst>
                <a:ext uri="{FF2B5EF4-FFF2-40B4-BE49-F238E27FC236}">
                  <a16:creationId xmlns:a16="http://schemas.microsoft.com/office/drawing/2014/main" id="{61D62884-1EE1-49A0-97D6-AD7D52F458E8}"/>
                </a:ext>
              </a:extLst>
            </p:cNvPr>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23;p41">
              <a:extLst>
                <a:ext uri="{FF2B5EF4-FFF2-40B4-BE49-F238E27FC236}">
                  <a16:creationId xmlns:a16="http://schemas.microsoft.com/office/drawing/2014/main" id="{246E03E4-2101-4360-AFF7-13473B169FCE}"/>
                </a:ext>
              </a:extLst>
            </p:cNvPr>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24;p41">
              <a:extLst>
                <a:ext uri="{FF2B5EF4-FFF2-40B4-BE49-F238E27FC236}">
                  <a16:creationId xmlns:a16="http://schemas.microsoft.com/office/drawing/2014/main" id="{C53554C9-A7B3-4899-AE78-D17ABF46E15B}"/>
                </a:ext>
              </a:extLst>
            </p:cNvPr>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25;p41">
              <a:extLst>
                <a:ext uri="{FF2B5EF4-FFF2-40B4-BE49-F238E27FC236}">
                  <a16:creationId xmlns:a16="http://schemas.microsoft.com/office/drawing/2014/main" id="{770A5E16-126A-4F7E-8482-4E555B98509F}"/>
                </a:ext>
              </a:extLst>
            </p:cNvPr>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26;p41">
              <a:extLst>
                <a:ext uri="{FF2B5EF4-FFF2-40B4-BE49-F238E27FC236}">
                  <a16:creationId xmlns:a16="http://schemas.microsoft.com/office/drawing/2014/main" id="{45E72A45-4659-4586-B495-470BA845EAE6}"/>
                </a:ext>
              </a:extLst>
            </p:cNvPr>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27;p41">
              <a:extLst>
                <a:ext uri="{FF2B5EF4-FFF2-40B4-BE49-F238E27FC236}">
                  <a16:creationId xmlns:a16="http://schemas.microsoft.com/office/drawing/2014/main" id="{0327B9DA-FA0F-4A6E-906A-DBE9C11C6AD1}"/>
                </a:ext>
              </a:extLst>
            </p:cNvPr>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8;p41">
              <a:extLst>
                <a:ext uri="{FF2B5EF4-FFF2-40B4-BE49-F238E27FC236}">
                  <a16:creationId xmlns:a16="http://schemas.microsoft.com/office/drawing/2014/main" id="{23817FFC-0DB3-43D2-A1D0-0A2042479C1D}"/>
                </a:ext>
              </a:extLst>
            </p:cNvPr>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9;p41">
              <a:extLst>
                <a:ext uri="{FF2B5EF4-FFF2-40B4-BE49-F238E27FC236}">
                  <a16:creationId xmlns:a16="http://schemas.microsoft.com/office/drawing/2014/main" id="{A6A000B1-FC7B-463F-85A0-025C306202C5}"/>
                </a:ext>
              </a:extLst>
            </p:cNvPr>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0;p41">
              <a:extLst>
                <a:ext uri="{FF2B5EF4-FFF2-40B4-BE49-F238E27FC236}">
                  <a16:creationId xmlns:a16="http://schemas.microsoft.com/office/drawing/2014/main" id="{BA8C73B2-AD80-4714-8895-41CFA8A9FC10}"/>
                </a:ext>
              </a:extLst>
            </p:cNvPr>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31;p41">
              <a:extLst>
                <a:ext uri="{FF2B5EF4-FFF2-40B4-BE49-F238E27FC236}">
                  <a16:creationId xmlns:a16="http://schemas.microsoft.com/office/drawing/2014/main" id="{F066677C-4982-4821-A366-213D47D5FC8B}"/>
                </a:ext>
              </a:extLst>
            </p:cNvPr>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32;p41">
              <a:extLst>
                <a:ext uri="{FF2B5EF4-FFF2-40B4-BE49-F238E27FC236}">
                  <a16:creationId xmlns:a16="http://schemas.microsoft.com/office/drawing/2014/main" id="{64435B58-E642-4CC0-8084-80E762B418A4}"/>
                </a:ext>
              </a:extLst>
            </p:cNvPr>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3;p41">
              <a:extLst>
                <a:ext uri="{FF2B5EF4-FFF2-40B4-BE49-F238E27FC236}">
                  <a16:creationId xmlns:a16="http://schemas.microsoft.com/office/drawing/2014/main" id="{AB6158EB-CAE3-4283-B443-7722FCC09F24}"/>
                </a:ext>
              </a:extLst>
            </p:cNvPr>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34;p41">
              <a:extLst>
                <a:ext uri="{FF2B5EF4-FFF2-40B4-BE49-F238E27FC236}">
                  <a16:creationId xmlns:a16="http://schemas.microsoft.com/office/drawing/2014/main" id="{84E96FF1-8E8E-4B8D-816F-D75F931713A6}"/>
                </a:ext>
              </a:extLst>
            </p:cNvPr>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335;p41">
            <a:extLst>
              <a:ext uri="{FF2B5EF4-FFF2-40B4-BE49-F238E27FC236}">
                <a16:creationId xmlns:a16="http://schemas.microsoft.com/office/drawing/2014/main" id="{F45A8742-8AB1-4ABA-923B-AA208ED3E5B1}"/>
              </a:ext>
            </a:extLst>
          </p:cNvPr>
          <p:cNvGrpSpPr/>
          <p:nvPr/>
        </p:nvGrpSpPr>
        <p:grpSpPr>
          <a:xfrm rot="5400000">
            <a:off x="10256900" y="4909010"/>
            <a:ext cx="1783856" cy="1890815"/>
            <a:chOff x="3403900" y="3304800"/>
            <a:chExt cx="1556050" cy="1649350"/>
          </a:xfrm>
        </p:grpSpPr>
        <p:sp>
          <p:nvSpPr>
            <p:cNvPr id="46" name="Google Shape;1336;p41">
              <a:extLst>
                <a:ext uri="{FF2B5EF4-FFF2-40B4-BE49-F238E27FC236}">
                  <a16:creationId xmlns:a16="http://schemas.microsoft.com/office/drawing/2014/main" id="{3807B48E-067D-47BF-B495-C4A2A7283DD0}"/>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37;p41">
              <a:extLst>
                <a:ext uri="{FF2B5EF4-FFF2-40B4-BE49-F238E27FC236}">
                  <a16:creationId xmlns:a16="http://schemas.microsoft.com/office/drawing/2014/main" id="{C048889C-55BB-484F-8536-9B4E7D544CDC}"/>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38;p41">
              <a:extLst>
                <a:ext uri="{FF2B5EF4-FFF2-40B4-BE49-F238E27FC236}">
                  <a16:creationId xmlns:a16="http://schemas.microsoft.com/office/drawing/2014/main" id="{EBA5FC24-7AFA-449F-B47C-C573E2818DC2}"/>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9;p41">
              <a:extLst>
                <a:ext uri="{FF2B5EF4-FFF2-40B4-BE49-F238E27FC236}">
                  <a16:creationId xmlns:a16="http://schemas.microsoft.com/office/drawing/2014/main" id="{10ABBD53-4032-43B2-A297-E90DE07C7154}"/>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40;p41">
              <a:extLst>
                <a:ext uri="{FF2B5EF4-FFF2-40B4-BE49-F238E27FC236}">
                  <a16:creationId xmlns:a16="http://schemas.microsoft.com/office/drawing/2014/main" id="{979316D0-A588-402E-A831-0E824565AA04}"/>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41;p41">
              <a:extLst>
                <a:ext uri="{FF2B5EF4-FFF2-40B4-BE49-F238E27FC236}">
                  <a16:creationId xmlns:a16="http://schemas.microsoft.com/office/drawing/2014/main" id="{AB9D7E48-67B2-4DB9-B05D-1458E0DEDAC1}"/>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42;p41">
              <a:extLst>
                <a:ext uri="{FF2B5EF4-FFF2-40B4-BE49-F238E27FC236}">
                  <a16:creationId xmlns:a16="http://schemas.microsoft.com/office/drawing/2014/main" id="{A9A17B04-A3B1-4244-BBBE-E9F0D4B6CC1E}"/>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43;p41">
              <a:extLst>
                <a:ext uri="{FF2B5EF4-FFF2-40B4-BE49-F238E27FC236}">
                  <a16:creationId xmlns:a16="http://schemas.microsoft.com/office/drawing/2014/main" id="{8C78EB00-5905-4E96-A09A-93170111B604}"/>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44;p41">
              <a:extLst>
                <a:ext uri="{FF2B5EF4-FFF2-40B4-BE49-F238E27FC236}">
                  <a16:creationId xmlns:a16="http://schemas.microsoft.com/office/drawing/2014/main" id="{D8536FDE-28A5-498C-B895-5230F930F6D0}"/>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45;p41">
              <a:extLst>
                <a:ext uri="{FF2B5EF4-FFF2-40B4-BE49-F238E27FC236}">
                  <a16:creationId xmlns:a16="http://schemas.microsoft.com/office/drawing/2014/main" id="{E08EB722-E2F5-4DB3-A1A2-1CAABE36F48B}"/>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46;p41">
              <a:extLst>
                <a:ext uri="{FF2B5EF4-FFF2-40B4-BE49-F238E27FC236}">
                  <a16:creationId xmlns:a16="http://schemas.microsoft.com/office/drawing/2014/main" id="{9FD98DC7-AEE7-4FD0-8AD5-E573CA877987}"/>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47;p41">
              <a:extLst>
                <a:ext uri="{FF2B5EF4-FFF2-40B4-BE49-F238E27FC236}">
                  <a16:creationId xmlns:a16="http://schemas.microsoft.com/office/drawing/2014/main" id="{922D0335-8C60-4501-BC27-634E17326BB1}"/>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48;p41">
              <a:extLst>
                <a:ext uri="{FF2B5EF4-FFF2-40B4-BE49-F238E27FC236}">
                  <a16:creationId xmlns:a16="http://schemas.microsoft.com/office/drawing/2014/main" id="{93902218-81F8-4BDA-90F2-A633B27CDB18}"/>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49;p41">
              <a:extLst>
                <a:ext uri="{FF2B5EF4-FFF2-40B4-BE49-F238E27FC236}">
                  <a16:creationId xmlns:a16="http://schemas.microsoft.com/office/drawing/2014/main" id="{D4DFF898-A883-4B08-A369-7F76E08C0C5F}"/>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50;p41">
              <a:extLst>
                <a:ext uri="{FF2B5EF4-FFF2-40B4-BE49-F238E27FC236}">
                  <a16:creationId xmlns:a16="http://schemas.microsoft.com/office/drawing/2014/main" id="{83479C35-B9C3-4E3C-97A7-95A62F4BAF0E}"/>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51;p41">
              <a:extLst>
                <a:ext uri="{FF2B5EF4-FFF2-40B4-BE49-F238E27FC236}">
                  <a16:creationId xmlns:a16="http://schemas.microsoft.com/office/drawing/2014/main" id="{B4971901-85CC-4B2D-A861-A07A2A02FDA6}"/>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52;p41">
              <a:extLst>
                <a:ext uri="{FF2B5EF4-FFF2-40B4-BE49-F238E27FC236}">
                  <a16:creationId xmlns:a16="http://schemas.microsoft.com/office/drawing/2014/main" id="{DF0E696F-54C7-4B80-8CFF-97BAF529B9AC}"/>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53;p41">
              <a:extLst>
                <a:ext uri="{FF2B5EF4-FFF2-40B4-BE49-F238E27FC236}">
                  <a16:creationId xmlns:a16="http://schemas.microsoft.com/office/drawing/2014/main" id="{EAC1BD87-9305-4B41-A857-EE76C9888816}"/>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54;p41">
              <a:extLst>
                <a:ext uri="{FF2B5EF4-FFF2-40B4-BE49-F238E27FC236}">
                  <a16:creationId xmlns:a16="http://schemas.microsoft.com/office/drawing/2014/main" id="{254E86FF-6D37-4D71-8198-FA44B494783E}"/>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1335;p41">
            <a:extLst>
              <a:ext uri="{FF2B5EF4-FFF2-40B4-BE49-F238E27FC236}">
                <a16:creationId xmlns:a16="http://schemas.microsoft.com/office/drawing/2014/main" id="{C75D98BD-C5FF-41A7-87C9-7E0B8A14418F}"/>
              </a:ext>
            </a:extLst>
          </p:cNvPr>
          <p:cNvGrpSpPr/>
          <p:nvPr/>
        </p:nvGrpSpPr>
        <p:grpSpPr>
          <a:xfrm rot="5400000">
            <a:off x="396601" y="4710511"/>
            <a:ext cx="1783856" cy="1890815"/>
            <a:chOff x="3403900" y="3304800"/>
            <a:chExt cx="1556050" cy="1649350"/>
          </a:xfrm>
        </p:grpSpPr>
        <p:sp>
          <p:nvSpPr>
            <p:cNvPr id="66" name="Google Shape;1336;p41">
              <a:extLst>
                <a:ext uri="{FF2B5EF4-FFF2-40B4-BE49-F238E27FC236}">
                  <a16:creationId xmlns:a16="http://schemas.microsoft.com/office/drawing/2014/main" id="{B24850E4-69B3-4445-BE37-75155B6910D5}"/>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37;p41">
              <a:extLst>
                <a:ext uri="{FF2B5EF4-FFF2-40B4-BE49-F238E27FC236}">
                  <a16:creationId xmlns:a16="http://schemas.microsoft.com/office/drawing/2014/main" id="{4177B06F-9D09-41CE-A8D0-1FA5BFF817AE}"/>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38;p41">
              <a:extLst>
                <a:ext uri="{FF2B5EF4-FFF2-40B4-BE49-F238E27FC236}">
                  <a16:creationId xmlns:a16="http://schemas.microsoft.com/office/drawing/2014/main" id="{3031CA89-BED7-4A2C-8F74-C3A4FCB43B33}"/>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39;p41">
              <a:extLst>
                <a:ext uri="{FF2B5EF4-FFF2-40B4-BE49-F238E27FC236}">
                  <a16:creationId xmlns:a16="http://schemas.microsoft.com/office/drawing/2014/main" id="{6ABEDBBA-7E68-42ED-9C54-756027492157}"/>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40;p41">
              <a:extLst>
                <a:ext uri="{FF2B5EF4-FFF2-40B4-BE49-F238E27FC236}">
                  <a16:creationId xmlns:a16="http://schemas.microsoft.com/office/drawing/2014/main" id="{CAC0C4D9-568B-4CDF-AE20-F608B1F52B31}"/>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41;p41">
              <a:extLst>
                <a:ext uri="{FF2B5EF4-FFF2-40B4-BE49-F238E27FC236}">
                  <a16:creationId xmlns:a16="http://schemas.microsoft.com/office/drawing/2014/main" id="{26045202-9DE8-482F-963D-BDF75497FC33}"/>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42;p41">
              <a:extLst>
                <a:ext uri="{FF2B5EF4-FFF2-40B4-BE49-F238E27FC236}">
                  <a16:creationId xmlns:a16="http://schemas.microsoft.com/office/drawing/2014/main" id="{1CC2D4E2-AE1F-408F-9F97-A1BC42BA19F9}"/>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43;p41">
              <a:extLst>
                <a:ext uri="{FF2B5EF4-FFF2-40B4-BE49-F238E27FC236}">
                  <a16:creationId xmlns:a16="http://schemas.microsoft.com/office/drawing/2014/main" id="{3F61C723-3979-4B78-8D07-B6F92402F168}"/>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44;p41">
              <a:extLst>
                <a:ext uri="{FF2B5EF4-FFF2-40B4-BE49-F238E27FC236}">
                  <a16:creationId xmlns:a16="http://schemas.microsoft.com/office/drawing/2014/main" id="{A7FA41A7-EFED-4113-B7A3-7D4F65A2C525}"/>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45;p41">
              <a:extLst>
                <a:ext uri="{FF2B5EF4-FFF2-40B4-BE49-F238E27FC236}">
                  <a16:creationId xmlns:a16="http://schemas.microsoft.com/office/drawing/2014/main" id="{C31C92A8-779A-4407-8DE2-C09FCB79BBFA}"/>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46;p41">
              <a:extLst>
                <a:ext uri="{FF2B5EF4-FFF2-40B4-BE49-F238E27FC236}">
                  <a16:creationId xmlns:a16="http://schemas.microsoft.com/office/drawing/2014/main" id="{1751F3D5-6ED2-449A-B9D1-85E0FF9A313E}"/>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47;p41">
              <a:extLst>
                <a:ext uri="{FF2B5EF4-FFF2-40B4-BE49-F238E27FC236}">
                  <a16:creationId xmlns:a16="http://schemas.microsoft.com/office/drawing/2014/main" id="{4573D706-F354-4EB2-BF2C-2C5D394A733D}"/>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48;p41">
              <a:extLst>
                <a:ext uri="{FF2B5EF4-FFF2-40B4-BE49-F238E27FC236}">
                  <a16:creationId xmlns:a16="http://schemas.microsoft.com/office/drawing/2014/main" id="{EFFEED26-FD3E-46F7-BD41-460353AE819F}"/>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49;p41">
              <a:extLst>
                <a:ext uri="{FF2B5EF4-FFF2-40B4-BE49-F238E27FC236}">
                  <a16:creationId xmlns:a16="http://schemas.microsoft.com/office/drawing/2014/main" id="{B99B7F53-2102-4911-BEC8-A25A6F6B65A4}"/>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50;p41">
              <a:extLst>
                <a:ext uri="{FF2B5EF4-FFF2-40B4-BE49-F238E27FC236}">
                  <a16:creationId xmlns:a16="http://schemas.microsoft.com/office/drawing/2014/main" id="{D5AA4BD7-F98C-4589-A361-D0E4E6D70215}"/>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51;p41">
              <a:extLst>
                <a:ext uri="{FF2B5EF4-FFF2-40B4-BE49-F238E27FC236}">
                  <a16:creationId xmlns:a16="http://schemas.microsoft.com/office/drawing/2014/main" id="{93E45E4D-B0AF-4B0C-B004-401B5EC70C05}"/>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52;p41">
              <a:extLst>
                <a:ext uri="{FF2B5EF4-FFF2-40B4-BE49-F238E27FC236}">
                  <a16:creationId xmlns:a16="http://schemas.microsoft.com/office/drawing/2014/main" id="{D16A1F1B-6493-45FB-95C1-4C4225839BB6}"/>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53;p41">
              <a:extLst>
                <a:ext uri="{FF2B5EF4-FFF2-40B4-BE49-F238E27FC236}">
                  <a16:creationId xmlns:a16="http://schemas.microsoft.com/office/drawing/2014/main" id="{29AA4C2A-A46B-4CC1-99FB-4461AA4E5298}"/>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54;p41">
              <a:extLst>
                <a:ext uri="{FF2B5EF4-FFF2-40B4-BE49-F238E27FC236}">
                  <a16:creationId xmlns:a16="http://schemas.microsoft.com/office/drawing/2014/main" id="{5999B803-9472-435D-9FBC-17F8FFC7BA63}"/>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1308;p41">
            <a:extLst>
              <a:ext uri="{FF2B5EF4-FFF2-40B4-BE49-F238E27FC236}">
                <a16:creationId xmlns:a16="http://schemas.microsoft.com/office/drawing/2014/main" id="{8BD2DA6D-2E89-4A1C-914E-6B1F455CEB5C}"/>
              </a:ext>
            </a:extLst>
          </p:cNvPr>
          <p:cNvGrpSpPr/>
          <p:nvPr/>
        </p:nvGrpSpPr>
        <p:grpSpPr>
          <a:xfrm rot="18696551">
            <a:off x="1858715" y="1540286"/>
            <a:ext cx="1128875" cy="5986837"/>
            <a:chOff x="9065175" y="1446600"/>
            <a:chExt cx="682175" cy="2603425"/>
          </a:xfrm>
        </p:grpSpPr>
        <p:sp>
          <p:nvSpPr>
            <p:cNvPr id="86" name="Google Shape;1309;p41">
              <a:extLst>
                <a:ext uri="{FF2B5EF4-FFF2-40B4-BE49-F238E27FC236}">
                  <a16:creationId xmlns:a16="http://schemas.microsoft.com/office/drawing/2014/main" id="{B6DA24D9-DCAF-4D4D-B886-D636C625DAA5}"/>
                </a:ext>
              </a:extLst>
            </p:cNvPr>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10;p41">
              <a:extLst>
                <a:ext uri="{FF2B5EF4-FFF2-40B4-BE49-F238E27FC236}">
                  <a16:creationId xmlns:a16="http://schemas.microsoft.com/office/drawing/2014/main" id="{7B08ED05-8765-4B9E-8F96-0CEC79A1B70F}"/>
                </a:ext>
              </a:extLst>
            </p:cNvPr>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311;p41">
              <a:extLst>
                <a:ext uri="{FF2B5EF4-FFF2-40B4-BE49-F238E27FC236}">
                  <a16:creationId xmlns:a16="http://schemas.microsoft.com/office/drawing/2014/main" id="{24DF6348-A03D-4B73-8672-563C4812B086}"/>
                </a:ext>
              </a:extLst>
            </p:cNvPr>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12;p41">
              <a:extLst>
                <a:ext uri="{FF2B5EF4-FFF2-40B4-BE49-F238E27FC236}">
                  <a16:creationId xmlns:a16="http://schemas.microsoft.com/office/drawing/2014/main" id="{9E7ADEBE-DD67-4EE0-83C9-92F319DF4E45}"/>
                </a:ext>
              </a:extLst>
            </p:cNvPr>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13;p41">
              <a:extLst>
                <a:ext uri="{FF2B5EF4-FFF2-40B4-BE49-F238E27FC236}">
                  <a16:creationId xmlns:a16="http://schemas.microsoft.com/office/drawing/2014/main" id="{16D6DFA4-C37D-4F58-AED7-9D4C1727122B}"/>
                </a:ext>
              </a:extLst>
            </p:cNvPr>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14;p41">
              <a:extLst>
                <a:ext uri="{FF2B5EF4-FFF2-40B4-BE49-F238E27FC236}">
                  <a16:creationId xmlns:a16="http://schemas.microsoft.com/office/drawing/2014/main" id="{2DF1AA0C-5694-4A0C-8D88-EBAF2D036BBD}"/>
                </a:ext>
              </a:extLst>
            </p:cNvPr>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15;p41">
              <a:extLst>
                <a:ext uri="{FF2B5EF4-FFF2-40B4-BE49-F238E27FC236}">
                  <a16:creationId xmlns:a16="http://schemas.microsoft.com/office/drawing/2014/main" id="{CC0EF946-7999-4243-A329-CEBF4E6B94D6}"/>
                </a:ext>
              </a:extLst>
            </p:cNvPr>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16;p41">
              <a:extLst>
                <a:ext uri="{FF2B5EF4-FFF2-40B4-BE49-F238E27FC236}">
                  <a16:creationId xmlns:a16="http://schemas.microsoft.com/office/drawing/2014/main" id="{B43C03AA-1EE6-4C26-A191-EFC0E79F315A}"/>
                </a:ext>
              </a:extLst>
            </p:cNvPr>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17;p41">
              <a:extLst>
                <a:ext uri="{FF2B5EF4-FFF2-40B4-BE49-F238E27FC236}">
                  <a16:creationId xmlns:a16="http://schemas.microsoft.com/office/drawing/2014/main" id="{A1D4587C-53AE-441F-A485-30A37C8CB7B2}"/>
                </a:ext>
              </a:extLst>
            </p:cNvPr>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18;p41">
              <a:extLst>
                <a:ext uri="{FF2B5EF4-FFF2-40B4-BE49-F238E27FC236}">
                  <a16:creationId xmlns:a16="http://schemas.microsoft.com/office/drawing/2014/main" id="{EF2E2490-B6EF-4659-B188-7A0E83AF6E5D}"/>
                </a:ext>
              </a:extLst>
            </p:cNvPr>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19;p41">
              <a:extLst>
                <a:ext uri="{FF2B5EF4-FFF2-40B4-BE49-F238E27FC236}">
                  <a16:creationId xmlns:a16="http://schemas.microsoft.com/office/drawing/2014/main" id="{D36D2208-69A5-4432-8D15-F219CB9D608B}"/>
                </a:ext>
              </a:extLst>
            </p:cNvPr>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20;p41">
              <a:extLst>
                <a:ext uri="{FF2B5EF4-FFF2-40B4-BE49-F238E27FC236}">
                  <a16:creationId xmlns:a16="http://schemas.microsoft.com/office/drawing/2014/main" id="{C2E94709-D718-4611-B1D1-C38CBCA7A999}"/>
                </a:ext>
              </a:extLst>
            </p:cNvPr>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321;p41">
              <a:extLst>
                <a:ext uri="{FF2B5EF4-FFF2-40B4-BE49-F238E27FC236}">
                  <a16:creationId xmlns:a16="http://schemas.microsoft.com/office/drawing/2014/main" id="{933668A5-F702-41A8-A9C8-2FC7B5697D28}"/>
                </a:ext>
              </a:extLst>
            </p:cNvPr>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22;p41">
              <a:extLst>
                <a:ext uri="{FF2B5EF4-FFF2-40B4-BE49-F238E27FC236}">
                  <a16:creationId xmlns:a16="http://schemas.microsoft.com/office/drawing/2014/main" id="{26A054A5-65A3-477C-ABCE-C643978130C5}"/>
                </a:ext>
              </a:extLst>
            </p:cNvPr>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23;p41">
              <a:extLst>
                <a:ext uri="{FF2B5EF4-FFF2-40B4-BE49-F238E27FC236}">
                  <a16:creationId xmlns:a16="http://schemas.microsoft.com/office/drawing/2014/main" id="{E327D9E6-DFF0-45DB-BDEC-A55027876249}"/>
                </a:ext>
              </a:extLst>
            </p:cNvPr>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24;p41">
              <a:extLst>
                <a:ext uri="{FF2B5EF4-FFF2-40B4-BE49-F238E27FC236}">
                  <a16:creationId xmlns:a16="http://schemas.microsoft.com/office/drawing/2014/main" id="{5D4F8FC1-D387-49D4-9472-CE9FF267CFA5}"/>
                </a:ext>
              </a:extLst>
            </p:cNvPr>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25;p41">
              <a:extLst>
                <a:ext uri="{FF2B5EF4-FFF2-40B4-BE49-F238E27FC236}">
                  <a16:creationId xmlns:a16="http://schemas.microsoft.com/office/drawing/2014/main" id="{1A284AAD-7AFE-4443-980E-81A0E4250762}"/>
                </a:ext>
              </a:extLst>
            </p:cNvPr>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26;p41">
              <a:extLst>
                <a:ext uri="{FF2B5EF4-FFF2-40B4-BE49-F238E27FC236}">
                  <a16:creationId xmlns:a16="http://schemas.microsoft.com/office/drawing/2014/main" id="{CE327B35-8C31-4042-AD1B-6AE2F19EA8A8}"/>
                </a:ext>
              </a:extLst>
            </p:cNvPr>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27;p41">
              <a:extLst>
                <a:ext uri="{FF2B5EF4-FFF2-40B4-BE49-F238E27FC236}">
                  <a16:creationId xmlns:a16="http://schemas.microsoft.com/office/drawing/2014/main" id="{B7FF2286-0EC7-4740-B313-A9E7444C327B}"/>
                </a:ext>
              </a:extLst>
            </p:cNvPr>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28;p41">
              <a:extLst>
                <a:ext uri="{FF2B5EF4-FFF2-40B4-BE49-F238E27FC236}">
                  <a16:creationId xmlns:a16="http://schemas.microsoft.com/office/drawing/2014/main" id="{2D392397-356C-48C4-B393-17A6545C7F48}"/>
                </a:ext>
              </a:extLst>
            </p:cNvPr>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29;p41">
              <a:extLst>
                <a:ext uri="{FF2B5EF4-FFF2-40B4-BE49-F238E27FC236}">
                  <a16:creationId xmlns:a16="http://schemas.microsoft.com/office/drawing/2014/main" id="{8BEB6FFC-5F93-49E3-99AE-FD3E0B3BD892}"/>
                </a:ext>
              </a:extLst>
            </p:cNvPr>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30;p41">
              <a:extLst>
                <a:ext uri="{FF2B5EF4-FFF2-40B4-BE49-F238E27FC236}">
                  <a16:creationId xmlns:a16="http://schemas.microsoft.com/office/drawing/2014/main" id="{31C93E3B-EF8B-4AD5-9607-1F2976B3C686}"/>
                </a:ext>
              </a:extLst>
            </p:cNvPr>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31;p41">
              <a:extLst>
                <a:ext uri="{FF2B5EF4-FFF2-40B4-BE49-F238E27FC236}">
                  <a16:creationId xmlns:a16="http://schemas.microsoft.com/office/drawing/2014/main" id="{E5888528-3D98-4AA4-8157-FBDEFFC034A6}"/>
                </a:ext>
              </a:extLst>
            </p:cNvPr>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32;p41">
              <a:extLst>
                <a:ext uri="{FF2B5EF4-FFF2-40B4-BE49-F238E27FC236}">
                  <a16:creationId xmlns:a16="http://schemas.microsoft.com/office/drawing/2014/main" id="{52C7C1BB-5859-4E57-A53D-0124931C792B}"/>
                </a:ext>
              </a:extLst>
            </p:cNvPr>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33;p41">
              <a:extLst>
                <a:ext uri="{FF2B5EF4-FFF2-40B4-BE49-F238E27FC236}">
                  <a16:creationId xmlns:a16="http://schemas.microsoft.com/office/drawing/2014/main" id="{32D2C276-91C3-4A89-A34E-C49A86D7788A}"/>
                </a:ext>
              </a:extLst>
            </p:cNvPr>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34;p41">
              <a:extLst>
                <a:ext uri="{FF2B5EF4-FFF2-40B4-BE49-F238E27FC236}">
                  <a16:creationId xmlns:a16="http://schemas.microsoft.com/office/drawing/2014/main" id="{6D257E27-BD82-4748-B623-85675A145FD3}"/>
                </a:ext>
              </a:extLst>
            </p:cNvPr>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365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DDCD-0B19-4FF4-9AAA-7CF42BFBB32B}"/>
              </a:ext>
            </a:extLst>
          </p:cNvPr>
          <p:cNvSpPr>
            <a:spLocks noGrp="1"/>
          </p:cNvSpPr>
          <p:nvPr>
            <p:ph type="title"/>
          </p:nvPr>
        </p:nvSpPr>
        <p:spPr>
          <a:xfrm>
            <a:off x="630936" y="640080"/>
            <a:ext cx="4818888" cy="1481328"/>
          </a:xfrm>
        </p:spPr>
        <p:txBody>
          <a:bodyPr anchor="b">
            <a:normAutofit fontScale="90000"/>
          </a:bodyPr>
          <a:lstStyle/>
          <a:p>
            <a:r>
              <a:rPr lang="en-IN" sz="5000" b="1" dirty="0"/>
              <a:t>Design methodology</a:t>
            </a:r>
          </a:p>
        </p:txBody>
      </p:sp>
      <p:sp>
        <p:nvSpPr>
          <p:cNvPr id="3" name="Content Placeholder 2">
            <a:extLst>
              <a:ext uri="{FF2B5EF4-FFF2-40B4-BE49-F238E27FC236}">
                <a16:creationId xmlns:a16="http://schemas.microsoft.com/office/drawing/2014/main" id="{6EF129CB-2D75-4CC3-AE62-0807E4E5A06F}"/>
              </a:ext>
            </a:extLst>
          </p:cNvPr>
          <p:cNvSpPr>
            <a:spLocks noGrp="1"/>
          </p:cNvSpPr>
          <p:nvPr>
            <p:ph idx="1"/>
          </p:nvPr>
        </p:nvSpPr>
        <p:spPr>
          <a:xfrm>
            <a:off x="630936" y="2660904"/>
            <a:ext cx="4818888" cy="3547872"/>
          </a:xfrm>
        </p:spPr>
        <p:txBody>
          <a:bodyPr anchor="t">
            <a:normAutofit/>
          </a:bodyPr>
          <a:lstStyle/>
          <a:p>
            <a:pPr marL="114300" indent="0">
              <a:buNone/>
            </a:pPr>
            <a:r>
              <a:rPr lang="en-IN" sz="2200" b="1" dirty="0">
                <a:solidFill>
                  <a:schemeClr val="bg2"/>
                </a:solidFill>
              </a:rPr>
              <a:t>MATLAB:</a:t>
            </a:r>
          </a:p>
          <a:p>
            <a:pPr marL="0" indent="0">
              <a:buNone/>
            </a:pPr>
            <a:r>
              <a:rPr lang="en-US" sz="2200" dirty="0"/>
              <a:t>MATLAB is a programming and numeric computing platform used by millions of engineers and scientists to analyze data, develop algorithms, and create models.</a:t>
            </a:r>
          </a:p>
          <a:p>
            <a:pPr marL="0" indent="0">
              <a:buNone/>
            </a:pPr>
            <a:endParaRPr lang="en-IN" sz="2200" dirty="0"/>
          </a:p>
        </p:txBody>
      </p:sp>
      <p:pic>
        <p:nvPicPr>
          <p:cNvPr id="7" name="Picture 6">
            <a:extLst>
              <a:ext uri="{FF2B5EF4-FFF2-40B4-BE49-F238E27FC236}">
                <a16:creationId xmlns:a16="http://schemas.microsoft.com/office/drawing/2014/main" id="{2E05F638-9624-48E8-AE7B-3474DACA1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110" y="727798"/>
            <a:ext cx="5458968" cy="5480978"/>
          </a:xfrm>
          <a:prstGeom prst="rect">
            <a:avLst/>
          </a:prstGeom>
          <a:ln/>
        </p:spPr>
        <p:style>
          <a:lnRef idx="2">
            <a:schemeClr val="accent2"/>
          </a:lnRef>
          <a:fillRef idx="1">
            <a:schemeClr val="lt1"/>
          </a:fillRef>
          <a:effectRef idx="0">
            <a:schemeClr val="accent2"/>
          </a:effectRef>
          <a:fontRef idx="minor">
            <a:schemeClr val="dk1"/>
          </a:fontRef>
        </p:style>
      </p:pic>
      <p:grpSp>
        <p:nvGrpSpPr>
          <p:cNvPr id="8" name="Google Shape;1335;p41">
            <a:extLst>
              <a:ext uri="{FF2B5EF4-FFF2-40B4-BE49-F238E27FC236}">
                <a16:creationId xmlns:a16="http://schemas.microsoft.com/office/drawing/2014/main" id="{7846218E-DE7E-4AB2-B34A-669AED01F4B3}"/>
              </a:ext>
            </a:extLst>
          </p:cNvPr>
          <p:cNvGrpSpPr/>
          <p:nvPr/>
        </p:nvGrpSpPr>
        <p:grpSpPr>
          <a:xfrm rot="5400000">
            <a:off x="100620" y="5458686"/>
            <a:ext cx="1130254" cy="1331495"/>
            <a:chOff x="3403900" y="3304800"/>
            <a:chExt cx="1556050" cy="1649350"/>
          </a:xfrm>
        </p:grpSpPr>
        <p:sp>
          <p:nvSpPr>
            <p:cNvPr id="9" name="Google Shape;1336;p41">
              <a:extLst>
                <a:ext uri="{FF2B5EF4-FFF2-40B4-BE49-F238E27FC236}">
                  <a16:creationId xmlns:a16="http://schemas.microsoft.com/office/drawing/2014/main" id="{1CCD2271-729C-41E5-8EF3-ECAC38AA7A60}"/>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7;p41">
              <a:extLst>
                <a:ext uri="{FF2B5EF4-FFF2-40B4-BE49-F238E27FC236}">
                  <a16:creationId xmlns:a16="http://schemas.microsoft.com/office/drawing/2014/main" id="{23F2FCDB-082C-406F-B0B7-C7E39DC85D71}"/>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8;p41">
              <a:extLst>
                <a:ext uri="{FF2B5EF4-FFF2-40B4-BE49-F238E27FC236}">
                  <a16:creationId xmlns:a16="http://schemas.microsoft.com/office/drawing/2014/main" id="{8D896294-0DE4-470B-ACAE-4BEA2671231C}"/>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9;p41">
              <a:extLst>
                <a:ext uri="{FF2B5EF4-FFF2-40B4-BE49-F238E27FC236}">
                  <a16:creationId xmlns:a16="http://schemas.microsoft.com/office/drawing/2014/main" id="{ECE88B00-2DCB-4DEC-82A8-DC89A77DE36F}"/>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40;p41">
              <a:extLst>
                <a:ext uri="{FF2B5EF4-FFF2-40B4-BE49-F238E27FC236}">
                  <a16:creationId xmlns:a16="http://schemas.microsoft.com/office/drawing/2014/main" id="{7E5B9B78-1AF6-43F3-B47B-FF1AC252EEB6}"/>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341;p41">
              <a:extLst>
                <a:ext uri="{FF2B5EF4-FFF2-40B4-BE49-F238E27FC236}">
                  <a16:creationId xmlns:a16="http://schemas.microsoft.com/office/drawing/2014/main" id="{02FD6509-8EC9-4A4D-837B-245FDD0BDE9A}"/>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2;p41">
              <a:extLst>
                <a:ext uri="{FF2B5EF4-FFF2-40B4-BE49-F238E27FC236}">
                  <a16:creationId xmlns:a16="http://schemas.microsoft.com/office/drawing/2014/main" id="{F44BDC91-DC8F-446F-99E9-6239DD21CB0B}"/>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3;p41">
              <a:extLst>
                <a:ext uri="{FF2B5EF4-FFF2-40B4-BE49-F238E27FC236}">
                  <a16:creationId xmlns:a16="http://schemas.microsoft.com/office/drawing/2014/main" id="{509B8207-73EA-4951-B84E-007096733BE7}"/>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4;p41">
              <a:extLst>
                <a:ext uri="{FF2B5EF4-FFF2-40B4-BE49-F238E27FC236}">
                  <a16:creationId xmlns:a16="http://schemas.microsoft.com/office/drawing/2014/main" id="{7A26AA72-F783-4B8A-A503-2809CB79EFD5}"/>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5;p41">
              <a:extLst>
                <a:ext uri="{FF2B5EF4-FFF2-40B4-BE49-F238E27FC236}">
                  <a16:creationId xmlns:a16="http://schemas.microsoft.com/office/drawing/2014/main" id="{3E1D6EAF-E799-45A2-BB81-AE4FF100C20D}"/>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6;p41">
              <a:extLst>
                <a:ext uri="{FF2B5EF4-FFF2-40B4-BE49-F238E27FC236}">
                  <a16:creationId xmlns:a16="http://schemas.microsoft.com/office/drawing/2014/main" id="{1A08C0D4-DBD2-40ED-8C0C-780AA4E5F1CE}"/>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7;p41">
              <a:extLst>
                <a:ext uri="{FF2B5EF4-FFF2-40B4-BE49-F238E27FC236}">
                  <a16:creationId xmlns:a16="http://schemas.microsoft.com/office/drawing/2014/main" id="{3999074C-5CD6-4419-8A77-3077008D7439}"/>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8;p41">
              <a:extLst>
                <a:ext uri="{FF2B5EF4-FFF2-40B4-BE49-F238E27FC236}">
                  <a16:creationId xmlns:a16="http://schemas.microsoft.com/office/drawing/2014/main" id="{18356302-A8BA-4204-A418-5371936C51D4}"/>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9;p41">
              <a:extLst>
                <a:ext uri="{FF2B5EF4-FFF2-40B4-BE49-F238E27FC236}">
                  <a16:creationId xmlns:a16="http://schemas.microsoft.com/office/drawing/2014/main" id="{9867FFB9-FFD0-462A-B580-6EA139EEAFA3}"/>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0;p41">
              <a:extLst>
                <a:ext uri="{FF2B5EF4-FFF2-40B4-BE49-F238E27FC236}">
                  <a16:creationId xmlns:a16="http://schemas.microsoft.com/office/drawing/2014/main" id="{F21806B5-D569-4503-838E-79ECA38E1A2E}"/>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1;p41">
              <a:extLst>
                <a:ext uri="{FF2B5EF4-FFF2-40B4-BE49-F238E27FC236}">
                  <a16:creationId xmlns:a16="http://schemas.microsoft.com/office/drawing/2014/main" id="{2A5E82B4-5F31-451D-87AC-C2B0C9A7D1EA}"/>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2;p41">
              <a:extLst>
                <a:ext uri="{FF2B5EF4-FFF2-40B4-BE49-F238E27FC236}">
                  <a16:creationId xmlns:a16="http://schemas.microsoft.com/office/drawing/2014/main" id="{B5EAC41E-7498-4221-A741-7A40BDDFF523}"/>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3;p41">
              <a:extLst>
                <a:ext uri="{FF2B5EF4-FFF2-40B4-BE49-F238E27FC236}">
                  <a16:creationId xmlns:a16="http://schemas.microsoft.com/office/drawing/2014/main" id="{603D71F1-C9C0-47C7-AAF1-D8EA5B16E919}"/>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4;p41">
              <a:extLst>
                <a:ext uri="{FF2B5EF4-FFF2-40B4-BE49-F238E27FC236}">
                  <a16:creationId xmlns:a16="http://schemas.microsoft.com/office/drawing/2014/main" id="{354FC116-3E3D-4DA6-81BE-58974CEDABF2}"/>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519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62D8-1A9A-B693-220A-D4560426F0B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4B8F26-7E4A-79B4-72A4-705B9022600D}"/>
              </a:ext>
            </a:extLst>
          </p:cNvPr>
          <p:cNvSpPr>
            <a:spLocks noGrp="1"/>
          </p:cNvSpPr>
          <p:nvPr>
            <p:ph idx="1"/>
          </p:nvPr>
        </p:nvSpPr>
        <p:spPr>
          <a:xfrm>
            <a:off x="415600" y="1948873"/>
            <a:ext cx="5865127" cy="4142960"/>
          </a:xfrm>
        </p:spPr>
        <p:txBody>
          <a:bodyPr/>
          <a:lstStyle/>
          <a:p>
            <a:pPr marL="114300" indent="0">
              <a:buNone/>
            </a:pPr>
            <a:r>
              <a:rPr lang="en-US" b="1" dirty="0">
                <a:solidFill>
                  <a:schemeClr val="bg2"/>
                </a:solidFill>
              </a:rPr>
              <a:t>JUPYTER NOTEBOOK</a:t>
            </a:r>
          </a:p>
          <a:p>
            <a:pPr marL="114300" indent="0">
              <a:buNone/>
            </a:pPr>
            <a:r>
              <a:rPr lang="en-US" b="1" dirty="0"/>
              <a:t>	</a:t>
            </a:r>
          </a:p>
          <a:p>
            <a:pPr marL="11430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Notebook App is a server-client application that allows editing and running notebook documents via a web browser.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Notebook App can be executed on a local desktop requiring no internet access (as described in this document) or can be installed on a remote server and accessed through the internet.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b="1" dirty="0"/>
          </a:p>
        </p:txBody>
      </p:sp>
      <p:pic>
        <p:nvPicPr>
          <p:cNvPr id="5" name="Picture 4">
            <a:extLst>
              <a:ext uri="{FF2B5EF4-FFF2-40B4-BE49-F238E27FC236}">
                <a16:creationId xmlns:a16="http://schemas.microsoft.com/office/drawing/2014/main" id="{1EF54722-E816-6270-8F1B-AAD36CE5B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726422"/>
            <a:ext cx="5689600" cy="3815398"/>
          </a:xfrm>
          <a:prstGeom prst="rect">
            <a:avLst/>
          </a:prstGeom>
          <a:ln>
            <a:noFill/>
          </a:ln>
          <a:effectLst>
            <a:softEdge rad="112500"/>
          </a:effectLst>
        </p:spPr>
      </p:pic>
      <p:grpSp>
        <p:nvGrpSpPr>
          <p:cNvPr id="6" name="Google Shape;1335;p41">
            <a:extLst>
              <a:ext uri="{FF2B5EF4-FFF2-40B4-BE49-F238E27FC236}">
                <a16:creationId xmlns:a16="http://schemas.microsoft.com/office/drawing/2014/main" id="{940C954E-C455-8E47-9383-CA1F4606B226}"/>
              </a:ext>
            </a:extLst>
          </p:cNvPr>
          <p:cNvGrpSpPr/>
          <p:nvPr/>
        </p:nvGrpSpPr>
        <p:grpSpPr>
          <a:xfrm rot="5400000">
            <a:off x="469079" y="4708749"/>
            <a:ext cx="1783856" cy="1890815"/>
            <a:chOff x="3403900" y="3304800"/>
            <a:chExt cx="1556050" cy="1649350"/>
          </a:xfrm>
        </p:grpSpPr>
        <p:sp>
          <p:nvSpPr>
            <p:cNvPr id="7" name="Google Shape;1336;p41">
              <a:extLst>
                <a:ext uri="{FF2B5EF4-FFF2-40B4-BE49-F238E27FC236}">
                  <a16:creationId xmlns:a16="http://schemas.microsoft.com/office/drawing/2014/main" id="{43FFE951-EEA7-89E0-8654-DC7FD7ECEE9F}"/>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1">
              <a:extLst>
                <a:ext uri="{FF2B5EF4-FFF2-40B4-BE49-F238E27FC236}">
                  <a16:creationId xmlns:a16="http://schemas.microsoft.com/office/drawing/2014/main" id="{351FA5EF-A685-7214-B911-9EEBC4A7C1D9}"/>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8;p41">
              <a:extLst>
                <a:ext uri="{FF2B5EF4-FFF2-40B4-BE49-F238E27FC236}">
                  <a16:creationId xmlns:a16="http://schemas.microsoft.com/office/drawing/2014/main" id="{39E3C74F-3CE9-06E6-11B2-B450B209A130}"/>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9;p41">
              <a:extLst>
                <a:ext uri="{FF2B5EF4-FFF2-40B4-BE49-F238E27FC236}">
                  <a16:creationId xmlns:a16="http://schemas.microsoft.com/office/drawing/2014/main" id="{39DEBD44-0F39-1EC7-5464-43E7B8CBCBAD}"/>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340;p41">
              <a:extLst>
                <a:ext uri="{FF2B5EF4-FFF2-40B4-BE49-F238E27FC236}">
                  <a16:creationId xmlns:a16="http://schemas.microsoft.com/office/drawing/2014/main" id="{B0889E45-D4BC-D71A-1254-22814622D841}"/>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1;p41">
              <a:extLst>
                <a:ext uri="{FF2B5EF4-FFF2-40B4-BE49-F238E27FC236}">
                  <a16:creationId xmlns:a16="http://schemas.microsoft.com/office/drawing/2014/main" id="{64A06125-530B-27C4-7EB6-95E1EDBBB579}"/>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2;p41">
              <a:extLst>
                <a:ext uri="{FF2B5EF4-FFF2-40B4-BE49-F238E27FC236}">
                  <a16:creationId xmlns:a16="http://schemas.microsoft.com/office/drawing/2014/main" id="{A1B5A5B0-1C55-FA88-DA01-20C08F630830}"/>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3;p41">
              <a:extLst>
                <a:ext uri="{FF2B5EF4-FFF2-40B4-BE49-F238E27FC236}">
                  <a16:creationId xmlns:a16="http://schemas.microsoft.com/office/drawing/2014/main" id="{D2488ABA-E446-000B-4799-4626F7419B25}"/>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4;p41">
              <a:extLst>
                <a:ext uri="{FF2B5EF4-FFF2-40B4-BE49-F238E27FC236}">
                  <a16:creationId xmlns:a16="http://schemas.microsoft.com/office/drawing/2014/main" id="{1DF7F82B-91FE-A8CA-AB6D-50B1560CB9F7}"/>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5;p41">
              <a:extLst>
                <a:ext uri="{FF2B5EF4-FFF2-40B4-BE49-F238E27FC236}">
                  <a16:creationId xmlns:a16="http://schemas.microsoft.com/office/drawing/2014/main" id="{C38A408A-3E3A-5D76-E3A4-8F6E58DC1A06}"/>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6;p41">
              <a:extLst>
                <a:ext uri="{FF2B5EF4-FFF2-40B4-BE49-F238E27FC236}">
                  <a16:creationId xmlns:a16="http://schemas.microsoft.com/office/drawing/2014/main" id="{556CAAA9-C234-5DCC-B5FD-3849CA9D938A}"/>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347;p41">
              <a:extLst>
                <a:ext uri="{FF2B5EF4-FFF2-40B4-BE49-F238E27FC236}">
                  <a16:creationId xmlns:a16="http://schemas.microsoft.com/office/drawing/2014/main" id="{676BBB7B-833F-657E-72D7-81857B3E1559}"/>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8;p41">
              <a:extLst>
                <a:ext uri="{FF2B5EF4-FFF2-40B4-BE49-F238E27FC236}">
                  <a16:creationId xmlns:a16="http://schemas.microsoft.com/office/drawing/2014/main" id="{84D711C1-D695-3B77-3DB1-99C31722E026}"/>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9;p41">
              <a:extLst>
                <a:ext uri="{FF2B5EF4-FFF2-40B4-BE49-F238E27FC236}">
                  <a16:creationId xmlns:a16="http://schemas.microsoft.com/office/drawing/2014/main" id="{32AA0427-05B7-E942-6106-84B2E1BD8D4F}"/>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0;p41">
              <a:extLst>
                <a:ext uri="{FF2B5EF4-FFF2-40B4-BE49-F238E27FC236}">
                  <a16:creationId xmlns:a16="http://schemas.microsoft.com/office/drawing/2014/main" id="{C347E355-59C5-C2F9-572A-E00EE307261D}"/>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1;p41">
              <a:extLst>
                <a:ext uri="{FF2B5EF4-FFF2-40B4-BE49-F238E27FC236}">
                  <a16:creationId xmlns:a16="http://schemas.microsoft.com/office/drawing/2014/main" id="{3F105210-CAF3-B41B-589D-C9AB47263724}"/>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2;p41">
              <a:extLst>
                <a:ext uri="{FF2B5EF4-FFF2-40B4-BE49-F238E27FC236}">
                  <a16:creationId xmlns:a16="http://schemas.microsoft.com/office/drawing/2014/main" id="{94EF5CF8-E979-2E4A-B074-88C6F6EA574C}"/>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3;p41">
              <a:extLst>
                <a:ext uri="{FF2B5EF4-FFF2-40B4-BE49-F238E27FC236}">
                  <a16:creationId xmlns:a16="http://schemas.microsoft.com/office/drawing/2014/main" id="{75F85371-97D7-57C5-5952-FE772016B3B2}"/>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4;p41">
              <a:extLst>
                <a:ext uri="{FF2B5EF4-FFF2-40B4-BE49-F238E27FC236}">
                  <a16:creationId xmlns:a16="http://schemas.microsoft.com/office/drawing/2014/main" id="{84A85BBC-648A-43B3-B56E-94C9943A7CB2}"/>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843;p47">
            <a:extLst>
              <a:ext uri="{FF2B5EF4-FFF2-40B4-BE49-F238E27FC236}">
                <a16:creationId xmlns:a16="http://schemas.microsoft.com/office/drawing/2014/main" id="{7DB682A9-5A22-D4AE-478E-71F22C31C489}"/>
              </a:ext>
            </a:extLst>
          </p:cNvPr>
          <p:cNvGrpSpPr/>
          <p:nvPr/>
        </p:nvGrpSpPr>
        <p:grpSpPr>
          <a:xfrm rot="11312317">
            <a:off x="9124438" y="207194"/>
            <a:ext cx="2809278" cy="1857279"/>
            <a:chOff x="5264975" y="2652502"/>
            <a:chExt cx="2681889" cy="1773059"/>
          </a:xfrm>
        </p:grpSpPr>
        <p:sp>
          <p:nvSpPr>
            <p:cNvPr id="27" name="Google Shape;1844;p47">
              <a:extLst>
                <a:ext uri="{FF2B5EF4-FFF2-40B4-BE49-F238E27FC236}">
                  <a16:creationId xmlns:a16="http://schemas.microsoft.com/office/drawing/2014/main" id="{401AB33E-FFC5-9194-182B-561E88EDF689}"/>
                </a:ext>
              </a:extLst>
            </p:cNvPr>
            <p:cNvSpPr/>
            <p:nvPr/>
          </p:nvSpPr>
          <p:spPr>
            <a:xfrm rot="-3799419">
              <a:off x="5546982" y="2697696"/>
              <a:ext cx="400628" cy="310240"/>
            </a:xfrm>
            <a:custGeom>
              <a:avLst/>
              <a:gdLst/>
              <a:ahLst/>
              <a:cxnLst/>
              <a:rect l="l" t="t" r="r" b="b"/>
              <a:pathLst>
                <a:path w="31638" h="24500" extrusionOk="0">
                  <a:moveTo>
                    <a:pt x="11092" y="0"/>
                  </a:moveTo>
                  <a:lnTo>
                    <a:pt x="0" y="5691"/>
                  </a:lnTo>
                  <a:cubicBezTo>
                    <a:pt x="0" y="5691"/>
                    <a:pt x="23487" y="16301"/>
                    <a:pt x="26573" y="24500"/>
                  </a:cubicBezTo>
                  <a:lnTo>
                    <a:pt x="31637" y="15915"/>
                  </a:lnTo>
                  <a:lnTo>
                    <a:pt x="28213" y="11382"/>
                  </a:lnTo>
                  <a:lnTo>
                    <a:pt x="110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45;p47">
              <a:extLst>
                <a:ext uri="{FF2B5EF4-FFF2-40B4-BE49-F238E27FC236}">
                  <a16:creationId xmlns:a16="http://schemas.microsoft.com/office/drawing/2014/main" id="{DDBDA42A-F971-A910-C589-399949ADAC55}"/>
                </a:ext>
              </a:extLst>
            </p:cNvPr>
            <p:cNvSpPr/>
            <p:nvPr/>
          </p:nvSpPr>
          <p:spPr>
            <a:xfrm rot="-3799419">
              <a:off x="7296104" y="4073172"/>
              <a:ext cx="365818" cy="338960"/>
            </a:xfrm>
            <a:custGeom>
              <a:avLst/>
              <a:gdLst/>
              <a:ahLst/>
              <a:cxnLst/>
              <a:rect l="l" t="t" r="r" b="b"/>
              <a:pathLst>
                <a:path w="28889" h="26768" extrusionOk="0">
                  <a:moveTo>
                    <a:pt x="5885" y="1"/>
                  </a:moveTo>
                  <a:lnTo>
                    <a:pt x="1" y="6656"/>
                  </a:lnTo>
                  <a:lnTo>
                    <a:pt x="2702" y="12347"/>
                  </a:lnTo>
                  <a:cubicBezTo>
                    <a:pt x="6078" y="16639"/>
                    <a:pt x="11190" y="21559"/>
                    <a:pt x="16929" y="26767"/>
                  </a:cubicBezTo>
                  <a:lnTo>
                    <a:pt x="28889" y="23054"/>
                  </a:lnTo>
                  <a:cubicBezTo>
                    <a:pt x="28889" y="23054"/>
                    <a:pt x="7524" y="8585"/>
                    <a:pt x="5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46;p47">
              <a:extLst>
                <a:ext uri="{FF2B5EF4-FFF2-40B4-BE49-F238E27FC236}">
                  <a16:creationId xmlns:a16="http://schemas.microsoft.com/office/drawing/2014/main" id="{CA3D6449-721F-7710-079F-A288089022C0}"/>
                </a:ext>
              </a:extLst>
            </p:cNvPr>
            <p:cNvSpPr/>
            <p:nvPr/>
          </p:nvSpPr>
          <p:spPr>
            <a:xfrm rot="-3799419">
              <a:off x="5592996" y="2825533"/>
              <a:ext cx="931937" cy="848894"/>
            </a:xfrm>
            <a:custGeom>
              <a:avLst/>
              <a:gdLst/>
              <a:ahLst/>
              <a:cxnLst/>
              <a:rect l="l" t="t" r="r" b="b"/>
              <a:pathLst>
                <a:path w="73596" h="67038" extrusionOk="0">
                  <a:moveTo>
                    <a:pt x="6270" y="1"/>
                  </a:moveTo>
                  <a:cubicBezTo>
                    <a:pt x="6270" y="1"/>
                    <a:pt x="0" y="4968"/>
                    <a:pt x="2364" y="14373"/>
                  </a:cubicBezTo>
                  <a:cubicBezTo>
                    <a:pt x="4727" y="23826"/>
                    <a:pt x="11864" y="26430"/>
                    <a:pt x="16832" y="30047"/>
                  </a:cubicBezTo>
                  <a:cubicBezTo>
                    <a:pt x="21462" y="33375"/>
                    <a:pt x="48951" y="46493"/>
                    <a:pt x="58645" y="53148"/>
                  </a:cubicBezTo>
                  <a:cubicBezTo>
                    <a:pt x="68338" y="59852"/>
                    <a:pt x="65204" y="67038"/>
                    <a:pt x="65204" y="67038"/>
                  </a:cubicBezTo>
                  <a:cubicBezTo>
                    <a:pt x="65204" y="67038"/>
                    <a:pt x="73595" y="58742"/>
                    <a:pt x="69978" y="49290"/>
                  </a:cubicBezTo>
                  <a:cubicBezTo>
                    <a:pt x="66361" y="39837"/>
                    <a:pt x="24018" y="24356"/>
                    <a:pt x="13311" y="14132"/>
                  </a:cubicBezTo>
                  <a:cubicBezTo>
                    <a:pt x="9356" y="10418"/>
                    <a:pt x="6849" y="5402"/>
                    <a:pt x="6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47;p47">
              <a:extLst>
                <a:ext uri="{FF2B5EF4-FFF2-40B4-BE49-F238E27FC236}">
                  <a16:creationId xmlns:a16="http://schemas.microsoft.com/office/drawing/2014/main" id="{2C0C8653-BEBA-A97F-890E-F256C011EA13}"/>
                </a:ext>
              </a:extLst>
            </p:cNvPr>
            <p:cNvSpPr/>
            <p:nvPr/>
          </p:nvSpPr>
          <p:spPr>
            <a:xfrm rot="17800581">
              <a:off x="6159158" y="3110302"/>
              <a:ext cx="931937" cy="848273"/>
            </a:xfrm>
            <a:custGeom>
              <a:avLst/>
              <a:gdLst/>
              <a:ahLst/>
              <a:cxnLst/>
              <a:rect l="l" t="t" r="r" b="b"/>
              <a:pathLst>
                <a:path w="73596" h="66989" extrusionOk="0">
                  <a:moveTo>
                    <a:pt x="6270" y="0"/>
                  </a:moveTo>
                  <a:cubicBezTo>
                    <a:pt x="6270" y="0"/>
                    <a:pt x="0" y="4920"/>
                    <a:pt x="2364" y="14324"/>
                  </a:cubicBezTo>
                  <a:cubicBezTo>
                    <a:pt x="4678" y="23729"/>
                    <a:pt x="11864" y="26333"/>
                    <a:pt x="16832" y="29950"/>
                  </a:cubicBezTo>
                  <a:cubicBezTo>
                    <a:pt x="21462" y="33326"/>
                    <a:pt x="48951" y="46444"/>
                    <a:pt x="58645" y="53148"/>
                  </a:cubicBezTo>
                  <a:cubicBezTo>
                    <a:pt x="68338" y="59803"/>
                    <a:pt x="65204" y="66989"/>
                    <a:pt x="65204" y="66989"/>
                  </a:cubicBezTo>
                  <a:cubicBezTo>
                    <a:pt x="65204" y="66989"/>
                    <a:pt x="73595" y="58694"/>
                    <a:pt x="69978" y="49241"/>
                  </a:cubicBezTo>
                  <a:cubicBezTo>
                    <a:pt x="66361" y="39788"/>
                    <a:pt x="24018" y="24356"/>
                    <a:pt x="13311" y="14083"/>
                  </a:cubicBezTo>
                  <a:cubicBezTo>
                    <a:pt x="9356" y="10369"/>
                    <a:pt x="6849" y="5354"/>
                    <a:pt x="6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48;p47">
              <a:extLst>
                <a:ext uri="{FF2B5EF4-FFF2-40B4-BE49-F238E27FC236}">
                  <a16:creationId xmlns:a16="http://schemas.microsoft.com/office/drawing/2014/main" id="{8E6D917B-43C3-685C-CD63-5B64B59747E6}"/>
                </a:ext>
              </a:extLst>
            </p:cNvPr>
            <p:cNvSpPr/>
            <p:nvPr/>
          </p:nvSpPr>
          <p:spPr>
            <a:xfrm rot="-3799419">
              <a:off x="6706789" y="3372836"/>
              <a:ext cx="931937" cy="848894"/>
            </a:xfrm>
            <a:custGeom>
              <a:avLst/>
              <a:gdLst/>
              <a:ahLst/>
              <a:cxnLst/>
              <a:rect l="l" t="t" r="r" b="b"/>
              <a:pathLst>
                <a:path w="73596" h="67038" extrusionOk="0">
                  <a:moveTo>
                    <a:pt x="6270" y="1"/>
                  </a:moveTo>
                  <a:cubicBezTo>
                    <a:pt x="6270" y="1"/>
                    <a:pt x="1" y="4968"/>
                    <a:pt x="2364" y="14421"/>
                  </a:cubicBezTo>
                  <a:cubicBezTo>
                    <a:pt x="4727" y="23826"/>
                    <a:pt x="11864" y="26382"/>
                    <a:pt x="16832" y="29999"/>
                  </a:cubicBezTo>
                  <a:cubicBezTo>
                    <a:pt x="21462" y="33375"/>
                    <a:pt x="48951" y="46589"/>
                    <a:pt x="58645" y="53196"/>
                  </a:cubicBezTo>
                  <a:cubicBezTo>
                    <a:pt x="68338" y="59852"/>
                    <a:pt x="65204" y="67038"/>
                    <a:pt x="65204" y="67038"/>
                  </a:cubicBezTo>
                  <a:cubicBezTo>
                    <a:pt x="65204" y="67038"/>
                    <a:pt x="73595" y="58694"/>
                    <a:pt x="69978" y="49290"/>
                  </a:cubicBezTo>
                  <a:cubicBezTo>
                    <a:pt x="66361" y="39837"/>
                    <a:pt x="24018" y="24356"/>
                    <a:pt x="13311" y="14132"/>
                  </a:cubicBezTo>
                  <a:cubicBezTo>
                    <a:pt x="9357" y="10418"/>
                    <a:pt x="6849" y="5402"/>
                    <a:pt x="6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49;p47">
              <a:extLst>
                <a:ext uri="{FF2B5EF4-FFF2-40B4-BE49-F238E27FC236}">
                  <a16:creationId xmlns:a16="http://schemas.microsoft.com/office/drawing/2014/main" id="{73E65CB1-1856-DCDA-C297-CDFD925270DA}"/>
                </a:ext>
              </a:extLst>
            </p:cNvPr>
            <p:cNvSpPr/>
            <p:nvPr/>
          </p:nvSpPr>
          <p:spPr>
            <a:xfrm rot="-3799419">
              <a:off x="6772658" y="3736195"/>
              <a:ext cx="533766" cy="58034"/>
            </a:xfrm>
            <a:custGeom>
              <a:avLst/>
              <a:gdLst/>
              <a:ahLst/>
              <a:cxnLst/>
              <a:rect l="l" t="t" r="r" b="b"/>
              <a:pathLst>
                <a:path w="42152" h="4583" extrusionOk="0">
                  <a:moveTo>
                    <a:pt x="1737" y="1"/>
                  </a:moveTo>
                  <a:cubicBezTo>
                    <a:pt x="773" y="1"/>
                    <a:pt x="1" y="821"/>
                    <a:pt x="1" y="1785"/>
                  </a:cubicBezTo>
                  <a:lnTo>
                    <a:pt x="1" y="2846"/>
                  </a:lnTo>
                  <a:cubicBezTo>
                    <a:pt x="1" y="3811"/>
                    <a:pt x="773" y="4582"/>
                    <a:pt x="1737" y="4582"/>
                  </a:cubicBezTo>
                  <a:lnTo>
                    <a:pt x="40415" y="4582"/>
                  </a:lnTo>
                  <a:cubicBezTo>
                    <a:pt x="41380" y="4582"/>
                    <a:pt x="42152" y="3811"/>
                    <a:pt x="42152" y="2846"/>
                  </a:cubicBezTo>
                  <a:lnTo>
                    <a:pt x="42152" y="1785"/>
                  </a:lnTo>
                  <a:cubicBezTo>
                    <a:pt x="42152" y="821"/>
                    <a:pt x="41380" y="1"/>
                    <a:pt x="40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50;p47">
              <a:extLst>
                <a:ext uri="{FF2B5EF4-FFF2-40B4-BE49-F238E27FC236}">
                  <a16:creationId xmlns:a16="http://schemas.microsoft.com/office/drawing/2014/main" id="{4DF5817C-8AA5-1360-F928-417CD5536F91}"/>
                </a:ext>
              </a:extLst>
            </p:cNvPr>
            <p:cNvSpPr/>
            <p:nvPr/>
          </p:nvSpPr>
          <p:spPr>
            <a:xfrm rot="-3799419">
              <a:off x="6499506" y="3674123"/>
              <a:ext cx="831774" cy="57426"/>
            </a:xfrm>
            <a:custGeom>
              <a:avLst/>
              <a:gdLst/>
              <a:ahLst/>
              <a:cxnLst/>
              <a:rect l="l" t="t" r="r" b="b"/>
              <a:pathLst>
                <a:path w="65686" h="4535" extrusionOk="0">
                  <a:moveTo>
                    <a:pt x="1785" y="1"/>
                  </a:moveTo>
                  <a:cubicBezTo>
                    <a:pt x="772" y="1"/>
                    <a:pt x="1" y="773"/>
                    <a:pt x="1" y="1737"/>
                  </a:cubicBezTo>
                  <a:lnTo>
                    <a:pt x="1" y="2798"/>
                  </a:lnTo>
                  <a:cubicBezTo>
                    <a:pt x="1" y="3763"/>
                    <a:pt x="772" y="4534"/>
                    <a:pt x="1785" y="4534"/>
                  </a:cubicBezTo>
                  <a:lnTo>
                    <a:pt x="63950" y="4534"/>
                  </a:lnTo>
                  <a:cubicBezTo>
                    <a:pt x="64914" y="4534"/>
                    <a:pt x="65686" y="3763"/>
                    <a:pt x="65686" y="2798"/>
                  </a:cubicBezTo>
                  <a:lnTo>
                    <a:pt x="65686" y="1737"/>
                  </a:lnTo>
                  <a:cubicBezTo>
                    <a:pt x="65686" y="773"/>
                    <a:pt x="64914" y="1"/>
                    <a:pt x="63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51;p47">
              <a:extLst>
                <a:ext uri="{FF2B5EF4-FFF2-40B4-BE49-F238E27FC236}">
                  <a16:creationId xmlns:a16="http://schemas.microsoft.com/office/drawing/2014/main" id="{CF597899-3493-E689-1CD8-28381AA965AC}"/>
                </a:ext>
              </a:extLst>
            </p:cNvPr>
            <p:cNvSpPr/>
            <p:nvPr/>
          </p:nvSpPr>
          <p:spPr>
            <a:xfrm rot="-3799419">
              <a:off x="6440606" y="3651861"/>
              <a:ext cx="696205" cy="58034"/>
            </a:xfrm>
            <a:custGeom>
              <a:avLst/>
              <a:gdLst/>
              <a:ahLst/>
              <a:cxnLst/>
              <a:rect l="l" t="t" r="r" b="b"/>
              <a:pathLst>
                <a:path w="54980" h="4583" extrusionOk="0">
                  <a:moveTo>
                    <a:pt x="1785" y="1"/>
                  </a:moveTo>
                  <a:cubicBezTo>
                    <a:pt x="821" y="1"/>
                    <a:pt x="1" y="773"/>
                    <a:pt x="1" y="1785"/>
                  </a:cubicBezTo>
                  <a:lnTo>
                    <a:pt x="1" y="2798"/>
                  </a:lnTo>
                  <a:cubicBezTo>
                    <a:pt x="1" y="3811"/>
                    <a:pt x="821" y="4583"/>
                    <a:pt x="1785" y="4583"/>
                  </a:cubicBezTo>
                  <a:lnTo>
                    <a:pt x="53244" y="4583"/>
                  </a:lnTo>
                  <a:cubicBezTo>
                    <a:pt x="54208" y="4583"/>
                    <a:pt x="54980" y="3811"/>
                    <a:pt x="54980" y="2798"/>
                  </a:cubicBezTo>
                  <a:lnTo>
                    <a:pt x="54980" y="1785"/>
                  </a:lnTo>
                  <a:cubicBezTo>
                    <a:pt x="54980" y="773"/>
                    <a:pt x="54208" y="1"/>
                    <a:pt x="5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52;p47">
              <a:extLst>
                <a:ext uri="{FF2B5EF4-FFF2-40B4-BE49-F238E27FC236}">
                  <a16:creationId xmlns:a16="http://schemas.microsoft.com/office/drawing/2014/main" id="{0EF14A6E-53FE-AF50-53E2-8CB5C93ECA0E}"/>
                </a:ext>
              </a:extLst>
            </p:cNvPr>
            <p:cNvSpPr/>
            <p:nvPr/>
          </p:nvSpPr>
          <p:spPr>
            <a:xfrm rot="-3799419">
              <a:off x="6467983" y="3579146"/>
              <a:ext cx="407960" cy="57426"/>
            </a:xfrm>
            <a:custGeom>
              <a:avLst/>
              <a:gdLst/>
              <a:ahLst/>
              <a:cxnLst/>
              <a:rect l="l" t="t" r="r" b="b"/>
              <a:pathLst>
                <a:path w="32217" h="4535" extrusionOk="0">
                  <a:moveTo>
                    <a:pt x="1736" y="1"/>
                  </a:moveTo>
                  <a:cubicBezTo>
                    <a:pt x="772" y="1"/>
                    <a:pt x="0" y="773"/>
                    <a:pt x="0" y="1737"/>
                  </a:cubicBezTo>
                  <a:lnTo>
                    <a:pt x="0" y="2798"/>
                  </a:lnTo>
                  <a:cubicBezTo>
                    <a:pt x="0" y="3763"/>
                    <a:pt x="772" y="4534"/>
                    <a:pt x="1736" y="4534"/>
                  </a:cubicBezTo>
                  <a:lnTo>
                    <a:pt x="30432" y="4534"/>
                  </a:lnTo>
                  <a:cubicBezTo>
                    <a:pt x="31444" y="4534"/>
                    <a:pt x="32216" y="3763"/>
                    <a:pt x="32216" y="2798"/>
                  </a:cubicBezTo>
                  <a:lnTo>
                    <a:pt x="32216" y="1737"/>
                  </a:lnTo>
                  <a:cubicBezTo>
                    <a:pt x="32216" y="773"/>
                    <a:pt x="31444" y="1"/>
                    <a:pt x="30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53;p47">
              <a:extLst>
                <a:ext uri="{FF2B5EF4-FFF2-40B4-BE49-F238E27FC236}">
                  <a16:creationId xmlns:a16="http://schemas.microsoft.com/office/drawing/2014/main" id="{0D770142-D7D2-2277-B371-0B9719A80B15}"/>
                </a:ext>
              </a:extLst>
            </p:cNvPr>
            <p:cNvSpPr/>
            <p:nvPr/>
          </p:nvSpPr>
          <p:spPr>
            <a:xfrm rot="-3799419">
              <a:off x="5619208" y="3217496"/>
              <a:ext cx="533766" cy="58021"/>
            </a:xfrm>
            <a:custGeom>
              <a:avLst/>
              <a:gdLst/>
              <a:ahLst/>
              <a:cxnLst/>
              <a:rect l="l" t="t" r="r" b="b"/>
              <a:pathLst>
                <a:path w="42152" h="4582" extrusionOk="0">
                  <a:moveTo>
                    <a:pt x="1737" y="0"/>
                  </a:moveTo>
                  <a:cubicBezTo>
                    <a:pt x="772" y="0"/>
                    <a:pt x="1" y="772"/>
                    <a:pt x="1" y="1736"/>
                  </a:cubicBezTo>
                  <a:lnTo>
                    <a:pt x="1" y="2797"/>
                  </a:lnTo>
                  <a:cubicBezTo>
                    <a:pt x="1" y="3762"/>
                    <a:pt x="772" y="4582"/>
                    <a:pt x="1737" y="4582"/>
                  </a:cubicBezTo>
                  <a:lnTo>
                    <a:pt x="40415" y="4582"/>
                  </a:lnTo>
                  <a:cubicBezTo>
                    <a:pt x="41380" y="4582"/>
                    <a:pt x="42151" y="3762"/>
                    <a:pt x="42151" y="2797"/>
                  </a:cubicBezTo>
                  <a:lnTo>
                    <a:pt x="42151" y="1736"/>
                  </a:lnTo>
                  <a:cubicBezTo>
                    <a:pt x="42151" y="772"/>
                    <a:pt x="41380" y="0"/>
                    <a:pt x="40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54;p47">
              <a:extLst>
                <a:ext uri="{FF2B5EF4-FFF2-40B4-BE49-F238E27FC236}">
                  <a16:creationId xmlns:a16="http://schemas.microsoft.com/office/drawing/2014/main" id="{0167DF9C-0367-FB67-4B6A-907C5F30C8E1}"/>
                </a:ext>
              </a:extLst>
            </p:cNvPr>
            <p:cNvSpPr/>
            <p:nvPr/>
          </p:nvSpPr>
          <p:spPr>
            <a:xfrm rot="-3799419">
              <a:off x="5364181" y="3103398"/>
              <a:ext cx="831774" cy="58034"/>
            </a:xfrm>
            <a:custGeom>
              <a:avLst/>
              <a:gdLst/>
              <a:ahLst/>
              <a:cxnLst/>
              <a:rect l="l" t="t" r="r" b="b"/>
              <a:pathLst>
                <a:path w="65686" h="4583" extrusionOk="0">
                  <a:moveTo>
                    <a:pt x="1785" y="1"/>
                  </a:moveTo>
                  <a:cubicBezTo>
                    <a:pt x="772" y="1"/>
                    <a:pt x="1" y="821"/>
                    <a:pt x="1" y="1785"/>
                  </a:cubicBezTo>
                  <a:lnTo>
                    <a:pt x="1" y="2846"/>
                  </a:lnTo>
                  <a:cubicBezTo>
                    <a:pt x="1" y="3811"/>
                    <a:pt x="772" y="4582"/>
                    <a:pt x="1785" y="4582"/>
                  </a:cubicBezTo>
                  <a:lnTo>
                    <a:pt x="63950" y="4582"/>
                  </a:lnTo>
                  <a:cubicBezTo>
                    <a:pt x="64914" y="4582"/>
                    <a:pt x="65686" y="3811"/>
                    <a:pt x="65686" y="2846"/>
                  </a:cubicBezTo>
                  <a:lnTo>
                    <a:pt x="65686" y="1785"/>
                  </a:lnTo>
                  <a:cubicBezTo>
                    <a:pt x="65686" y="821"/>
                    <a:pt x="64914" y="1"/>
                    <a:pt x="63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55;p47">
              <a:extLst>
                <a:ext uri="{FF2B5EF4-FFF2-40B4-BE49-F238E27FC236}">
                  <a16:creationId xmlns:a16="http://schemas.microsoft.com/office/drawing/2014/main" id="{565FC5E5-6E4F-2714-0F65-6E64DD6239DD}"/>
                </a:ext>
              </a:extLst>
            </p:cNvPr>
            <p:cNvSpPr/>
            <p:nvPr/>
          </p:nvSpPr>
          <p:spPr>
            <a:xfrm rot="-3799419">
              <a:off x="5292733" y="3075439"/>
              <a:ext cx="696205" cy="57426"/>
            </a:xfrm>
            <a:custGeom>
              <a:avLst/>
              <a:gdLst/>
              <a:ahLst/>
              <a:cxnLst/>
              <a:rect l="l" t="t" r="r" b="b"/>
              <a:pathLst>
                <a:path w="54980" h="4535" extrusionOk="0">
                  <a:moveTo>
                    <a:pt x="1785" y="1"/>
                  </a:moveTo>
                  <a:cubicBezTo>
                    <a:pt x="821" y="1"/>
                    <a:pt x="1" y="772"/>
                    <a:pt x="1" y="1737"/>
                  </a:cubicBezTo>
                  <a:lnTo>
                    <a:pt x="1" y="2798"/>
                  </a:lnTo>
                  <a:cubicBezTo>
                    <a:pt x="1" y="3763"/>
                    <a:pt x="821" y="4534"/>
                    <a:pt x="1785" y="4534"/>
                  </a:cubicBezTo>
                  <a:lnTo>
                    <a:pt x="53244" y="4534"/>
                  </a:lnTo>
                  <a:cubicBezTo>
                    <a:pt x="54208" y="4534"/>
                    <a:pt x="54980" y="3763"/>
                    <a:pt x="54980" y="2798"/>
                  </a:cubicBezTo>
                  <a:lnTo>
                    <a:pt x="54980" y="1737"/>
                  </a:lnTo>
                  <a:cubicBezTo>
                    <a:pt x="54980" y="772"/>
                    <a:pt x="54208" y="1"/>
                    <a:pt x="5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56;p47">
              <a:extLst>
                <a:ext uri="{FF2B5EF4-FFF2-40B4-BE49-F238E27FC236}">
                  <a16:creationId xmlns:a16="http://schemas.microsoft.com/office/drawing/2014/main" id="{B534C383-C979-4230-E2D7-6EB7602CF80C}"/>
                </a:ext>
              </a:extLst>
            </p:cNvPr>
            <p:cNvSpPr/>
            <p:nvPr/>
          </p:nvSpPr>
          <p:spPr>
            <a:xfrm rot="-3799419">
              <a:off x="7015800" y="3841273"/>
              <a:ext cx="533766" cy="58021"/>
            </a:xfrm>
            <a:custGeom>
              <a:avLst/>
              <a:gdLst/>
              <a:ahLst/>
              <a:cxnLst/>
              <a:rect l="l" t="t" r="r" b="b"/>
              <a:pathLst>
                <a:path w="42152" h="4582" extrusionOk="0">
                  <a:moveTo>
                    <a:pt x="1737" y="0"/>
                  </a:moveTo>
                  <a:cubicBezTo>
                    <a:pt x="772" y="0"/>
                    <a:pt x="1" y="772"/>
                    <a:pt x="1" y="1737"/>
                  </a:cubicBezTo>
                  <a:lnTo>
                    <a:pt x="1" y="2798"/>
                  </a:lnTo>
                  <a:cubicBezTo>
                    <a:pt x="1" y="3810"/>
                    <a:pt x="772" y="4582"/>
                    <a:pt x="1737" y="4582"/>
                  </a:cubicBezTo>
                  <a:lnTo>
                    <a:pt x="40415" y="4582"/>
                  </a:lnTo>
                  <a:cubicBezTo>
                    <a:pt x="41380" y="4582"/>
                    <a:pt x="42151" y="3810"/>
                    <a:pt x="42151" y="2798"/>
                  </a:cubicBezTo>
                  <a:lnTo>
                    <a:pt x="42151" y="1737"/>
                  </a:lnTo>
                  <a:cubicBezTo>
                    <a:pt x="42151" y="772"/>
                    <a:pt x="41380" y="0"/>
                    <a:pt x="40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57;p47">
              <a:extLst>
                <a:ext uri="{FF2B5EF4-FFF2-40B4-BE49-F238E27FC236}">
                  <a16:creationId xmlns:a16="http://schemas.microsoft.com/office/drawing/2014/main" id="{DD90799E-51FA-12BE-AA75-BE2FD7E69156}"/>
                </a:ext>
              </a:extLst>
            </p:cNvPr>
            <p:cNvSpPr/>
            <p:nvPr/>
          </p:nvSpPr>
          <p:spPr>
            <a:xfrm rot="-3799419">
              <a:off x="7023425" y="3924149"/>
              <a:ext cx="761545" cy="57426"/>
            </a:xfrm>
            <a:custGeom>
              <a:avLst/>
              <a:gdLst/>
              <a:ahLst/>
              <a:cxnLst/>
              <a:rect l="l" t="t" r="r" b="b"/>
              <a:pathLst>
                <a:path w="60140" h="4535" extrusionOk="0">
                  <a:moveTo>
                    <a:pt x="1736" y="1"/>
                  </a:moveTo>
                  <a:cubicBezTo>
                    <a:pt x="772" y="1"/>
                    <a:pt x="0" y="772"/>
                    <a:pt x="0" y="1737"/>
                  </a:cubicBezTo>
                  <a:lnTo>
                    <a:pt x="0" y="2798"/>
                  </a:lnTo>
                  <a:cubicBezTo>
                    <a:pt x="0" y="3763"/>
                    <a:pt x="772" y="4534"/>
                    <a:pt x="1736" y="4534"/>
                  </a:cubicBezTo>
                  <a:lnTo>
                    <a:pt x="58355" y="4534"/>
                  </a:lnTo>
                  <a:cubicBezTo>
                    <a:pt x="59320" y="4534"/>
                    <a:pt x="60139" y="3763"/>
                    <a:pt x="60139" y="2798"/>
                  </a:cubicBezTo>
                  <a:lnTo>
                    <a:pt x="60139" y="1737"/>
                  </a:lnTo>
                  <a:cubicBezTo>
                    <a:pt x="60139" y="772"/>
                    <a:pt x="59320" y="1"/>
                    <a:pt x="58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58;p47">
              <a:extLst>
                <a:ext uri="{FF2B5EF4-FFF2-40B4-BE49-F238E27FC236}">
                  <a16:creationId xmlns:a16="http://schemas.microsoft.com/office/drawing/2014/main" id="{7362484A-044E-53B4-0F9D-1F5AE704D5DF}"/>
                </a:ext>
              </a:extLst>
            </p:cNvPr>
            <p:cNvSpPr/>
            <p:nvPr/>
          </p:nvSpPr>
          <p:spPr>
            <a:xfrm rot="-3799419">
              <a:off x="7146883" y="3970122"/>
              <a:ext cx="774993" cy="58034"/>
            </a:xfrm>
            <a:custGeom>
              <a:avLst/>
              <a:gdLst/>
              <a:ahLst/>
              <a:cxnLst/>
              <a:rect l="l" t="t" r="r" b="b"/>
              <a:pathLst>
                <a:path w="61202" h="4583" extrusionOk="0">
                  <a:moveTo>
                    <a:pt x="1737" y="1"/>
                  </a:moveTo>
                  <a:cubicBezTo>
                    <a:pt x="773" y="1"/>
                    <a:pt x="1" y="772"/>
                    <a:pt x="1" y="1785"/>
                  </a:cubicBezTo>
                  <a:lnTo>
                    <a:pt x="1" y="2798"/>
                  </a:lnTo>
                  <a:cubicBezTo>
                    <a:pt x="1" y="3811"/>
                    <a:pt x="773" y="4582"/>
                    <a:pt x="1737" y="4582"/>
                  </a:cubicBezTo>
                  <a:lnTo>
                    <a:pt x="59417" y="4582"/>
                  </a:lnTo>
                  <a:cubicBezTo>
                    <a:pt x="60381" y="4582"/>
                    <a:pt x="61201" y="3811"/>
                    <a:pt x="61201" y="2798"/>
                  </a:cubicBezTo>
                  <a:lnTo>
                    <a:pt x="61201" y="1785"/>
                  </a:lnTo>
                  <a:cubicBezTo>
                    <a:pt x="61201" y="772"/>
                    <a:pt x="60381" y="1"/>
                    <a:pt x="59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59;p47">
              <a:extLst>
                <a:ext uri="{FF2B5EF4-FFF2-40B4-BE49-F238E27FC236}">
                  <a16:creationId xmlns:a16="http://schemas.microsoft.com/office/drawing/2014/main" id="{72ACE516-C246-658A-B0BF-A98CB476EF10}"/>
                </a:ext>
              </a:extLst>
            </p:cNvPr>
            <p:cNvSpPr/>
            <p:nvPr/>
          </p:nvSpPr>
          <p:spPr>
            <a:xfrm rot="-3799419">
              <a:off x="6184550" y="3501542"/>
              <a:ext cx="533766" cy="58021"/>
            </a:xfrm>
            <a:custGeom>
              <a:avLst/>
              <a:gdLst/>
              <a:ahLst/>
              <a:cxnLst/>
              <a:rect l="l" t="t" r="r" b="b"/>
              <a:pathLst>
                <a:path w="42152" h="4582" extrusionOk="0">
                  <a:moveTo>
                    <a:pt x="1737" y="0"/>
                  </a:moveTo>
                  <a:cubicBezTo>
                    <a:pt x="772" y="0"/>
                    <a:pt x="1" y="820"/>
                    <a:pt x="1" y="1785"/>
                  </a:cubicBezTo>
                  <a:lnTo>
                    <a:pt x="1" y="2846"/>
                  </a:lnTo>
                  <a:cubicBezTo>
                    <a:pt x="1" y="3810"/>
                    <a:pt x="772" y="4582"/>
                    <a:pt x="1737" y="4582"/>
                  </a:cubicBezTo>
                  <a:lnTo>
                    <a:pt x="40415" y="4582"/>
                  </a:lnTo>
                  <a:cubicBezTo>
                    <a:pt x="41380" y="4582"/>
                    <a:pt x="42151" y="3810"/>
                    <a:pt x="42151" y="2846"/>
                  </a:cubicBezTo>
                  <a:lnTo>
                    <a:pt x="42151" y="1785"/>
                  </a:lnTo>
                  <a:cubicBezTo>
                    <a:pt x="42151" y="820"/>
                    <a:pt x="41380" y="0"/>
                    <a:pt x="40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60;p47">
              <a:extLst>
                <a:ext uri="{FF2B5EF4-FFF2-40B4-BE49-F238E27FC236}">
                  <a16:creationId xmlns:a16="http://schemas.microsoft.com/office/drawing/2014/main" id="{49B47F40-3F74-B7AE-8F1A-7CF01EFB317B}"/>
                </a:ext>
              </a:extLst>
            </p:cNvPr>
            <p:cNvSpPr/>
            <p:nvPr/>
          </p:nvSpPr>
          <p:spPr>
            <a:xfrm rot="-3799419">
              <a:off x="5930073" y="3387725"/>
              <a:ext cx="831774" cy="58021"/>
            </a:xfrm>
            <a:custGeom>
              <a:avLst/>
              <a:gdLst/>
              <a:ahLst/>
              <a:cxnLst/>
              <a:rect l="l" t="t" r="r" b="b"/>
              <a:pathLst>
                <a:path w="65686" h="4582" extrusionOk="0">
                  <a:moveTo>
                    <a:pt x="1785" y="0"/>
                  </a:moveTo>
                  <a:cubicBezTo>
                    <a:pt x="772" y="0"/>
                    <a:pt x="1" y="772"/>
                    <a:pt x="1" y="1736"/>
                  </a:cubicBezTo>
                  <a:lnTo>
                    <a:pt x="1" y="2797"/>
                  </a:lnTo>
                  <a:cubicBezTo>
                    <a:pt x="1" y="3762"/>
                    <a:pt x="772" y="4582"/>
                    <a:pt x="1785" y="4582"/>
                  </a:cubicBezTo>
                  <a:lnTo>
                    <a:pt x="63950" y="4582"/>
                  </a:lnTo>
                  <a:cubicBezTo>
                    <a:pt x="64914" y="4582"/>
                    <a:pt x="65686" y="3762"/>
                    <a:pt x="65686" y="2797"/>
                  </a:cubicBezTo>
                  <a:lnTo>
                    <a:pt x="65686" y="1736"/>
                  </a:lnTo>
                  <a:cubicBezTo>
                    <a:pt x="65686" y="772"/>
                    <a:pt x="64914" y="0"/>
                    <a:pt x="63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61;p47">
              <a:extLst>
                <a:ext uri="{FF2B5EF4-FFF2-40B4-BE49-F238E27FC236}">
                  <a16:creationId xmlns:a16="http://schemas.microsoft.com/office/drawing/2014/main" id="{654CFF8E-B3F6-2AF9-ACBF-2DA03E4C3512}"/>
                </a:ext>
              </a:extLst>
            </p:cNvPr>
            <p:cNvSpPr/>
            <p:nvPr/>
          </p:nvSpPr>
          <p:spPr>
            <a:xfrm rot="-3799419">
              <a:off x="5858347" y="3359317"/>
              <a:ext cx="696205" cy="58034"/>
            </a:xfrm>
            <a:custGeom>
              <a:avLst/>
              <a:gdLst/>
              <a:ahLst/>
              <a:cxnLst/>
              <a:rect l="l" t="t" r="r" b="b"/>
              <a:pathLst>
                <a:path w="54980" h="4583" extrusionOk="0">
                  <a:moveTo>
                    <a:pt x="1785" y="1"/>
                  </a:moveTo>
                  <a:cubicBezTo>
                    <a:pt x="821" y="1"/>
                    <a:pt x="1" y="772"/>
                    <a:pt x="1" y="1785"/>
                  </a:cubicBezTo>
                  <a:lnTo>
                    <a:pt x="1" y="2798"/>
                  </a:lnTo>
                  <a:cubicBezTo>
                    <a:pt x="1" y="3811"/>
                    <a:pt x="821" y="4582"/>
                    <a:pt x="1785" y="4582"/>
                  </a:cubicBezTo>
                  <a:lnTo>
                    <a:pt x="53244" y="4582"/>
                  </a:lnTo>
                  <a:cubicBezTo>
                    <a:pt x="54208" y="4582"/>
                    <a:pt x="54980" y="3811"/>
                    <a:pt x="54980" y="2798"/>
                  </a:cubicBezTo>
                  <a:lnTo>
                    <a:pt x="54980" y="1785"/>
                  </a:lnTo>
                  <a:cubicBezTo>
                    <a:pt x="54980" y="772"/>
                    <a:pt x="54208" y="1"/>
                    <a:pt x="5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62;p47">
              <a:extLst>
                <a:ext uri="{FF2B5EF4-FFF2-40B4-BE49-F238E27FC236}">
                  <a16:creationId xmlns:a16="http://schemas.microsoft.com/office/drawing/2014/main" id="{D17B8FFE-03A6-48E9-B447-13E1C42AA5D7}"/>
                </a:ext>
              </a:extLst>
            </p:cNvPr>
            <p:cNvSpPr/>
            <p:nvPr/>
          </p:nvSpPr>
          <p:spPr>
            <a:xfrm rot="-3799419">
              <a:off x="5885724" y="3286601"/>
              <a:ext cx="407960" cy="57426"/>
            </a:xfrm>
            <a:custGeom>
              <a:avLst/>
              <a:gdLst/>
              <a:ahLst/>
              <a:cxnLst/>
              <a:rect l="l" t="t" r="r" b="b"/>
              <a:pathLst>
                <a:path w="32217" h="4535" extrusionOk="0">
                  <a:moveTo>
                    <a:pt x="1736" y="1"/>
                  </a:moveTo>
                  <a:cubicBezTo>
                    <a:pt x="772" y="1"/>
                    <a:pt x="0" y="772"/>
                    <a:pt x="0" y="1737"/>
                  </a:cubicBezTo>
                  <a:lnTo>
                    <a:pt x="0" y="2798"/>
                  </a:lnTo>
                  <a:cubicBezTo>
                    <a:pt x="0" y="3763"/>
                    <a:pt x="772" y="4534"/>
                    <a:pt x="1736" y="4534"/>
                  </a:cubicBezTo>
                  <a:lnTo>
                    <a:pt x="30432" y="4534"/>
                  </a:lnTo>
                  <a:cubicBezTo>
                    <a:pt x="31444" y="4534"/>
                    <a:pt x="32216" y="3763"/>
                    <a:pt x="32216" y="2798"/>
                  </a:cubicBezTo>
                  <a:lnTo>
                    <a:pt x="32216" y="1737"/>
                  </a:lnTo>
                  <a:cubicBezTo>
                    <a:pt x="32216" y="772"/>
                    <a:pt x="31444" y="1"/>
                    <a:pt x="30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63;p47">
              <a:extLst>
                <a:ext uri="{FF2B5EF4-FFF2-40B4-BE49-F238E27FC236}">
                  <a16:creationId xmlns:a16="http://schemas.microsoft.com/office/drawing/2014/main" id="{2AF1ED93-18D0-265F-682C-A7447B10E172}"/>
                </a:ext>
              </a:extLst>
            </p:cNvPr>
            <p:cNvSpPr/>
            <p:nvPr/>
          </p:nvSpPr>
          <p:spPr>
            <a:xfrm rot="-3799419">
              <a:off x="5343750" y="3041759"/>
              <a:ext cx="394525" cy="552076"/>
            </a:xfrm>
            <a:custGeom>
              <a:avLst/>
              <a:gdLst/>
              <a:ahLst/>
              <a:cxnLst/>
              <a:rect l="l" t="t" r="r" b="b"/>
              <a:pathLst>
                <a:path w="31156" h="43598" extrusionOk="0">
                  <a:moveTo>
                    <a:pt x="29708" y="0"/>
                  </a:moveTo>
                  <a:cubicBezTo>
                    <a:pt x="29708" y="0"/>
                    <a:pt x="5691" y="9742"/>
                    <a:pt x="2653" y="22088"/>
                  </a:cubicBezTo>
                  <a:cubicBezTo>
                    <a:pt x="1978" y="25078"/>
                    <a:pt x="1737" y="28213"/>
                    <a:pt x="1929" y="31300"/>
                  </a:cubicBezTo>
                  <a:cubicBezTo>
                    <a:pt x="2219" y="34917"/>
                    <a:pt x="3424" y="38341"/>
                    <a:pt x="5450" y="41331"/>
                  </a:cubicBezTo>
                  <a:cubicBezTo>
                    <a:pt x="5884" y="42055"/>
                    <a:pt x="6463" y="42682"/>
                    <a:pt x="7090" y="43260"/>
                  </a:cubicBezTo>
                  <a:lnTo>
                    <a:pt x="7476" y="43598"/>
                  </a:lnTo>
                  <a:lnTo>
                    <a:pt x="7476" y="43598"/>
                  </a:lnTo>
                  <a:cubicBezTo>
                    <a:pt x="0" y="22571"/>
                    <a:pt x="31155" y="12346"/>
                    <a:pt x="31155" y="12346"/>
                  </a:cubicBezTo>
                  <a:lnTo>
                    <a:pt x="29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64;p47">
              <a:extLst>
                <a:ext uri="{FF2B5EF4-FFF2-40B4-BE49-F238E27FC236}">
                  <a16:creationId xmlns:a16="http://schemas.microsoft.com/office/drawing/2014/main" id="{4A911CF1-4E03-D1E4-281B-B90BB7372C63}"/>
                </a:ext>
              </a:extLst>
            </p:cNvPr>
            <p:cNvSpPr/>
            <p:nvPr/>
          </p:nvSpPr>
          <p:spPr>
            <a:xfrm rot="-3799419">
              <a:off x="7474469" y="3470966"/>
              <a:ext cx="409796" cy="534994"/>
            </a:xfrm>
            <a:custGeom>
              <a:avLst/>
              <a:gdLst/>
              <a:ahLst/>
              <a:cxnLst/>
              <a:rect l="l" t="t" r="r" b="b"/>
              <a:pathLst>
                <a:path w="32362" h="42249" extrusionOk="0">
                  <a:moveTo>
                    <a:pt x="24886" y="1"/>
                  </a:moveTo>
                  <a:cubicBezTo>
                    <a:pt x="32361" y="21028"/>
                    <a:pt x="1" y="29902"/>
                    <a:pt x="1" y="29902"/>
                  </a:cubicBezTo>
                  <a:lnTo>
                    <a:pt x="1448" y="42248"/>
                  </a:lnTo>
                  <a:cubicBezTo>
                    <a:pt x="1448" y="42248"/>
                    <a:pt x="23873" y="31976"/>
                    <a:pt x="28503" y="20160"/>
                  </a:cubicBezTo>
                  <a:cubicBezTo>
                    <a:pt x="29516" y="17266"/>
                    <a:pt x="29998" y="14276"/>
                    <a:pt x="29998" y="11238"/>
                  </a:cubicBezTo>
                  <a:cubicBezTo>
                    <a:pt x="30046" y="5354"/>
                    <a:pt x="27346" y="3232"/>
                    <a:pt x="24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65;p47">
              <a:extLst>
                <a:ext uri="{FF2B5EF4-FFF2-40B4-BE49-F238E27FC236}">
                  <a16:creationId xmlns:a16="http://schemas.microsoft.com/office/drawing/2014/main" id="{ED303C54-E744-5172-C11A-DB846DC8A90B}"/>
                </a:ext>
              </a:extLst>
            </p:cNvPr>
            <p:cNvSpPr/>
            <p:nvPr/>
          </p:nvSpPr>
          <p:spPr>
            <a:xfrm rot="-3798645">
              <a:off x="5550631" y="2916476"/>
              <a:ext cx="340296" cy="57426"/>
            </a:xfrm>
            <a:custGeom>
              <a:avLst/>
              <a:gdLst/>
              <a:ahLst/>
              <a:cxnLst/>
              <a:rect l="l" t="t" r="r" b="b"/>
              <a:pathLst>
                <a:path w="54980" h="4535" extrusionOk="0">
                  <a:moveTo>
                    <a:pt x="1785" y="1"/>
                  </a:moveTo>
                  <a:cubicBezTo>
                    <a:pt x="821" y="1"/>
                    <a:pt x="1" y="772"/>
                    <a:pt x="1" y="1737"/>
                  </a:cubicBezTo>
                  <a:lnTo>
                    <a:pt x="1" y="2798"/>
                  </a:lnTo>
                  <a:cubicBezTo>
                    <a:pt x="1" y="3763"/>
                    <a:pt x="821" y="4534"/>
                    <a:pt x="1785" y="4534"/>
                  </a:cubicBezTo>
                  <a:lnTo>
                    <a:pt x="53244" y="4534"/>
                  </a:lnTo>
                  <a:cubicBezTo>
                    <a:pt x="54208" y="4534"/>
                    <a:pt x="54980" y="3763"/>
                    <a:pt x="54980" y="2798"/>
                  </a:cubicBezTo>
                  <a:lnTo>
                    <a:pt x="54980" y="1737"/>
                  </a:lnTo>
                  <a:cubicBezTo>
                    <a:pt x="54980" y="772"/>
                    <a:pt x="54208" y="1"/>
                    <a:pt x="5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66;p47">
              <a:extLst>
                <a:ext uri="{FF2B5EF4-FFF2-40B4-BE49-F238E27FC236}">
                  <a16:creationId xmlns:a16="http://schemas.microsoft.com/office/drawing/2014/main" id="{5CA580E4-CB57-A575-8505-FE61AFCE8805}"/>
                </a:ext>
              </a:extLst>
            </p:cNvPr>
            <p:cNvSpPr/>
            <p:nvPr/>
          </p:nvSpPr>
          <p:spPr>
            <a:xfrm rot="-3799291">
              <a:off x="5644345" y="2930641"/>
              <a:ext cx="445116" cy="58034"/>
            </a:xfrm>
            <a:custGeom>
              <a:avLst/>
              <a:gdLst/>
              <a:ahLst/>
              <a:cxnLst/>
              <a:rect l="l" t="t" r="r" b="b"/>
              <a:pathLst>
                <a:path w="65686" h="4583" extrusionOk="0">
                  <a:moveTo>
                    <a:pt x="1785" y="1"/>
                  </a:moveTo>
                  <a:cubicBezTo>
                    <a:pt x="772" y="1"/>
                    <a:pt x="1" y="821"/>
                    <a:pt x="1" y="1785"/>
                  </a:cubicBezTo>
                  <a:lnTo>
                    <a:pt x="1" y="2846"/>
                  </a:lnTo>
                  <a:cubicBezTo>
                    <a:pt x="1" y="3811"/>
                    <a:pt x="772" y="4582"/>
                    <a:pt x="1785" y="4582"/>
                  </a:cubicBezTo>
                  <a:lnTo>
                    <a:pt x="63950" y="4582"/>
                  </a:lnTo>
                  <a:cubicBezTo>
                    <a:pt x="64914" y="4582"/>
                    <a:pt x="65686" y="3811"/>
                    <a:pt x="65686" y="2846"/>
                  </a:cubicBezTo>
                  <a:lnTo>
                    <a:pt x="65686" y="1785"/>
                  </a:lnTo>
                  <a:cubicBezTo>
                    <a:pt x="65686" y="821"/>
                    <a:pt x="64914" y="1"/>
                    <a:pt x="6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67;p47">
              <a:extLst>
                <a:ext uri="{FF2B5EF4-FFF2-40B4-BE49-F238E27FC236}">
                  <a16:creationId xmlns:a16="http://schemas.microsoft.com/office/drawing/2014/main" id="{8484D174-6FD5-33C1-4D28-68E8631150E2}"/>
                </a:ext>
              </a:extLst>
            </p:cNvPr>
            <p:cNvSpPr/>
            <p:nvPr/>
          </p:nvSpPr>
          <p:spPr>
            <a:xfrm rot="-3800097">
              <a:off x="5815372" y="3061301"/>
              <a:ext cx="297044" cy="58021"/>
            </a:xfrm>
            <a:custGeom>
              <a:avLst/>
              <a:gdLst/>
              <a:ahLst/>
              <a:cxnLst/>
              <a:rect l="l" t="t" r="r" b="b"/>
              <a:pathLst>
                <a:path w="42152" h="4582" extrusionOk="0">
                  <a:moveTo>
                    <a:pt x="1737" y="0"/>
                  </a:moveTo>
                  <a:cubicBezTo>
                    <a:pt x="772" y="0"/>
                    <a:pt x="1" y="772"/>
                    <a:pt x="1" y="1736"/>
                  </a:cubicBezTo>
                  <a:lnTo>
                    <a:pt x="1" y="2797"/>
                  </a:lnTo>
                  <a:cubicBezTo>
                    <a:pt x="1" y="3762"/>
                    <a:pt x="772" y="4582"/>
                    <a:pt x="1737" y="4582"/>
                  </a:cubicBezTo>
                  <a:lnTo>
                    <a:pt x="40415" y="4582"/>
                  </a:lnTo>
                  <a:cubicBezTo>
                    <a:pt x="41380" y="4582"/>
                    <a:pt x="42151" y="3762"/>
                    <a:pt x="42151" y="2797"/>
                  </a:cubicBezTo>
                  <a:lnTo>
                    <a:pt x="42151" y="1736"/>
                  </a:lnTo>
                  <a:cubicBezTo>
                    <a:pt x="42151" y="772"/>
                    <a:pt x="41380" y="0"/>
                    <a:pt x="40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68;p47">
              <a:extLst>
                <a:ext uri="{FF2B5EF4-FFF2-40B4-BE49-F238E27FC236}">
                  <a16:creationId xmlns:a16="http://schemas.microsoft.com/office/drawing/2014/main" id="{4B726405-9FCD-59B8-1E07-9F01E2216D7B}"/>
                </a:ext>
              </a:extLst>
            </p:cNvPr>
            <p:cNvSpPr/>
            <p:nvPr/>
          </p:nvSpPr>
          <p:spPr>
            <a:xfrm rot="-3799953">
              <a:off x="6113570" y="3201887"/>
              <a:ext cx="343922" cy="58034"/>
            </a:xfrm>
            <a:custGeom>
              <a:avLst/>
              <a:gdLst/>
              <a:ahLst/>
              <a:cxnLst/>
              <a:rect l="l" t="t" r="r" b="b"/>
              <a:pathLst>
                <a:path w="54980" h="4583" extrusionOk="0">
                  <a:moveTo>
                    <a:pt x="1785" y="1"/>
                  </a:moveTo>
                  <a:cubicBezTo>
                    <a:pt x="821" y="1"/>
                    <a:pt x="1" y="772"/>
                    <a:pt x="1" y="1785"/>
                  </a:cubicBezTo>
                  <a:lnTo>
                    <a:pt x="1" y="2798"/>
                  </a:lnTo>
                  <a:cubicBezTo>
                    <a:pt x="1" y="3811"/>
                    <a:pt x="821" y="4582"/>
                    <a:pt x="1785" y="4582"/>
                  </a:cubicBezTo>
                  <a:lnTo>
                    <a:pt x="53244" y="4582"/>
                  </a:lnTo>
                  <a:cubicBezTo>
                    <a:pt x="54208" y="4582"/>
                    <a:pt x="54980" y="3811"/>
                    <a:pt x="54980" y="2798"/>
                  </a:cubicBezTo>
                  <a:lnTo>
                    <a:pt x="54980" y="1785"/>
                  </a:lnTo>
                  <a:cubicBezTo>
                    <a:pt x="54980" y="772"/>
                    <a:pt x="54208" y="1"/>
                    <a:pt x="5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69;p47">
              <a:extLst>
                <a:ext uri="{FF2B5EF4-FFF2-40B4-BE49-F238E27FC236}">
                  <a16:creationId xmlns:a16="http://schemas.microsoft.com/office/drawing/2014/main" id="{1EDDB2AE-88AE-E8EE-DE42-B270023490F0}"/>
                </a:ext>
              </a:extLst>
            </p:cNvPr>
            <p:cNvSpPr/>
            <p:nvPr/>
          </p:nvSpPr>
          <p:spPr>
            <a:xfrm rot="-3799296">
              <a:off x="6209939" y="3215160"/>
              <a:ext cx="445483" cy="58021"/>
            </a:xfrm>
            <a:custGeom>
              <a:avLst/>
              <a:gdLst/>
              <a:ahLst/>
              <a:cxnLst/>
              <a:rect l="l" t="t" r="r" b="b"/>
              <a:pathLst>
                <a:path w="65686" h="4582" extrusionOk="0">
                  <a:moveTo>
                    <a:pt x="1785" y="0"/>
                  </a:moveTo>
                  <a:cubicBezTo>
                    <a:pt x="772" y="0"/>
                    <a:pt x="1" y="772"/>
                    <a:pt x="1" y="1736"/>
                  </a:cubicBezTo>
                  <a:lnTo>
                    <a:pt x="1" y="2797"/>
                  </a:lnTo>
                  <a:cubicBezTo>
                    <a:pt x="1" y="3762"/>
                    <a:pt x="772" y="4582"/>
                    <a:pt x="1785" y="4582"/>
                  </a:cubicBezTo>
                  <a:lnTo>
                    <a:pt x="63950" y="4582"/>
                  </a:lnTo>
                  <a:cubicBezTo>
                    <a:pt x="64914" y="4582"/>
                    <a:pt x="65686" y="3762"/>
                    <a:pt x="65686" y="2797"/>
                  </a:cubicBezTo>
                  <a:lnTo>
                    <a:pt x="65686" y="1736"/>
                  </a:lnTo>
                  <a:cubicBezTo>
                    <a:pt x="65686" y="772"/>
                    <a:pt x="64914" y="0"/>
                    <a:pt x="63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70;p47">
              <a:extLst>
                <a:ext uri="{FF2B5EF4-FFF2-40B4-BE49-F238E27FC236}">
                  <a16:creationId xmlns:a16="http://schemas.microsoft.com/office/drawing/2014/main" id="{274E8D7C-6649-3CC3-CB1E-59116D6FA80C}"/>
                </a:ext>
              </a:extLst>
            </p:cNvPr>
            <p:cNvSpPr/>
            <p:nvPr/>
          </p:nvSpPr>
          <p:spPr>
            <a:xfrm rot="-3799323">
              <a:off x="6397957" y="3369904"/>
              <a:ext cx="239172" cy="58032"/>
            </a:xfrm>
            <a:custGeom>
              <a:avLst/>
              <a:gdLst/>
              <a:ahLst/>
              <a:cxnLst/>
              <a:rect l="l" t="t" r="r" b="b"/>
              <a:pathLst>
                <a:path w="42152" h="4582" extrusionOk="0">
                  <a:moveTo>
                    <a:pt x="1737" y="0"/>
                  </a:moveTo>
                  <a:cubicBezTo>
                    <a:pt x="772" y="0"/>
                    <a:pt x="1" y="820"/>
                    <a:pt x="1" y="1785"/>
                  </a:cubicBezTo>
                  <a:lnTo>
                    <a:pt x="1" y="2846"/>
                  </a:lnTo>
                  <a:cubicBezTo>
                    <a:pt x="1" y="3810"/>
                    <a:pt x="772" y="4582"/>
                    <a:pt x="1737" y="4582"/>
                  </a:cubicBezTo>
                  <a:lnTo>
                    <a:pt x="40415" y="4582"/>
                  </a:lnTo>
                  <a:cubicBezTo>
                    <a:pt x="41380" y="4582"/>
                    <a:pt x="42151" y="3810"/>
                    <a:pt x="42151" y="2846"/>
                  </a:cubicBezTo>
                  <a:lnTo>
                    <a:pt x="42151" y="1785"/>
                  </a:lnTo>
                  <a:cubicBezTo>
                    <a:pt x="42151" y="820"/>
                    <a:pt x="41380" y="0"/>
                    <a:pt x="40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71;p47">
              <a:extLst>
                <a:ext uri="{FF2B5EF4-FFF2-40B4-BE49-F238E27FC236}">
                  <a16:creationId xmlns:a16="http://schemas.microsoft.com/office/drawing/2014/main" id="{05CE2AE8-7498-B8D0-86E8-FA4201BBE036}"/>
                </a:ext>
              </a:extLst>
            </p:cNvPr>
            <p:cNvSpPr/>
            <p:nvPr/>
          </p:nvSpPr>
          <p:spPr>
            <a:xfrm rot="-3798410">
              <a:off x="6611809" y="3490499"/>
              <a:ext cx="209419" cy="57426"/>
            </a:xfrm>
            <a:custGeom>
              <a:avLst/>
              <a:gdLst/>
              <a:ahLst/>
              <a:cxnLst/>
              <a:rect l="l" t="t" r="r" b="b"/>
              <a:pathLst>
                <a:path w="32217" h="4535" extrusionOk="0">
                  <a:moveTo>
                    <a:pt x="1736" y="1"/>
                  </a:moveTo>
                  <a:cubicBezTo>
                    <a:pt x="772" y="1"/>
                    <a:pt x="0" y="773"/>
                    <a:pt x="0" y="1737"/>
                  </a:cubicBezTo>
                  <a:lnTo>
                    <a:pt x="0" y="2798"/>
                  </a:lnTo>
                  <a:cubicBezTo>
                    <a:pt x="0" y="3763"/>
                    <a:pt x="772" y="4534"/>
                    <a:pt x="1736" y="4534"/>
                  </a:cubicBezTo>
                  <a:lnTo>
                    <a:pt x="30432" y="4534"/>
                  </a:lnTo>
                  <a:cubicBezTo>
                    <a:pt x="31444" y="4534"/>
                    <a:pt x="32216" y="3763"/>
                    <a:pt x="32216" y="2798"/>
                  </a:cubicBezTo>
                  <a:lnTo>
                    <a:pt x="32216" y="1737"/>
                  </a:lnTo>
                  <a:cubicBezTo>
                    <a:pt x="32216" y="773"/>
                    <a:pt x="31444" y="1"/>
                    <a:pt x="30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72;p47">
              <a:extLst>
                <a:ext uri="{FF2B5EF4-FFF2-40B4-BE49-F238E27FC236}">
                  <a16:creationId xmlns:a16="http://schemas.microsoft.com/office/drawing/2014/main" id="{F2BA1483-3982-93CB-C73E-9092DE82CBE4}"/>
                </a:ext>
              </a:extLst>
            </p:cNvPr>
            <p:cNvSpPr/>
            <p:nvPr/>
          </p:nvSpPr>
          <p:spPr>
            <a:xfrm rot="-3799419">
              <a:off x="6173326" y="3052494"/>
              <a:ext cx="904446" cy="952704"/>
            </a:xfrm>
            <a:custGeom>
              <a:avLst/>
              <a:gdLst/>
              <a:ahLst/>
              <a:cxnLst/>
              <a:rect l="l" t="t" r="r" b="b"/>
              <a:pathLst>
                <a:path w="71425" h="75236" extrusionOk="0">
                  <a:moveTo>
                    <a:pt x="65782" y="0"/>
                  </a:moveTo>
                  <a:cubicBezTo>
                    <a:pt x="65783" y="0"/>
                    <a:pt x="68001" y="4727"/>
                    <a:pt x="64384" y="11044"/>
                  </a:cubicBezTo>
                  <a:cubicBezTo>
                    <a:pt x="60719" y="17362"/>
                    <a:pt x="43935" y="24548"/>
                    <a:pt x="43935" y="24548"/>
                  </a:cubicBezTo>
                  <a:cubicBezTo>
                    <a:pt x="43935" y="24548"/>
                    <a:pt x="13263" y="38775"/>
                    <a:pt x="6945" y="44129"/>
                  </a:cubicBezTo>
                  <a:cubicBezTo>
                    <a:pt x="1833" y="48373"/>
                    <a:pt x="242" y="52279"/>
                    <a:pt x="49" y="57970"/>
                  </a:cubicBezTo>
                  <a:cubicBezTo>
                    <a:pt x="0" y="59128"/>
                    <a:pt x="338" y="60430"/>
                    <a:pt x="338" y="61732"/>
                  </a:cubicBezTo>
                  <a:cubicBezTo>
                    <a:pt x="213" y="68282"/>
                    <a:pt x="4924" y="73606"/>
                    <a:pt x="6198" y="74922"/>
                  </a:cubicBezTo>
                  <a:lnTo>
                    <a:pt x="6198" y="74922"/>
                  </a:lnTo>
                  <a:cubicBezTo>
                    <a:pt x="5220" y="73796"/>
                    <a:pt x="2590" y="69461"/>
                    <a:pt x="7813" y="59176"/>
                  </a:cubicBezTo>
                  <a:cubicBezTo>
                    <a:pt x="9742" y="55462"/>
                    <a:pt x="13986" y="51749"/>
                    <a:pt x="19967" y="48421"/>
                  </a:cubicBezTo>
                  <a:cubicBezTo>
                    <a:pt x="33518" y="40897"/>
                    <a:pt x="54111" y="34387"/>
                    <a:pt x="63371" y="27104"/>
                  </a:cubicBezTo>
                  <a:cubicBezTo>
                    <a:pt x="66988" y="24259"/>
                    <a:pt x="70846" y="19774"/>
                    <a:pt x="71136" y="11334"/>
                  </a:cubicBezTo>
                  <a:cubicBezTo>
                    <a:pt x="71425" y="2894"/>
                    <a:pt x="65783" y="0"/>
                    <a:pt x="65782" y="0"/>
                  </a:cubicBezTo>
                  <a:close/>
                  <a:moveTo>
                    <a:pt x="6198" y="74922"/>
                  </a:moveTo>
                  <a:cubicBezTo>
                    <a:pt x="6385" y="75138"/>
                    <a:pt x="6511" y="75236"/>
                    <a:pt x="6511" y="75236"/>
                  </a:cubicBezTo>
                  <a:cubicBezTo>
                    <a:pt x="6511" y="75236"/>
                    <a:pt x="6396" y="75128"/>
                    <a:pt x="6198" y="749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73;p47">
              <a:extLst>
                <a:ext uri="{FF2B5EF4-FFF2-40B4-BE49-F238E27FC236}">
                  <a16:creationId xmlns:a16="http://schemas.microsoft.com/office/drawing/2014/main" id="{09815E0F-C2D1-E170-CBC3-2FDFDCEAFBDC}"/>
                </a:ext>
              </a:extLst>
            </p:cNvPr>
            <p:cNvSpPr/>
            <p:nvPr/>
          </p:nvSpPr>
          <p:spPr>
            <a:xfrm rot="-3799064">
              <a:off x="6028222" y="3198727"/>
              <a:ext cx="211292" cy="57426"/>
            </a:xfrm>
            <a:custGeom>
              <a:avLst/>
              <a:gdLst/>
              <a:ahLst/>
              <a:cxnLst/>
              <a:rect l="l" t="t" r="r" b="b"/>
              <a:pathLst>
                <a:path w="32217" h="4535" extrusionOk="0">
                  <a:moveTo>
                    <a:pt x="1736" y="1"/>
                  </a:moveTo>
                  <a:cubicBezTo>
                    <a:pt x="772" y="1"/>
                    <a:pt x="0" y="772"/>
                    <a:pt x="0" y="1737"/>
                  </a:cubicBezTo>
                  <a:lnTo>
                    <a:pt x="0" y="2798"/>
                  </a:lnTo>
                  <a:cubicBezTo>
                    <a:pt x="0" y="3763"/>
                    <a:pt x="772" y="4534"/>
                    <a:pt x="1736" y="4534"/>
                  </a:cubicBezTo>
                  <a:lnTo>
                    <a:pt x="30432" y="4534"/>
                  </a:lnTo>
                  <a:cubicBezTo>
                    <a:pt x="31444" y="4534"/>
                    <a:pt x="32216" y="3763"/>
                    <a:pt x="32216" y="2798"/>
                  </a:cubicBezTo>
                  <a:lnTo>
                    <a:pt x="32216" y="1737"/>
                  </a:lnTo>
                  <a:cubicBezTo>
                    <a:pt x="32216" y="772"/>
                    <a:pt x="31444" y="1"/>
                    <a:pt x="30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74;p47">
              <a:extLst>
                <a:ext uri="{FF2B5EF4-FFF2-40B4-BE49-F238E27FC236}">
                  <a16:creationId xmlns:a16="http://schemas.microsoft.com/office/drawing/2014/main" id="{DD1872AD-BCAB-5753-107F-8736DBCBC824}"/>
                </a:ext>
              </a:extLst>
            </p:cNvPr>
            <p:cNvSpPr/>
            <p:nvPr/>
          </p:nvSpPr>
          <p:spPr>
            <a:xfrm rot="-3799419">
              <a:off x="5599297" y="2789619"/>
              <a:ext cx="905066" cy="960036"/>
            </a:xfrm>
            <a:custGeom>
              <a:avLst/>
              <a:gdLst/>
              <a:ahLst/>
              <a:cxnLst/>
              <a:rect l="l" t="t" r="r" b="b"/>
              <a:pathLst>
                <a:path w="71474" h="75815" extrusionOk="0">
                  <a:moveTo>
                    <a:pt x="65590" y="0"/>
                  </a:moveTo>
                  <a:lnTo>
                    <a:pt x="65590" y="0"/>
                  </a:lnTo>
                  <a:cubicBezTo>
                    <a:pt x="65590" y="0"/>
                    <a:pt x="68097" y="4871"/>
                    <a:pt x="64432" y="11189"/>
                  </a:cubicBezTo>
                  <a:cubicBezTo>
                    <a:pt x="60767" y="17555"/>
                    <a:pt x="44032" y="24693"/>
                    <a:pt x="44032" y="24693"/>
                  </a:cubicBezTo>
                  <a:cubicBezTo>
                    <a:pt x="44032" y="24693"/>
                    <a:pt x="14421" y="38824"/>
                    <a:pt x="7813" y="43743"/>
                  </a:cubicBezTo>
                  <a:cubicBezTo>
                    <a:pt x="2412" y="47697"/>
                    <a:pt x="194" y="52424"/>
                    <a:pt x="1" y="57777"/>
                  </a:cubicBezTo>
                  <a:cubicBezTo>
                    <a:pt x="1" y="59079"/>
                    <a:pt x="97" y="59803"/>
                    <a:pt x="97" y="61298"/>
                  </a:cubicBezTo>
                  <a:cubicBezTo>
                    <a:pt x="183" y="68117"/>
                    <a:pt x="5175" y="74357"/>
                    <a:pt x="6223" y="75593"/>
                  </a:cubicBezTo>
                  <a:lnTo>
                    <a:pt x="6223" y="75593"/>
                  </a:lnTo>
                  <a:cubicBezTo>
                    <a:pt x="5396" y="74542"/>
                    <a:pt x="2415" y="69658"/>
                    <a:pt x="7862" y="58935"/>
                  </a:cubicBezTo>
                  <a:cubicBezTo>
                    <a:pt x="14035" y="46685"/>
                    <a:pt x="50061" y="37763"/>
                    <a:pt x="63468" y="27249"/>
                  </a:cubicBezTo>
                  <a:cubicBezTo>
                    <a:pt x="67085" y="24403"/>
                    <a:pt x="70943" y="19918"/>
                    <a:pt x="71232" y="11478"/>
                  </a:cubicBezTo>
                  <a:cubicBezTo>
                    <a:pt x="71473" y="3039"/>
                    <a:pt x="65590" y="0"/>
                    <a:pt x="65590" y="0"/>
                  </a:cubicBezTo>
                  <a:close/>
                  <a:moveTo>
                    <a:pt x="6223" y="75593"/>
                  </a:moveTo>
                  <a:cubicBezTo>
                    <a:pt x="6341" y="75742"/>
                    <a:pt x="6415" y="75814"/>
                    <a:pt x="6415" y="75814"/>
                  </a:cubicBezTo>
                  <a:cubicBezTo>
                    <a:pt x="6415" y="75814"/>
                    <a:pt x="6346" y="75738"/>
                    <a:pt x="6223" y="75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75;p47">
              <a:extLst>
                <a:ext uri="{FF2B5EF4-FFF2-40B4-BE49-F238E27FC236}">
                  <a16:creationId xmlns:a16="http://schemas.microsoft.com/office/drawing/2014/main" id="{074AD2A4-091A-8331-6C1B-E4BDC3F7C5C5}"/>
                </a:ext>
              </a:extLst>
            </p:cNvPr>
            <p:cNvSpPr/>
            <p:nvPr/>
          </p:nvSpPr>
          <p:spPr>
            <a:xfrm rot="-3799880">
              <a:off x="6698677" y="3492721"/>
              <a:ext cx="339927" cy="58034"/>
            </a:xfrm>
            <a:custGeom>
              <a:avLst/>
              <a:gdLst/>
              <a:ahLst/>
              <a:cxnLst/>
              <a:rect l="l" t="t" r="r" b="b"/>
              <a:pathLst>
                <a:path w="54980" h="4583" extrusionOk="0">
                  <a:moveTo>
                    <a:pt x="1785" y="1"/>
                  </a:moveTo>
                  <a:cubicBezTo>
                    <a:pt x="821" y="1"/>
                    <a:pt x="1" y="773"/>
                    <a:pt x="1" y="1785"/>
                  </a:cubicBezTo>
                  <a:lnTo>
                    <a:pt x="1" y="2798"/>
                  </a:lnTo>
                  <a:cubicBezTo>
                    <a:pt x="1" y="3811"/>
                    <a:pt x="821" y="4583"/>
                    <a:pt x="1785" y="4583"/>
                  </a:cubicBezTo>
                  <a:lnTo>
                    <a:pt x="53244" y="4583"/>
                  </a:lnTo>
                  <a:cubicBezTo>
                    <a:pt x="54208" y="4583"/>
                    <a:pt x="54980" y="3811"/>
                    <a:pt x="54980" y="2798"/>
                  </a:cubicBezTo>
                  <a:lnTo>
                    <a:pt x="54980" y="1785"/>
                  </a:lnTo>
                  <a:cubicBezTo>
                    <a:pt x="54980" y="773"/>
                    <a:pt x="54208" y="1"/>
                    <a:pt x="5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76;p47">
              <a:extLst>
                <a:ext uri="{FF2B5EF4-FFF2-40B4-BE49-F238E27FC236}">
                  <a16:creationId xmlns:a16="http://schemas.microsoft.com/office/drawing/2014/main" id="{14466F66-9ED5-21F4-C3C2-CCFE15316E8B}"/>
                </a:ext>
              </a:extLst>
            </p:cNvPr>
            <p:cNvSpPr/>
            <p:nvPr/>
          </p:nvSpPr>
          <p:spPr>
            <a:xfrm rot="-3799755">
              <a:off x="6784880" y="3498060"/>
              <a:ext cx="437919" cy="57426"/>
            </a:xfrm>
            <a:custGeom>
              <a:avLst/>
              <a:gdLst/>
              <a:ahLst/>
              <a:cxnLst/>
              <a:rect l="l" t="t" r="r" b="b"/>
              <a:pathLst>
                <a:path w="65686" h="4535" extrusionOk="0">
                  <a:moveTo>
                    <a:pt x="1785" y="1"/>
                  </a:moveTo>
                  <a:cubicBezTo>
                    <a:pt x="772" y="1"/>
                    <a:pt x="1" y="773"/>
                    <a:pt x="1" y="1737"/>
                  </a:cubicBezTo>
                  <a:lnTo>
                    <a:pt x="1" y="2798"/>
                  </a:lnTo>
                  <a:cubicBezTo>
                    <a:pt x="1" y="3763"/>
                    <a:pt x="772" y="4534"/>
                    <a:pt x="1785" y="4534"/>
                  </a:cubicBezTo>
                  <a:lnTo>
                    <a:pt x="63950" y="4534"/>
                  </a:lnTo>
                  <a:cubicBezTo>
                    <a:pt x="64914" y="4534"/>
                    <a:pt x="65686" y="3763"/>
                    <a:pt x="65686" y="2798"/>
                  </a:cubicBezTo>
                  <a:lnTo>
                    <a:pt x="65686" y="1737"/>
                  </a:lnTo>
                  <a:cubicBezTo>
                    <a:pt x="65686" y="773"/>
                    <a:pt x="64914" y="1"/>
                    <a:pt x="6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77;p47">
              <a:extLst>
                <a:ext uri="{FF2B5EF4-FFF2-40B4-BE49-F238E27FC236}">
                  <a16:creationId xmlns:a16="http://schemas.microsoft.com/office/drawing/2014/main" id="{9D123D4D-01AE-FFBD-ACBF-82551D32C37B}"/>
                </a:ext>
              </a:extLst>
            </p:cNvPr>
            <p:cNvSpPr/>
            <p:nvPr/>
          </p:nvSpPr>
          <p:spPr>
            <a:xfrm rot="-3798559">
              <a:off x="6956947" y="3622661"/>
              <a:ext cx="279419" cy="58034"/>
            </a:xfrm>
            <a:custGeom>
              <a:avLst/>
              <a:gdLst/>
              <a:ahLst/>
              <a:cxnLst/>
              <a:rect l="l" t="t" r="r" b="b"/>
              <a:pathLst>
                <a:path w="42152" h="4583" extrusionOk="0">
                  <a:moveTo>
                    <a:pt x="1737" y="1"/>
                  </a:moveTo>
                  <a:cubicBezTo>
                    <a:pt x="773" y="1"/>
                    <a:pt x="1" y="821"/>
                    <a:pt x="1" y="1785"/>
                  </a:cubicBezTo>
                  <a:lnTo>
                    <a:pt x="1" y="2846"/>
                  </a:lnTo>
                  <a:cubicBezTo>
                    <a:pt x="1" y="3811"/>
                    <a:pt x="773" y="4582"/>
                    <a:pt x="1737" y="4582"/>
                  </a:cubicBezTo>
                  <a:lnTo>
                    <a:pt x="40415" y="4582"/>
                  </a:lnTo>
                  <a:cubicBezTo>
                    <a:pt x="41380" y="4582"/>
                    <a:pt x="42152" y="3811"/>
                    <a:pt x="42152" y="2846"/>
                  </a:cubicBezTo>
                  <a:lnTo>
                    <a:pt x="42152" y="1785"/>
                  </a:lnTo>
                  <a:cubicBezTo>
                    <a:pt x="42152" y="821"/>
                    <a:pt x="41380" y="1"/>
                    <a:pt x="40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78;p47">
              <a:extLst>
                <a:ext uri="{FF2B5EF4-FFF2-40B4-BE49-F238E27FC236}">
                  <a16:creationId xmlns:a16="http://schemas.microsoft.com/office/drawing/2014/main" id="{79925032-D889-23DF-F165-AB6258E2D67A}"/>
                </a:ext>
              </a:extLst>
            </p:cNvPr>
            <p:cNvSpPr/>
            <p:nvPr/>
          </p:nvSpPr>
          <p:spPr>
            <a:xfrm rot="-3799419">
              <a:off x="6737414" y="3334262"/>
              <a:ext cx="905054" cy="956984"/>
            </a:xfrm>
            <a:custGeom>
              <a:avLst/>
              <a:gdLst/>
              <a:ahLst/>
              <a:cxnLst/>
              <a:rect l="l" t="t" r="r" b="b"/>
              <a:pathLst>
                <a:path w="71473" h="75574" extrusionOk="0">
                  <a:moveTo>
                    <a:pt x="65830" y="0"/>
                  </a:moveTo>
                  <a:cubicBezTo>
                    <a:pt x="65831" y="0"/>
                    <a:pt x="68097" y="4727"/>
                    <a:pt x="64432" y="11044"/>
                  </a:cubicBezTo>
                  <a:cubicBezTo>
                    <a:pt x="60767" y="17410"/>
                    <a:pt x="44032" y="24548"/>
                    <a:pt x="44032" y="24548"/>
                  </a:cubicBezTo>
                  <a:cubicBezTo>
                    <a:pt x="44032" y="24548"/>
                    <a:pt x="23728" y="34049"/>
                    <a:pt x="12684" y="40319"/>
                  </a:cubicBezTo>
                  <a:cubicBezTo>
                    <a:pt x="10707" y="41476"/>
                    <a:pt x="8826" y="42730"/>
                    <a:pt x="6993" y="44129"/>
                  </a:cubicBezTo>
                  <a:cubicBezTo>
                    <a:pt x="1640" y="48131"/>
                    <a:pt x="338" y="52231"/>
                    <a:pt x="97" y="57681"/>
                  </a:cubicBezTo>
                  <a:cubicBezTo>
                    <a:pt x="0" y="59417"/>
                    <a:pt x="48" y="61105"/>
                    <a:pt x="290" y="62841"/>
                  </a:cubicBezTo>
                  <a:cubicBezTo>
                    <a:pt x="1610" y="70381"/>
                    <a:pt x="5414" y="74534"/>
                    <a:pt x="6284" y="75401"/>
                  </a:cubicBezTo>
                  <a:lnTo>
                    <a:pt x="6284" y="75401"/>
                  </a:lnTo>
                  <a:cubicBezTo>
                    <a:pt x="5451" y="74521"/>
                    <a:pt x="2219" y="70134"/>
                    <a:pt x="7668" y="59320"/>
                  </a:cubicBezTo>
                  <a:cubicBezTo>
                    <a:pt x="8151" y="58452"/>
                    <a:pt x="8681" y="57681"/>
                    <a:pt x="9308" y="56909"/>
                  </a:cubicBezTo>
                  <a:cubicBezTo>
                    <a:pt x="11912" y="53678"/>
                    <a:pt x="16397" y="50254"/>
                    <a:pt x="21895" y="47360"/>
                  </a:cubicBezTo>
                  <a:cubicBezTo>
                    <a:pt x="27442" y="44418"/>
                    <a:pt x="34049" y="41910"/>
                    <a:pt x="40366" y="39209"/>
                  </a:cubicBezTo>
                  <a:cubicBezTo>
                    <a:pt x="49481" y="35303"/>
                    <a:pt x="58162" y="31252"/>
                    <a:pt x="63419" y="27056"/>
                  </a:cubicBezTo>
                  <a:cubicBezTo>
                    <a:pt x="67036" y="24210"/>
                    <a:pt x="70894" y="19774"/>
                    <a:pt x="71184" y="11334"/>
                  </a:cubicBezTo>
                  <a:cubicBezTo>
                    <a:pt x="71473" y="2894"/>
                    <a:pt x="65831" y="0"/>
                    <a:pt x="65830" y="0"/>
                  </a:cubicBezTo>
                  <a:close/>
                  <a:moveTo>
                    <a:pt x="6284" y="75401"/>
                  </a:moveTo>
                  <a:cubicBezTo>
                    <a:pt x="6394" y="75518"/>
                    <a:pt x="6463" y="75573"/>
                    <a:pt x="6463" y="75573"/>
                  </a:cubicBezTo>
                  <a:cubicBezTo>
                    <a:pt x="6463" y="75573"/>
                    <a:pt x="6399" y="75516"/>
                    <a:pt x="6284" y="75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79;p47">
              <a:extLst>
                <a:ext uri="{FF2B5EF4-FFF2-40B4-BE49-F238E27FC236}">
                  <a16:creationId xmlns:a16="http://schemas.microsoft.com/office/drawing/2014/main" id="{196D1FA5-23ED-3673-8BDE-3652784D150A}"/>
                </a:ext>
              </a:extLst>
            </p:cNvPr>
            <p:cNvSpPr/>
            <p:nvPr/>
          </p:nvSpPr>
          <p:spPr>
            <a:xfrm rot="-3800438">
              <a:off x="7195026" y="3730685"/>
              <a:ext cx="286299" cy="58021"/>
            </a:xfrm>
            <a:custGeom>
              <a:avLst/>
              <a:gdLst/>
              <a:ahLst/>
              <a:cxnLst/>
              <a:rect l="l" t="t" r="r" b="b"/>
              <a:pathLst>
                <a:path w="42152" h="4582" extrusionOk="0">
                  <a:moveTo>
                    <a:pt x="1737" y="0"/>
                  </a:moveTo>
                  <a:cubicBezTo>
                    <a:pt x="772" y="0"/>
                    <a:pt x="1" y="772"/>
                    <a:pt x="1" y="1737"/>
                  </a:cubicBezTo>
                  <a:lnTo>
                    <a:pt x="1" y="2798"/>
                  </a:lnTo>
                  <a:cubicBezTo>
                    <a:pt x="1" y="3810"/>
                    <a:pt x="772" y="4582"/>
                    <a:pt x="1737" y="4582"/>
                  </a:cubicBezTo>
                  <a:lnTo>
                    <a:pt x="40415" y="4582"/>
                  </a:lnTo>
                  <a:cubicBezTo>
                    <a:pt x="41380" y="4582"/>
                    <a:pt x="42151" y="3810"/>
                    <a:pt x="42151" y="2798"/>
                  </a:cubicBezTo>
                  <a:lnTo>
                    <a:pt x="42151" y="1737"/>
                  </a:lnTo>
                  <a:cubicBezTo>
                    <a:pt x="42151" y="772"/>
                    <a:pt x="41380" y="0"/>
                    <a:pt x="40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80;p47">
              <a:extLst>
                <a:ext uri="{FF2B5EF4-FFF2-40B4-BE49-F238E27FC236}">
                  <a16:creationId xmlns:a16="http://schemas.microsoft.com/office/drawing/2014/main" id="{1626AB72-2543-63E5-278C-0D07DCA52BB7}"/>
                </a:ext>
              </a:extLst>
            </p:cNvPr>
            <p:cNvSpPr/>
            <p:nvPr/>
          </p:nvSpPr>
          <p:spPr>
            <a:xfrm rot="-3798489">
              <a:off x="7289033" y="3760462"/>
              <a:ext cx="394960" cy="57426"/>
            </a:xfrm>
            <a:custGeom>
              <a:avLst/>
              <a:gdLst/>
              <a:ahLst/>
              <a:cxnLst/>
              <a:rect l="l" t="t" r="r" b="b"/>
              <a:pathLst>
                <a:path w="60140" h="4535" extrusionOk="0">
                  <a:moveTo>
                    <a:pt x="1736" y="1"/>
                  </a:moveTo>
                  <a:cubicBezTo>
                    <a:pt x="772" y="1"/>
                    <a:pt x="0" y="772"/>
                    <a:pt x="0" y="1737"/>
                  </a:cubicBezTo>
                  <a:lnTo>
                    <a:pt x="0" y="2798"/>
                  </a:lnTo>
                  <a:cubicBezTo>
                    <a:pt x="0" y="3763"/>
                    <a:pt x="772" y="4534"/>
                    <a:pt x="1736" y="4534"/>
                  </a:cubicBezTo>
                  <a:lnTo>
                    <a:pt x="58355" y="4534"/>
                  </a:lnTo>
                  <a:cubicBezTo>
                    <a:pt x="59320" y="4534"/>
                    <a:pt x="60139" y="3763"/>
                    <a:pt x="60139" y="2798"/>
                  </a:cubicBezTo>
                  <a:lnTo>
                    <a:pt x="60139" y="1737"/>
                  </a:lnTo>
                  <a:cubicBezTo>
                    <a:pt x="60139" y="772"/>
                    <a:pt x="59320" y="1"/>
                    <a:pt x="58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81;p47">
              <a:extLst>
                <a:ext uri="{FF2B5EF4-FFF2-40B4-BE49-F238E27FC236}">
                  <a16:creationId xmlns:a16="http://schemas.microsoft.com/office/drawing/2014/main" id="{E35433FD-0F05-6641-604E-1FD40A6DA4FD}"/>
                </a:ext>
              </a:extLst>
            </p:cNvPr>
            <p:cNvSpPr/>
            <p:nvPr/>
          </p:nvSpPr>
          <p:spPr>
            <a:xfrm rot="-3799268">
              <a:off x="7408945" y="3808478"/>
              <a:ext cx="413362" cy="58034"/>
            </a:xfrm>
            <a:custGeom>
              <a:avLst/>
              <a:gdLst/>
              <a:ahLst/>
              <a:cxnLst/>
              <a:rect l="l" t="t" r="r" b="b"/>
              <a:pathLst>
                <a:path w="61202" h="4583" extrusionOk="0">
                  <a:moveTo>
                    <a:pt x="1737" y="1"/>
                  </a:moveTo>
                  <a:cubicBezTo>
                    <a:pt x="773" y="1"/>
                    <a:pt x="1" y="772"/>
                    <a:pt x="1" y="1785"/>
                  </a:cubicBezTo>
                  <a:lnTo>
                    <a:pt x="1" y="2798"/>
                  </a:lnTo>
                  <a:cubicBezTo>
                    <a:pt x="1" y="3811"/>
                    <a:pt x="773" y="4582"/>
                    <a:pt x="1737" y="4582"/>
                  </a:cubicBezTo>
                  <a:lnTo>
                    <a:pt x="59417" y="4582"/>
                  </a:lnTo>
                  <a:cubicBezTo>
                    <a:pt x="60381" y="4582"/>
                    <a:pt x="61201" y="3811"/>
                    <a:pt x="61201" y="2798"/>
                  </a:cubicBezTo>
                  <a:lnTo>
                    <a:pt x="61201" y="1785"/>
                  </a:lnTo>
                  <a:cubicBezTo>
                    <a:pt x="61201" y="772"/>
                    <a:pt x="60381" y="1"/>
                    <a:pt x="59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335;p41">
            <a:extLst>
              <a:ext uri="{FF2B5EF4-FFF2-40B4-BE49-F238E27FC236}">
                <a16:creationId xmlns:a16="http://schemas.microsoft.com/office/drawing/2014/main" id="{F9F0019D-2587-C6CB-303C-BB032ABCCD9D}"/>
              </a:ext>
            </a:extLst>
          </p:cNvPr>
          <p:cNvGrpSpPr/>
          <p:nvPr/>
        </p:nvGrpSpPr>
        <p:grpSpPr>
          <a:xfrm rot="5400000">
            <a:off x="457816" y="-143442"/>
            <a:ext cx="1328019" cy="1890815"/>
            <a:chOff x="3403900" y="3304800"/>
            <a:chExt cx="1158425" cy="1649350"/>
          </a:xfrm>
        </p:grpSpPr>
        <p:sp>
          <p:nvSpPr>
            <p:cNvPr id="106" name="Google Shape;1336;p41">
              <a:extLst>
                <a:ext uri="{FF2B5EF4-FFF2-40B4-BE49-F238E27FC236}">
                  <a16:creationId xmlns:a16="http://schemas.microsoft.com/office/drawing/2014/main" id="{6C95BE38-7698-82B3-B2CC-097F40FA4D9A}"/>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37;p41">
              <a:extLst>
                <a:ext uri="{FF2B5EF4-FFF2-40B4-BE49-F238E27FC236}">
                  <a16:creationId xmlns:a16="http://schemas.microsoft.com/office/drawing/2014/main" id="{C4743C30-968B-CE57-1C90-582869F5A81C}"/>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38;p41">
              <a:extLst>
                <a:ext uri="{FF2B5EF4-FFF2-40B4-BE49-F238E27FC236}">
                  <a16:creationId xmlns:a16="http://schemas.microsoft.com/office/drawing/2014/main" id="{795005E4-B10D-DECF-FC08-D74E2203896B}"/>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39;p41">
              <a:extLst>
                <a:ext uri="{FF2B5EF4-FFF2-40B4-BE49-F238E27FC236}">
                  <a16:creationId xmlns:a16="http://schemas.microsoft.com/office/drawing/2014/main" id="{C85EE78F-8C8F-AF7E-D37E-AAE06BEF8D3F}"/>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340;p41">
              <a:extLst>
                <a:ext uri="{FF2B5EF4-FFF2-40B4-BE49-F238E27FC236}">
                  <a16:creationId xmlns:a16="http://schemas.microsoft.com/office/drawing/2014/main" id="{594B4734-3479-E96E-7A3F-DC00D412ED9D}"/>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41">
              <a:extLst>
                <a:ext uri="{FF2B5EF4-FFF2-40B4-BE49-F238E27FC236}">
                  <a16:creationId xmlns:a16="http://schemas.microsoft.com/office/drawing/2014/main" id="{6ECA2256-6BF7-2C00-F3D7-377207FE5C05}"/>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3;p41">
              <a:extLst>
                <a:ext uri="{FF2B5EF4-FFF2-40B4-BE49-F238E27FC236}">
                  <a16:creationId xmlns:a16="http://schemas.microsoft.com/office/drawing/2014/main" id="{FCF6CED6-EA9C-8C87-0AF9-672F200B40F1}"/>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4;p41">
              <a:extLst>
                <a:ext uri="{FF2B5EF4-FFF2-40B4-BE49-F238E27FC236}">
                  <a16:creationId xmlns:a16="http://schemas.microsoft.com/office/drawing/2014/main" id="{8808FB79-33DD-47C0-9D99-2CD12695F40A}"/>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5;p41">
              <a:extLst>
                <a:ext uri="{FF2B5EF4-FFF2-40B4-BE49-F238E27FC236}">
                  <a16:creationId xmlns:a16="http://schemas.microsoft.com/office/drawing/2014/main" id="{4E19C12F-9CBC-F343-1EC0-79B1DFEAF5C2}"/>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6;p41">
              <a:extLst>
                <a:ext uri="{FF2B5EF4-FFF2-40B4-BE49-F238E27FC236}">
                  <a16:creationId xmlns:a16="http://schemas.microsoft.com/office/drawing/2014/main" id="{240E2ACE-5768-9D90-3896-FA0145D73FDF}"/>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8;p41">
              <a:extLst>
                <a:ext uri="{FF2B5EF4-FFF2-40B4-BE49-F238E27FC236}">
                  <a16:creationId xmlns:a16="http://schemas.microsoft.com/office/drawing/2014/main" id="{E5F9DFD1-F833-B5EF-B030-6B2FAEB82177}"/>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9;p41">
              <a:extLst>
                <a:ext uri="{FF2B5EF4-FFF2-40B4-BE49-F238E27FC236}">
                  <a16:creationId xmlns:a16="http://schemas.microsoft.com/office/drawing/2014/main" id="{CBF3EA70-2C71-8E31-3682-DEAD309260CB}"/>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50;p41">
              <a:extLst>
                <a:ext uri="{FF2B5EF4-FFF2-40B4-BE49-F238E27FC236}">
                  <a16:creationId xmlns:a16="http://schemas.microsoft.com/office/drawing/2014/main" id="{B0054239-14DB-3974-605A-92B4047E7DF8}"/>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51;p41">
              <a:extLst>
                <a:ext uri="{FF2B5EF4-FFF2-40B4-BE49-F238E27FC236}">
                  <a16:creationId xmlns:a16="http://schemas.microsoft.com/office/drawing/2014/main" id="{55A77D2A-1CE6-7AC7-D8FD-37AC44B70BC7}"/>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2;p41">
              <a:extLst>
                <a:ext uri="{FF2B5EF4-FFF2-40B4-BE49-F238E27FC236}">
                  <a16:creationId xmlns:a16="http://schemas.microsoft.com/office/drawing/2014/main" id="{D413D77E-1048-D370-6D7B-8275B33DC69D}"/>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3;p41">
              <a:extLst>
                <a:ext uri="{FF2B5EF4-FFF2-40B4-BE49-F238E27FC236}">
                  <a16:creationId xmlns:a16="http://schemas.microsoft.com/office/drawing/2014/main" id="{F588B3E4-6D9C-2884-3C16-DA356E5431EC}"/>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4;p41">
              <a:extLst>
                <a:ext uri="{FF2B5EF4-FFF2-40B4-BE49-F238E27FC236}">
                  <a16:creationId xmlns:a16="http://schemas.microsoft.com/office/drawing/2014/main" id="{BDF2E8C5-E0A4-1BF5-B291-4900C84CEF01}"/>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118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B14F-01A6-4305-A9B8-CE90274DA6CE}"/>
              </a:ext>
            </a:extLst>
          </p:cNvPr>
          <p:cNvSpPr>
            <a:spLocks noGrp="1"/>
          </p:cNvSpPr>
          <p:nvPr>
            <p:ph type="title"/>
          </p:nvPr>
        </p:nvSpPr>
        <p:spPr>
          <a:xfrm>
            <a:off x="966951" y="583660"/>
            <a:ext cx="4290849" cy="1309309"/>
          </a:xfrm>
        </p:spPr>
        <p:txBody>
          <a:bodyPr vert="horz" lIns="91440" tIns="45720" rIns="91440" bIns="45720" rtlCol="0">
            <a:normAutofit/>
          </a:bodyPr>
          <a:lstStyle/>
          <a:p>
            <a:pPr algn="ctr"/>
            <a:r>
              <a:rPr lang="en-US" sz="4000" b="1" kern="1200" dirty="0">
                <a:solidFill>
                  <a:schemeClr val="bg2"/>
                </a:solidFill>
                <a:latin typeface="+mj-lt"/>
                <a:ea typeface="+mj-ea"/>
                <a:cs typeface="+mj-cs"/>
              </a:rPr>
              <a:t>Block Diagram:</a:t>
            </a:r>
            <a:r>
              <a:rPr lang="en-US" sz="4000" kern="1200" dirty="0">
                <a:solidFill>
                  <a:schemeClr val="bg2"/>
                </a:solidFill>
                <a:latin typeface="+mj-lt"/>
                <a:ea typeface="+mj-ea"/>
                <a:cs typeface="+mj-cs"/>
              </a:rPr>
              <a:t> </a:t>
            </a:r>
          </a:p>
        </p:txBody>
      </p:sp>
      <p:sp>
        <p:nvSpPr>
          <p:cNvPr id="9" name="Content Placeholder 8">
            <a:extLst>
              <a:ext uri="{FF2B5EF4-FFF2-40B4-BE49-F238E27FC236}">
                <a16:creationId xmlns:a16="http://schemas.microsoft.com/office/drawing/2014/main" id="{3D507087-DAB6-4BC0-93C2-44111F9F0EB7}"/>
              </a:ext>
            </a:extLst>
          </p:cNvPr>
          <p:cNvSpPr>
            <a:spLocks noGrp="1"/>
          </p:cNvSpPr>
          <p:nvPr>
            <p:ph idx="1"/>
          </p:nvPr>
        </p:nvSpPr>
        <p:spPr>
          <a:xfrm>
            <a:off x="966951" y="3355130"/>
            <a:ext cx="2669407" cy="2427333"/>
          </a:xfrm>
        </p:spPr>
        <p:txBody>
          <a:bodyPr>
            <a:normAutofit/>
          </a:bodyPr>
          <a:lstStyle/>
          <a:p>
            <a:endParaRPr lang="en-US" sz="1600" dirty="0"/>
          </a:p>
        </p:txBody>
      </p:sp>
      <p:pic>
        <p:nvPicPr>
          <p:cNvPr id="5" name="Content Placeholder 4">
            <a:extLst>
              <a:ext uri="{FF2B5EF4-FFF2-40B4-BE49-F238E27FC236}">
                <a16:creationId xmlns:a16="http://schemas.microsoft.com/office/drawing/2014/main" id="{7706E630-CC13-46F5-B8FE-B80BE43E9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964" y="1673648"/>
            <a:ext cx="8489756" cy="4679004"/>
          </a:xfrm>
          <a:prstGeom prst="rect">
            <a:avLst/>
          </a:prstGeom>
          <a:ln>
            <a:noFill/>
          </a:ln>
          <a:effectLst>
            <a:outerShdw blurRad="190500" algn="tl" rotWithShape="0">
              <a:srgbClr val="000000">
                <a:alpha val="70000"/>
              </a:srgbClr>
            </a:outerShdw>
          </a:effectLst>
        </p:spPr>
        <p:style>
          <a:lnRef idx="3">
            <a:schemeClr val="lt1"/>
          </a:lnRef>
          <a:fillRef idx="1">
            <a:schemeClr val="accent2"/>
          </a:fillRef>
          <a:effectRef idx="1">
            <a:schemeClr val="accent2"/>
          </a:effectRef>
          <a:fontRef idx="minor">
            <a:schemeClr val="lt1"/>
          </a:fontRef>
        </p:style>
      </p:pic>
      <p:grpSp>
        <p:nvGrpSpPr>
          <p:cNvPr id="6" name="Google Shape;1335;p41">
            <a:extLst>
              <a:ext uri="{FF2B5EF4-FFF2-40B4-BE49-F238E27FC236}">
                <a16:creationId xmlns:a16="http://schemas.microsoft.com/office/drawing/2014/main" id="{66EB1E64-0321-4418-9C2B-F89C0AB01CEB}"/>
              </a:ext>
            </a:extLst>
          </p:cNvPr>
          <p:cNvGrpSpPr/>
          <p:nvPr/>
        </p:nvGrpSpPr>
        <p:grpSpPr>
          <a:xfrm rot="5400000">
            <a:off x="511361" y="4515317"/>
            <a:ext cx="1783856" cy="1890815"/>
            <a:chOff x="3403900" y="3304800"/>
            <a:chExt cx="1556050" cy="1649350"/>
          </a:xfrm>
        </p:grpSpPr>
        <p:sp>
          <p:nvSpPr>
            <p:cNvPr id="7" name="Google Shape;1336;p41">
              <a:extLst>
                <a:ext uri="{FF2B5EF4-FFF2-40B4-BE49-F238E27FC236}">
                  <a16:creationId xmlns:a16="http://schemas.microsoft.com/office/drawing/2014/main" id="{7C550AF6-637C-4459-89CE-9FD9E7554506}"/>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1">
              <a:extLst>
                <a:ext uri="{FF2B5EF4-FFF2-40B4-BE49-F238E27FC236}">
                  <a16:creationId xmlns:a16="http://schemas.microsoft.com/office/drawing/2014/main" id="{EBA35ECC-2D4B-4B88-9763-E1F079981667}"/>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8;p41">
              <a:extLst>
                <a:ext uri="{FF2B5EF4-FFF2-40B4-BE49-F238E27FC236}">
                  <a16:creationId xmlns:a16="http://schemas.microsoft.com/office/drawing/2014/main" id="{18C5212F-C203-4C1E-BD8C-46E24DB7D0BF}"/>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9;p41">
              <a:extLst>
                <a:ext uri="{FF2B5EF4-FFF2-40B4-BE49-F238E27FC236}">
                  <a16:creationId xmlns:a16="http://schemas.microsoft.com/office/drawing/2014/main" id="{626274B4-6CCE-4A14-9E7C-5257ADBA42D8}"/>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40;p41">
              <a:extLst>
                <a:ext uri="{FF2B5EF4-FFF2-40B4-BE49-F238E27FC236}">
                  <a16:creationId xmlns:a16="http://schemas.microsoft.com/office/drawing/2014/main" id="{566B05A2-DE9A-4AE8-BBA6-DA45859B1AE6}"/>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1;p41">
              <a:extLst>
                <a:ext uri="{FF2B5EF4-FFF2-40B4-BE49-F238E27FC236}">
                  <a16:creationId xmlns:a16="http://schemas.microsoft.com/office/drawing/2014/main" id="{60434150-4B48-4C87-AF17-2F0E944CF681}"/>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2;p41">
              <a:extLst>
                <a:ext uri="{FF2B5EF4-FFF2-40B4-BE49-F238E27FC236}">
                  <a16:creationId xmlns:a16="http://schemas.microsoft.com/office/drawing/2014/main" id="{27D19F43-6552-415F-B9B3-48F66BB6E4F7}"/>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3;p41">
              <a:extLst>
                <a:ext uri="{FF2B5EF4-FFF2-40B4-BE49-F238E27FC236}">
                  <a16:creationId xmlns:a16="http://schemas.microsoft.com/office/drawing/2014/main" id="{567E4E3E-DF65-4D05-934D-9BB9C9525010}"/>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4;p41">
              <a:extLst>
                <a:ext uri="{FF2B5EF4-FFF2-40B4-BE49-F238E27FC236}">
                  <a16:creationId xmlns:a16="http://schemas.microsoft.com/office/drawing/2014/main" id="{15623CED-A658-4240-AB93-10583E59FE66}"/>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5;p41">
              <a:extLst>
                <a:ext uri="{FF2B5EF4-FFF2-40B4-BE49-F238E27FC236}">
                  <a16:creationId xmlns:a16="http://schemas.microsoft.com/office/drawing/2014/main" id="{73135A2F-9289-410E-AEC3-F8FF4B7CADA4}"/>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6;p41">
              <a:extLst>
                <a:ext uri="{FF2B5EF4-FFF2-40B4-BE49-F238E27FC236}">
                  <a16:creationId xmlns:a16="http://schemas.microsoft.com/office/drawing/2014/main" id="{17E66146-7F8A-4FD5-AFB0-180756831C2B}"/>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347;p41">
              <a:extLst>
                <a:ext uri="{FF2B5EF4-FFF2-40B4-BE49-F238E27FC236}">
                  <a16:creationId xmlns:a16="http://schemas.microsoft.com/office/drawing/2014/main" id="{5A52BAA5-7F15-4809-A0C5-15F54659B30B}"/>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8;p41">
              <a:extLst>
                <a:ext uri="{FF2B5EF4-FFF2-40B4-BE49-F238E27FC236}">
                  <a16:creationId xmlns:a16="http://schemas.microsoft.com/office/drawing/2014/main" id="{41EAB5AC-D0B5-4220-A5CB-0DA96604537B}"/>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9;p41">
              <a:extLst>
                <a:ext uri="{FF2B5EF4-FFF2-40B4-BE49-F238E27FC236}">
                  <a16:creationId xmlns:a16="http://schemas.microsoft.com/office/drawing/2014/main" id="{E8937FA7-5FA7-4354-BC39-7E6A7389302B}"/>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0;p41">
              <a:extLst>
                <a:ext uri="{FF2B5EF4-FFF2-40B4-BE49-F238E27FC236}">
                  <a16:creationId xmlns:a16="http://schemas.microsoft.com/office/drawing/2014/main" id="{F14EADB0-8965-40F6-B78D-DB3038AB2538}"/>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1;p41">
              <a:extLst>
                <a:ext uri="{FF2B5EF4-FFF2-40B4-BE49-F238E27FC236}">
                  <a16:creationId xmlns:a16="http://schemas.microsoft.com/office/drawing/2014/main" id="{0E4647A4-CF48-47CA-BF43-8D24AD417DB0}"/>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2;p41">
              <a:extLst>
                <a:ext uri="{FF2B5EF4-FFF2-40B4-BE49-F238E27FC236}">
                  <a16:creationId xmlns:a16="http://schemas.microsoft.com/office/drawing/2014/main" id="{90F156A7-3AB0-4D79-B726-515067AAFF11}"/>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3;p41">
              <a:extLst>
                <a:ext uri="{FF2B5EF4-FFF2-40B4-BE49-F238E27FC236}">
                  <a16:creationId xmlns:a16="http://schemas.microsoft.com/office/drawing/2014/main" id="{87ADC687-F842-4EAF-A2C0-54F2085FD28D}"/>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4;p41">
              <a:extLst>
                <a:ext uri="{FF2B5EF4-FFF2-40B4-BE49-F238E27FC236}">
                  <a16:creationId xmlns:a16="http://schemas.microsoft.com/office/drawing/2014/main" id="{4FEA187D-3728-4416-BAC4-0DC9A2C6EBEA}"/>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665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C58C-88F8-4DE4-BF6A-B512DBB86BC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dirty="0">
                <a:solidFill>
                  <a:schemeClr val="bg2"/>
                </a:solidFill>
              </a:rPr>
              <a:t>1.EIIP Mapping</a:t>
            </a:r>
          </a:p>
        </p:txBody>
      </p:sp>
      <p:pic>
        <p:nvPicPr>
          <p:cNvPr id="24" name="Content Placeholder 23">
            <a:extLst>
              <a:ext uri="{FF2B5EF4-FFF2-40B4-BE49-F238E27FC236}">
                <a16:creationId xmlns:a16="http://schemas.microsoft.com/office/drawing/2014/main" id="{F5B9D38C-CAC0-4F7F-A981-25C189A2CE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4517" y="2053389"/>
            <a:ext cx="5529369" cy="3818022"/>
          </a:xfrm>
          <a:prstGeom prst="rect">
            <a:avLst/>
          </a:prstGeom>
        </p:spPr>
        <p:style>
          <a:lnRef idx="2">
            <a:schemeClr val="accent2"/>
          </a:lnRef>
          <a:fillRef idx="1">
            <a:schemeClr val="lt1"/>
          </a:fillRef>
          <a:effectRef idx="0">
            <a:schemeClr val="accent2"/>
          </a:effectRef>
          <a:fontRef idx="minor">
            <a:schemeClr val="dk1"/>
          </a:fontRef>
        </p:style>
      </p:pic>
      <p:pic>
        <p:nvPicPr>
          <p:cNvPr id="26" name="Picture 25">
            <a:extLst>
              <a:ext uri="{FF2B5EF4-FFF2-40B4-BE49-F238E27FC236}">
                <a16:creationId xmlns:a16="http://schemas.microsoft.com/office/drawing/2014/main" id="{AEAED2B7-E955-4F5F-8B63-7851FD99A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28" y="2987048"/>
            <a:ext cx="2342760" cy="496560"/>
          </a:xfrm>
          <a:prstGeom prst="rect">
            <a:avLst/>
          </a:prstGeom>
        </p:spPr>
      </p:pic>
      <p:grpSp>
        <p:nvGrpSpPr>
          <p:cNvPr id="10" name="Google Shape;1335;p41">
            <a:extLst>
              <a:ext uri="{FF2B5EF4-FFF2-40B4-BE49-F238E27FC236}">
                <a16:creationId xmlns:a16="http://schemas.microsoft.com/office/drawing/2014/main" id="{9FAA36FD-49BA-4330-95D7-6AB7CA97CCBC}"/>
              </a:ext>
            </a:extLst>
          </p:cNvPr>
          <p:cNvGrpSpPr/>
          <p:nvPr/>
        </p:nvGrpSpPr>
        <p:grpSpPr>
          <a:xfrm rot="5400000">
            <a:off x="311593" y="4926004"/>
            <a:ext cx="1783856" cy="1890815"/>
            <a:chOff x="3403900" y="3304800"/>
            <a:chExt cx="1556050" cy="1649350"/>
          </a:xfrm>
        </p:grpSpPr>
        <p:sp>
          <p:nvSpPr>
            <p:cNvPr id="11" name="Google Shape;1336;p41">
              <a:extLst>
                <a:ext uri="{FF2B5EF4-FFF2-40B4-BE49-F238E27FC236}">
                  <a16:creationId xmlns:a16="http://schemas.microsoft.com/office/drawing/2014/main" id="{EB853333-07BA-41EE-BBE7-065D798F986C}"/>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7;p41">
              <a:extLst>
                <a:ext uri="{FF2B5EF4-FFF2-40B4-BE49-F238E27FC236}">
                  <a16:creationId xmlns:a16="http://schemas.microsoft.com/office/drawing/2014/main" id="{D38AB8E1-C1B0-44C1-A307-28825DB362CD}"/>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8;p41">
              <a:extLst>
                <a:ext uri="{FF2B5EF4-FFF2-40B4-BE49-F238E27FC236}">
                  <a16:creationId xmlns:a16="http://schemas.microsoft.com/office/drawing/2014/main" id="{60E587C5-4F27-484E-B37A-A063FC7431A5}"/>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9;p41">
              <a:extLst>
                <a:ext uri="{FF2B5EF4-FFF2-40B4-BE49-F238E27FC236}">
                  <a16:creationId xmlns:a16="http://schemas.microsoft.com/office/drawing/2014/main" id="{89899598-19A6-490E-BE23-A15E3A58DC66}"/>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340;p41">
              <a:extLst>
                <a:ext uri="{FF2B5EF4-FFF2-40B4-BE49-F238E27FC236}">
                  <a16:creationId xmlns:a16="http://schemas.microsoft.com/office/drawing/2014/main" id="{DF512BB5-1691-4D0A-BA3F-F17DB83E4622}"/>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1;p41">
              <a:extLst>
                <a:ext uri="{FF2B5EF4-FFF2-40B4-BE49-F238E27FC236}">
                  <a16:creationId xmlns:a16="http://schemas.microsoft.com/office/drawing/2014/main" id="{1247B33F-C60B-444A-B15D-A99A0CD9EEF6}"/>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2;p41">
              <a:extLst>
                <a:ext uri="{FF2B5EF4-FFF2-40B4-BE49-F238E27FC236}">
                  <a16:creationId xmlns:a16="http://schemas.microsoft.com/office/drawing/2014/main" id="{CA93C89C-9012-440A-8C7E-90BA4F2FEE83}"/>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3;p41">
              <a:extLst>
                <a:ext uri="{FF2B5EF4-FFF2-40B4-BE49-F238E27FC236}">
                  <a16:creationId xmlns:a16="http://schemas.microsoft.com/office/drawing/2014/main" id="{15EDCFD4-A382-4052-A494-20A2B8AE42F2}"/>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4;p41">
              <a:extLst>
                <a:ext uri="{FF2B5EF4-FFF2-40B4-BE49-F238E27FC236}">
                  <a16:creationId xmlns:a16="http://schemas.microsoft.com/office/drawing/2014/main" id="{CD7972F1-A4AA-49ED-A470-06B3281005E6}"/>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5;p41">
              <a:extLst>
                <a:ext uri="{FF2B5EF4-FFF2-40B4-BE49-F238E27FC236}">
                  <a16:creationId xmlns:a16="http://schemas.microsoft.com/office/drawing/2014/main" id="{5EC2354B-76D2-4CBA-8D78-67BEEAB8C069}"/>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6;p41">
              <a:extLst>
                <a:ext uri="{FF2B5EF4-FFF2-40B4-BE49-F238E27FC236}">
                  <a16:creationId xmlns:a16="http://schemas.microsoft.com/office/drawing/2014/main" id="{E3DA70D3-7FF7-4077-8F2B-3E13DD8D06CC}"/>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7;p41">
              <a:extLst>
                <a:ext uri="{FF2B5EF4-FFF2-40B4-BE49-F238E27FC236}">
                  <a16:creationId xmlns:a16="http://schemas.microsoft.com/office/drawing/2014/main" id="{215C8CD9-F2D6-4EE7-AB21-5BDC49F1BA3C}"/>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8;p41">
              <a:extLst>
                <a:ext uri="{FF2B5EF4-FFF2-40B4-BE49-F238E27FC236}">
                  <a16:creationId xmlns:a16="http://schemas.microsoft.com/office/drawing/2014/main" id="{267E3436-BEF6-4110-92A3-B1D342CD933D}"/>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9;p41">
              <a:extLst>
                <a:ext uri="{FF2B5EF4-FFF2-40B4-BE49-F238E27FC236}">
                  <a16:creationId xmlns:a16="http://schemas.microsoft.com/office/drawing/2014/main" id="{6EBC4CF1-3A7D-4E03-AF37-C6758C87DE37}"/>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0;p41">
              <a:extLst>
                <a:ext uri="{FF2B5EF4-FFF2-40B4-BE49-F238E27FC236}">
                  <a16:creationId xmlns:a16="http://schemas.microsoft.com/office/drawing/2014/main" id="{620A3989-8E64-4376-B766-2580837282D8}"/>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1;p41">
              <a:extLst>
                <a:ext uri="{FF2B5EF4-FFF2-40B4-BE49-F238E27FC236}">
                  <a16:creationId xmlns:a16="http://schemas.microsoft.com/office/drawing/2014/main" id="{22CC614F-FC8E-4B79-90A7-3101765B21CA}"/>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52;p41">
              <a:extLst>
                <a:ext uri="{FF2B5EF4-FFF2-40B4-BE49-F238E27FC236}">
                  <a16:creationId xmlns:a16="http://schemas.microsoft.com/office/drawing/2014/main" id="{867104BB-E126-4060-AE3D-1D9EE2A330F6}"/>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53;p41">
              <a:extLst>
                <a:ext uri="{FF2B5EF4-FFF2-40B4-BE49-F238E27FC236}">
                  <a16:creationId xmlns:a16="http://schemas.microsoft.com/office/drawing/2014/main" id="{47BF919F-BEA2-4B95-9066-66CBCCBDCE8A}"/>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54;p41">
              <a:extLst>
                <a:ext uri="{FF2B5EF4-FFF2-40B4-BE49-F238E27FC236}">
                  <a16:creationId xmlns:a16="http://schemas.microsoft.com/office/drawing/2014/main" id="{94538EF2-0949-4CF0-AA6D-63C1B3710626}"/>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 name="Table 5">
            <a:extLst>
              <a:ext uri="{FF2B5EF4-FFF2-40B4-BE49-F238E27FC236}">
                <a16:creationId xmlns:a16="http://schemas.microsoft.com/office/drawing/2014/main" id="{E6C7055D-FEBF-4F81-9FB2-C1746BCC4FCA}"/>
              </a:ext>
            </a:extLst>
          </p:cNvPr>
          <p:cNvGraphicFramePr>
            <a:graphicFrameLocks noGrp="1"/>
          </p:cNvGraphicFramePr>
          <p:nvPr>
            <p:extLst>
              <p:ext uri="{D42A27DB-BD31-4B8C-83A1-F6EECF244321}">
                <p14:modId xmlns:p14="http://schemas.microsoft.com/office/powerpoint/2010/main" val="2336626666"/>
              </p:ext>
            </p:extLst>
          </p:nvPr>
        </p:nvGraphicFramePr>
        <p:xfrm>
          <a:off x="3279531" y="2813538"/>
          <a:ext cx="2637693" cy="1995854"/>
        </p:xfrm>
        <a:graphic>
          <a:graphicData uri="http://schemas.openxmlformats.org/drawingml/2006/table">
            <a:tbl>
              <a:tblPr firstRow="1" bandRow="1">
                <a:tableStyleId>{FABFCF23-3B69-468F-B69F-88F6DE6A72F2}</a:tableStyleId>
              </a:tblPr>
              <a:tblGrid>
                <a:gridCol w="1410808">
                  <a:extLst>
                    <a:ext uri="{9D8B030D-6E8A-4147-A177-3AD203B41FA5}">
                      <a16:colId xmlns:a16="http://schemas.microsoft.com/office/drawing/2014/main" val="190178584"/>
                    </a:ext>
                  </a:extLst>
                </a:gridCol>
                <a:gridCol w="1226885">
                  <a:extLst>
                    <a:ext uri="{9D8B030D-6E8A-4147-A177-3AD203B41FA5}">
                      <a16:colId xmlns:a16="http://schemas.microsoft.com/office/drawing/2014/main" val="1625055960"/>
                    </a:ext>
                  </a:extLst>
                </a:gridCol>
              </a:tblGrid>
              <a:tr h="430478">
                <a:tc>
                  <a:txBody>
                    <a:bodyPr/>
                    <a:lstStyle/>
                    <a:p>
                      <a:pPr algn="ctr"/>
                      <a:r>
                        <a:rPr lang="en-US" sz="1600" dirty="0">
                          <a:solidFill>
                            <a:schemeClr val="tx1"/>
                          </a:solidFill>
                        </a:rPr>
                        <a:t>Nucleotide </a:t>
                      </a:r>
                      <a:endParaRPr lang="en-IN" sz="1600" dirty="0">
                        <a:solidFill>
                          <a:schemeClr val="tx1"/>
                        </a:solidFill>
                      </a:endParaRPr>
                    </a:p>
                  </a:txBody>
                  <a:tcPr/>
                </a:tc>
                <a:tc>
                  <a:txBody>
                    <a:bodyPr/>
                    <a:lstStyle/>
                    <a:p>
                      <a:pPr algn="ctr"/>
                      <a:r>
                        <a:rPr lang="en-US" sz="1600" dirty="0">
                          <a:solidFill>
                            <a:schemeClr val="tx1"/>
                          </a:solidFill>
                        </a:rPr>
                        <a:t>EIIP Value</a:t>
                      </a:r>
                      <a:endParaRPr lang="en-IN" sz="1600" dirty="0">
                        <a:solidFill>
                          <a:schemeClr val="tx1"/>
                        </a:solidFill>
                      </a:endParaRPr>
                    </a:p>
                  </a:txBody>
                  <a:tcPr/>
                </a:tc>
                <a:extLst>
                  <a:ext uri="{0D108BD9-81ED-4DB2-BD59-A6C34878D82A}">
                    <a16:rowId xmlns:a16="http://schemas.microsoft.com/office/drawing/2014/main" val="2216910755"/>
                  </a:ext>
                </a:extLst>
              </a:tr>
              <a:tr h="391344">
                <a:tc>
                  <a:txBody>
                    <a:bodyPr/>
                    <a:lstStyle/>
                    <a:p>
                      <a:pPr algn="ctr"/>
                      <a:r>
                        <a:rPr lang="en-US" sz="1400" dirty="0"/>
                        <a:t>Adenine [A]</a:t>
                      </a:r>
                      <a:endParaRPr lang="en-IN" sz="1400" dirty="0"/>
                    </a:p>
                  </a:txBody>
                  <a:tcPr/>
                </a:tc>
                <a:tc>
                  <a:txBody>
                    <a:bodyPr/>
                    <a:lstStyle/>
                    <a:p>
                      <a:pPr algn="ctr"/>
                      <a:r>
                        <a:rPr lang="en-US" sz="1400" dirty="0"/>
                        <a:t>0.1260</a:t>
                      </a:r>
                      <a:endParaRPr lang="en-IN" sz="1400" dirty="0"/>
                    </a:p>
                  </a:txBody>
                  <a:tcPr/>
                </a:tc>
                <a:extLst>
                  <a:ext uri="{0D108BD9-81ED-4DB2-BD59-A6C34878D82A}">
                    <a16:rowId xmlns:a16="http://schemas.microsoft.com/office/drawing/2014/main" val="3602158188"/>
                  </a:ext>
                </a:extLst>
              </a:tr>
              <a:tr h="391344">
                <a:tc>
                  <a:txBody>
                    <a:bodyPr/>
                    <a:lstStyle/>
                    <a:p>
                      <a:pPr algn="ctr"/>
                      <a:r>
                        <a:rPr lang="en-US" sz="1400" dirty="0"/>
                        <a:t>Guanine [G]</a:t>
                      </a:r>
                      <a:endParaRPr lang="en-IN" sz="1400" dirty="0"/>
                    </a:p>
                  </a:txBody>
                  <a:tcPr/>
                </a:tc>
                <a:tc>
                  <a:txBody>
                    <a:bodyPr/>
                    <a:lstStyle/>
                    <a:p>
                      <a:pPr algn="ctr"/>
                      <a:r>
                        <a:rPr lang="en-US" sz="1400" dirty="0"/>
                        <a:t>0.0806</a:t>
                      </a:r>
                      <a:endParaRPr lang="en-IN" sz="1400" dirty="0"/>
                    </a:p>
                  </a:txBody>
                  <a:tcPr/>
                </a:tc>
                <a:extLst>
                  <a:ext uri="{0D108BD9-81ED-4DB2-BD59-A6C34878D82A}">
                    <a16:rowId xmlns:a16="http://schemas.microsoft.com/office/drawing/2014/main" val="742327041"/>
                  </a:ext>
                </a:extLst>
              </a:tr>
              <a:tr h="391344">
                <a:tc>
                  <a:txBody>
                    <a:bodyPr/>
                    <a:lstStyle/>
                    <a:p>
                      <a:pPr algn="ctr"/>
                      <a:r>
                        <a:rPr lang="en-US" sz="1400" dirty="0"/>
                        <a:t>Cytosine [C]</a:t>
                      </a:r>
                      <a:endParaRPr lang="en-IN" sz="1400" dirty="0"/>
                    </a:p>
                  </a:txBody>
                  <a:tcPr/>
                </a:tc>
                <a:tc>
                  <a:txBody>
                    <a:bodyPr/>
                    <a:lstStyle/>
                    <a:p>
                      <a:pPr algn="ctr"/>
                      <a:r>
                        <a:rPr lang="en-US" sz="1400" dirty="0"/>
                        <a:t>0.1340</a:t>
                      </a:r>
                      <a:endParaRPr lang="en-IN" sz="1400" dirty="0"/>
                    </a:p>
                  </a:txBody>
                  <a:tcPr/>
                </a:tc>
                <a:extLst>
                  <a:ext uri="{0D108BD9-81ED-4DB2-BD59-A6C34878D82A}">
                    <a16:rowId xmlns:a16="http://schemas.microsoft.com/office/drawing/2014/main" val="3129404092"/>
                  </a:ext>
                </a:extLst>
              </a:tr>
              <a:tr h="391344">
                <a:tc>
                  <a:txBody>
                    <a:bodyPr/>
                    <a:lstStyle/>
                    <a:p>
                      <a:pPr algn="ctr"/>
                      <a:r>
                        <a:rPr lang="en-US" sz="1400" dirty="0"/>
                        <a:t>Thymine [T]</a:t>
                      </a:r>
                      <a:endParaRPr lang="en-IN" sz="1400" dirty="0"/>
                    </a:p>
                  </a:txBody>
                  <a:tcPr/>
                </a:tc>
                <a:tc>
                  <a:txBody>
                    <a:bodyPr/>
                    <a:lstStyle/>
                    <a:p>
                      <a:pPr algn="ctr"/>
                      <a:r>
                        <a:rPr lang="en-US" sz="1400" dirty="0"/>
                        <a:t>0.1335</a:t>
                      </a:r>
                      <a:endParaRPr lang="en-IN" sz="1400" dirty="0"/>
                    </a:p>
                  </a:txBody>
                  <a:tcPr/>
                </a:tc>
                <a:extLst>
                  <a:ext uri="{0D108BD9-81ED-4DB2-BD59-A6C34878D82A}">
                    <a16:rowId xmlns:a16="http://schemas.microsoft.com/office/drawing/2014/main" val="4033883057"/>
                  </a:ext>
                </a:extLst>
              </a:tr>
            </a:tbl>
          </a:graphicData>
        </a:graphic>
      </p:graphicFrame>
      <p:sp>
        <p:nvSpPr>
          <p:cNvPr id="6" name="TextBox 5">
            <a:extLst>
              <a:ext uri="{FF2B5EF4-FFF2-40B4-BE49-F238E27FC236}">
                <a16:creationId xmlns:a16="http://schemas.microsoft.com/office/drawing/2014/main" id="{ECDCBC85-F7BC-4CAE-8436-08B4A6C28334}"/>
              </a:ext>
            </a:extLst>
          </p:cNvPr>
          <p:cNvSpPr txBox="1"/>
          <p:nvPr/>
        </p:nvSpPr>
        <p:spPr>
          <a:xfrm>
            <a:off x="325522" y="3786728"/>
            <a:ext cx="2725410" cy="523220"/>
          </a:xfrm>
          <a:prstGeom prst="rect">
            <a:avLst/>
          </a:prstGeom>
          <a:solidFill>
            <a:schemeClr val="accent4"/>
          </a:solidFill>
        </p:spPr>
        <p:txBody>
          <a:bodyPr wrap="square" rtlCol="0">
            <a:spAutoFit/>
          </a:bodyPr>
          <a:lstStyle/>
          <a:p>
            <a:r>
              <a:rPr lang="en-US" dirty="0"/>
              <a:t>X[k]= [ 0.1340 0.1340  0.1260 0.1340 0.1335…….0.1340 ]</a:t>
            </a:r>
            <a:endParaRPr lang="en-IN" dirty="0"/>
          </a:p>
        </p:txBody>
      </p:sp>
      <p:grpSp>
        <p:nvGrpSpPr>
          <p:cNvPr id="31" name="Google Shape;1335;p41">
            <a:extLst>
              <a:ext uri="{FF2B5EF4-FFF2-40B4-BE49-F238E27FC236}">
                <a16:creationId xmlns:a16="http://schemas.microsoft.com/office/drawing/2014/main" id="{E6533898-8DD5-416C-9BFC-207039451265}"/>
              </a:ext>
            </a:extLst>
          </p:cNvPr>
          <p:cNvGrpSpPr/>
          <p:nvPr/>
        </p:nvGrpSpPr>
        <p:grpSpPr>
          <a:xfrm rot="5400000">
            <a:off x="457816" y="-143442"/>
            <a:ext cx="1328019" cy="1890815"/>
            <a:chOff x="3403900" y="3304800"/>
            <a:chExt cx="1158425" cy="1649350"/>
          </a:xfrm>
        </p:grpSpPr>
        <p:sp>
          <p:nvSpPr>
            <p:cNvPr id="33" name="Google Shape;1336;p41">
              <a:extLst>
                <a:ext uri="{FF2B5EF4-FFF2-40B4-BE49-F238E27FC236}">
                  <a16:creationId xmlns:a16="http://schemas.microsoft.com/office/drawing/2014/main" id="{80D72229-0768-4414-85AC-889A6A7E9148}"/>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7;p41">
              <a:extLst>
                <a:ext uri="{FF2B5EF4-FFF2-40B4-BE49-F238E27FC236}">
                  <a16:creationId xmlns:a16="http://schemas.microsoft.com/office/drawing/2014/main" id="{93A006CD-6C51-487B-8172-EC7591AE3A92}"/>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8;p41">
              <a:extLst>
                <a:ext uri="{FF2B5EF4-FFF2-40B4-BE49-F238E27FC236}">
                  <a16:creationId xmlns:a16="http://schemas.microsoft.com/office/drawing/2014/main" id="{5BBA912A-560B-43E4-84CE-5249502936C5}"/>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9;p41">
              <a:extLst>
                <a:ext uri="{FF2B5EF4-FFF2-40B4-BE49-F238E27FC236}">
                  <a16:creationId xmlns:a16="http://schemas.microsoft.com/office/drawing/2014/main" id="{F7BE4744-1513-42DD-AF74-404153B4B796}"/>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340;p41">
              <a:extLst>
                <a:ext uri="{FF2B5EF4-FFF2-40B4-BE49-F238E27FC236}">
                  <a16:creationId xmlns:a16="http://schemas.microsoft.com/office/drawing/2014/main" id="{106BFFC5-095D-4A10-9E77-36D34C8ED22C}"/>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41;p41">
              <a:extLst>
                <a:ext uri="{FF2B5EF4-FFF2-40B4-BE49-F238E27FC236}">
                  <a16:creationId xmlns:a16="http://schemas.microsoft.com/office/drawing/2014/main" id="{5D96455F-EF8C-4166-8ECD-498EAA9CFE8D}"/>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43;p41">
              <a:extLst>
                <a:ext uri="{FF2B5EF4-FFF2-40B4-BE49-F238E27FC236}">
                  <a16:creationId xmlns:a16="http://schemas.microsoft.com/office/drawing/2014/main" id="{A3C18BF2-84D2-473F-8FD2-E13915308B51}"/>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44;p41">
              <a:extLst>
                <a:ext uri="{FF2B5EF4-FFF2-40B4-BE49-F238E27FC236}">
                  <a16:creationId xmlns:a16="http://schemas.microsoft.com/office/drawing/2014/main" id="{3EBF8355-05B3-4607-BDF5-DC0BAD48014D}"/>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45;p41">
              <a:extLst>
                <a:ext uri="{FF2B5EF4-FFF2-40B4-BE49-F238E27FC236}">
                  <a16:creationId xmlns:a16="http://schemas.microsoft.com/office/drawing/2014/main" id="{D9757B29-194D-4A09-8A62-1B59DD1A5AAE}"/>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46;p41">
              <a:extLst>
                <a:ext uri="{FF2B5EF4-FFF2-40B4-BE49-F238E27FC236}">
                  <a16:creationId xmlns:a16="http://schemas.microsoft.com/office/drawing/2014/main" id="{6B3C2AEB-C2FB-48A1-B842-C179BF1B07EE}"/>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48;p41">
              <a:extLst>
                <a:ext uri="{FF2B5EF4-FFF2-40B4-BE49-F238E27FC236}">
                  <a16:creationId xmlns:a16="http://schemas.microsoft.com/office/drawing/2014/main" id="{0BFE1AB7-4425-41E1-81F4-D34497498F8A}"/>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49;p41">
              <a:extLst>
                <a:ext uri="{FF2B5EF4-FFF2-40B4-BE49-F238E27FC236}">
                  <a16:creationId xmlns:a16="http://schemas.microsoft.com/office/drawing/2014/main" id="{00E65CB9-D03B-4A55-953F-AF186BCC62B7}"/>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50;p41">
              <a:extLst>
                <a:ext uri="{FF2B5EF4-FFF2-40B4-BE49-F238E27FC236}">
                  <a16:creationId xmlns:a16="http://schemas.microsoft.com/office/drawing/2014/main" id="{B1027C49-AF27-4DBE-9710-369C860E870F}"/>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51;p41">
              <a:extLst>
                <a:ext uri="{FF2B5EF4-FFF2-40B4-BE49-F238E27FC236}">
                  <a16:creationId xmlns:a16="http://schemas.microsoft.com/office/drawing/2014/main" id="{8BC89B0F-1C8D-4569-9DA3-40EB2A75F625}"/>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52;p41">
              <a:extLst>
                <a:ext uri="{FF2B5EF4-FFF2-40B4-BE49-F238E27FC236}">
                  <a16:creationId xmlns:a16="http://schemas.microsoft.com/office/drawing/2014/main" id="{11A4D2C9-2F06-46BA-99E4-ECC2FB904EE2}"/>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53;p41">
              <a:extLst>
                <a:ext uri="{FF2B5EF4-FFF2-40B4-BE49-F238E27FC236}">
                  <a16:creationId xmlns:a16="http://schemas.microsoft.com/office/drawing/2014/main" id="{FD33EEF7-8D04-4FFC-9891-EDDDF9CB531C}"/>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54;p41">
              <a:extLst>
                <a:ext uri="{FF2B5EF4-FFF2-40B4-BE49-F238E27FC236}">
                  <a16:creationId xmlns:a16="http://schemas.microsoft.com/office/drawing/2014/main" id="{522FFBA2-2C23-4599-AB3D-9C451B59E94A}"/>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7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3886-1627-4185-899F-0A16C423C67E}"/>
              </a:ext>
            </a:extLst>
          </p:cNvPr>
          <p:cNvSpPr>
            <a:spLocks noGrp="1"/>
          </p:cNvSpPr>
          <p:nvPr>
            <p:ph type="title"/>
          </p:nvPr>
        </p:nvSpPr>
        <p:spPr>
          <a:xfrm>
            <a:off x="838198" y="547816"/>
            <a:ext cx="5167185" cy="744590"/>
          </a:xfrm>
        </p:spPr>
        <p:txBody>
          <a:bodyPr vert="horz" lIns="91440" tIns="45720" rIns="91440" bIns="45720" rtlCol="0">
            <a:normAutofit/>
          </a:bodyPr>
          <a:lstStyle/>
          <a:p>
            <a:r>
              <a:rPr lang="en-US" sz="4000" b="1" dirty="0"/>
              <a:t>2. Adaptive Filter</a:t>
            </a:r>
          </a:p>
        </p:txBody>
      </p:sp>
      <p:sp>
        <p:nvSpPr>
          <p:cNvPr id="20" name="Content Placeholder 19">
            <a:extLst>
              <a:ext uri="{FF2B5EF4-FFF2-40B4-BE49-F238E27FC236}">
                <a16:creationId xmlns:a16="http://schemas.microsoft.com/office/drawing/2014/main" id="{8DFCADEB-A4C9-422B-92E1-891A57D94C6C}"/>
              </a:ext>
            </a:extLst>
          </p:cNvPr>
          <p:cNvSpPr>
            <a:spLocks noGrp="1"/>
          </p:cNvSpPr>
          <p:nvPr>
            <p:ph idx="1"/>
          </p:nvPr>
        </p:nvSpPr>
        <p:spPr>
          <a:xfrm>
            <a:off x="6186619" y="547815"/>
            <a:ext cx="5178960" cy="1680519"/>
          </a:xfrm>
        </p:spPr>
        <p:txBody>
          <a:bodyPr anchor="ctr">
            <a:normAutofit/>
          </a:bodyPr>
          <a:lstStyle/>
          <a:p>
            <a:endParaRPr lang="en-US" sz="2000" dirty="0"/>
          </a:p>
        </p:txBody>
      </p:sp>
      <p:pic>
        <p:nvPicPr>
          <p:cNvPr id="5" name="Content Placeholder 4">
            <a:extLst>
              <a:ext uri="{FF2B5EF4-FFF2-40B4-BE49-F238E27FC236}">
                <a16:creationId xmlns:a16="http://schemas.microsoft.com/office/drawing/2014/main" id="{B96021D7-3ACA-4518-9830-0DD06C96A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823" y="471791"/>
            <a:ext cx="5338238" cy="5914418"/>
          </a:xfrm>
          <a:prstGeom prst="round2DiagRect">
            <a:avLst>
              <a:gd name="adj1" fmla="val 16667"/>
              <a:gd name="adj2" fmla="val 0"/>
            </a:avLst>
          </a:prstGeom>
          <a:ln/>
        </p:spPr>
        <p:style>
          <a:lnRef idx="2">
            <a:schemeClr val="accent2"/>
          </a:lnRef>
          <a:fillRef idx="1">
            <a:schemeClr val="lt1"/>
          </a:fillRef>
          <a:effectRef idx="0">
            <a:schemeClr val="accent2"/>
          </a:effectRef>
          <a:fontRef idx="minor">
            <a:schemeClr val="dk1"/>
          </a:fontRef>
        </p:style>
      </p:pic>
      <p:grpSp>
        <p:nvGrpSpPr>
          <p:cNvPr id="8" name="Google Shape;1335;p41">
            <a:extLst>
              <a:ext uri="{FF2B5EF4-FFF2-40B4-BE49-F238E27FC236}">
                <a16:creationId xmlns:a16="http://schemas.microsoft.com/office/drawing/2014/main" id="{00431E47-A3AE-49B3-9884-12FC44017AA2}"/>
              </a:ext>
            </a:extLst>
          </p:cNvPr>
          <p:cNvGrpSpPr/>
          <p:nvPr/>
        </p:nvGrpSpPr>
        <p:grpSpPr>
          <a:xfrm rot="5400000">
            <a:off x="309419" y="4910106"/>
            <a:ext cx="1783856" cy="1890815"/>
            <a:chOff x="3403900" y="3304800"/>
            <a:chExt cx="1556050" cy="1649350"/>
          </a:xfrm>
        </p:grpSpPr>
        <p:sp>
          <p:nvSpPr>
            <p:cNvPr id="9" name="Google Shape;1336;p41">
              <a:extLst>
                <a:ext uri="{FF2B5EF4-FFF2-40B4-BE49-F238E27FC236}">
                  <a16:creationId xmlns:a16="http://schemas.microsoft.com/office/drawing/2014/main" id="{4BA0D6E2-8794-4DDE-B9C0-D503CB71D823}"/>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7;p41">
              <a:extLst>
                <a:ext uri="{FF2B5EF4-FFF2-40B4-BE49-F238E27FC236}">
                  <a16:creationId xmlns:a16="http://schemas.microsoft.com/office/drawing/2014/main" id="{058B37D5-C8B0-44BF-9801-A8FCBB215B9E}"/>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8;p41">
              <a:extLst>
                <a:ext uri="{FF2B5EF4-FFF2-40B4-BE49-F238E27FC236}">
                  <a16:creationId xmlns:a16="http://schemas.microsoft.com/office/drawing/2014/main" id="{F5F54883-6A2C-4335-97E6-789AAE9100EC}"/>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9;p41">
              <a:extLst>
                <a:ext uri="{FF2B5EF4-FFF2-40B4-BE49-F238E27FC236}">
                  <a16:creationId xmlns:a16="http://schemas.microsoft.com/office/drawing/2014/main" id="{F2FF1DE9-F9E8-4C05-B2C4-0E2CDB69D713}"/>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40;p41">
              <a:extLst>
                <a:ext uri="{FF2B5EF4-FFF2-40B4-BE49-F238E27FC236}">
                  <a16:creationId xmlns:a16="http://schemas.microsoft.com/office/drawing/2014/main" id="{9D83369B-102C-4358-B5C1-001B6548973A}"/>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1;p41">
              <a:extLst>
                <a:ext uri="{FF2B5EF4-FFF2-40B4-BE49-F238E27FC236}">
                  <a16:creationId xmlns:a16="http://schemas.microsoft.com/office/drawing/2014/main" id="{0A62BAB0-0D4F-4ED8-8A86-74992373F19E}"/>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2;p41">
              <a:extLst>
                <a:ext uri="{FF2B5EF4-FFF2-40B4-BE49-F238E27FC236}">
                  <a16:creationId xmlns:a16="http://schemas.microsoft.com/office/drawing/2014/main" id="{24C08DC2-18A8-405C-A359-200521CF5E35}"/>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3;p41">
              <a:extLst>
                <a:ext uri="{FF2B5EF4-FFF2-40B4-BE49-F238E27FC236}">
                  <a16:creationId xmlns:a16="http://schemas.microsoft.com/office/drawing/2014/main" id="{6614EB6C-7737-4580-8D48-4ECC11540BE0}"/>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4;p41">
              <a:extLst>
                <a:ext uri="{FF2B5EF4-FFF2-40B4-BE49-F238E27FC236}">
                  <a16:creationId xmlns:a16="http://schemas.microsoft.com/office/drawing/2014/main" id="{8B11709B-4B2E-4FAD-816C-2351DC523D48}"/>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5;p41">
              <a:extLst>
                <a:ext uri="{FF2B5EF4-FFF2-40B4-BE49-F238E27FC236}">
                  <a16:creationId xmlns:a16="http://schemas.microsoft.com/office/drawing/2014/main" id="{8DD8F7A0-CB2E-4F2F-B459-BF249D96B0C6}"/>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6;p41">
              <a:extLst>
                <a:ext uri="{FF2B5EF4-FFF2-40B4-BE49-F238E27FC236}">
                  <a16:creationId xmlns:a16="http://schemas.microsoft.com/office/drawing/2014/main" id="{361195E1-43A5-4EF9-B9FB-FC65F55A0D10}"/>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7;p41">
              <a:extLst>
                <a:ext uri="{FF2B5EF4-FFF2-40B4-BE49-F238E27FC236}">
                  <a16:creationId xmlns:a16="http://schemas.microsoft.com/office/drawing/2014/main" id="{762824F4-BC5F-4A71-8969-0DF5C3736D17}"/>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8;p41">
              <a:extLst>
                <a:ext uri="{FF2B5EF4-FFF2-40B4-BE49-F238E27FC236}">
                  <a16:creationId xmlns:a16="http://schemas.microsoft.com/office/drawing/2014/main" id="{0A509CEE-E133-4B00-ABA6-43852A3F0709}"/>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9;p41">
              <a:extLst>
                <a:ext uri="{FF2B5EF4-FFF2-40B4-BE49-F238E27FC236}">
                  <a16:creationId xmlns:a16="http://schemas.microsoft.com/office/drawing/2014/main" id="{B09FFDF0-F8C0-41F7-8114-709E09E19F09}"/>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0;p41">
              <a:extLst>
                <a:ext uri="{FF2B5EF4-FFF2-40B4-BE49-F238E27FC236}">
                  <a16:creationId xmlns:a16="http://schemas.microsoft.com/office/drawing/2014/main" id="{32BF1E52-076F-4637-A9A2-A313291886B1}"/>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1;p41">
              <a:extLst>
                <a:ext uri="{FF2B5EF4-FFF2-40B4-BE49-F238E27FC236}">
                  <a16:creationId xmlns:a16="http://schemas.microsoft.com/office/drawing/2014/main" id="{9CD33AF7-26BB-409A-95B7-B62533D9DD32}"/>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2;p41">
              <a:extLst>
                <a:ext uri="{FF2B5EF4-FFF2-40B4-BE49-F238E27FC236}">
                  <a16:creationId xmlns:a16="http://schemas.microsoft.com/office/drawing/2014/main" id="{60D1FC9F-E3B9-4273-8D54-C76125E4CC9C}"/>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3;p41">
              <a:extLst>
                <a:ext uri="{FF2B5EF4-FFF2-40B4-BE49-F238E27FC236}">
                  <a16:creationId xmlns:a16="http://schemas.microsoft.com/office/drawing/2014/main" id="{F244F829-20A5-4589-A988-BD68E0F21361}"/>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4;p41">
              <a:extLst>
                <a:ext uri="{FF2B5EF4-FFF2-40B4-BE49-F238E27FC236}">
                  <a16:creationId xmlns:a16="http://schemas.microsoft.com/office/drawing/2014/main" id="{889B6BC1-9047-4E63-A091-8A97971BD79A}"/>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DFB08A4-DA26-F490-05E0-233E93F3B477}"/>
              </a:ext>
            </a:extLst>
          </p:cNvPr>
          <p:cNvSpPr txBox="1"/>
          <p:nvPr/>
        </p:nvSpPr>
        <p:spPr>
          <a:xfrm>
            <a:off x="940855" y="1823504"/>
            <a:ext cx="5178961" cy="4462760"/>
          </a:xfrm>
          <a:prstGeom prst="rect">
            <a:avLst/>
          </a:prstGeom>
          <a:noFill/>
        </p:spPr>
        <p:txBody>
          <a:bodyPr wrap="square" rtlCol="0">
            <a:spAutoFit/>
          </a:bodyPr>
          <a:lstStyle/>
          <a:p>
            <a:pPr marL="0" marR="0" indent="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x(k)= [1, sin{ax (k)}, cos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sin {2nx (k)}, cos{2nx (k)}]</a:t>
            </a:r>
          </a:p>
          <a:p>
            <a:pPr marL="0" marR="0" indent="0">
              <a:lnSpc>
                <a:spcPct val="150000"/>
              </a:lnSpc>
              <a:spcBef>
                <a:spcPts val="0"/>
              </a:spcBef>
              <a:spcAft>
                <a:spcPts val="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X(0.0806) = [1,0.25,0.9,0.48,0.87]</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50000"/>
              </a:lnSpc>
              <a:spcBef>
                <a:spcPts val="0"/>
              </a:spcBef>
              <a:spcAft>
                <a:spcPts val="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h(k) = [ho(k), h₁(k), h₂(k),... h2n+1(k)]</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Hence the estimated output of the identification model is computed 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y(k)= v(k) h(k)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67144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227E-1211-4938-8498-95E7418FAD33}"/>
              </a:ext>
            </a:extLst>
          </p:cNvPr>
          <p:cNvSpPr>
            <a:spLocks noGrp="1"/>
          </p:cNvSpPr>
          <p:nvPr>
            <p:ph type="title"/>
          </p:nvPr>
        </p:nvSpPr>
        <p:spPr>
          <a:xfrm>
            <a:off x="594359" y="342901"/>
            <a:ext cx="5314071" cy="967153"/>
          </a:xfrm>
        </p:spPr>
        <p:txBody>
          <a:bodyPr>
            <a:normAutofit/>
          </a:bodyPr>
          <a:lstStyle/>
          <a:p>
            <a:r>
              <a:rPr lang="en-US" sz="3600" b="1" dirty="0">
                <a:solidFill>
                  <a:schemeClr val="bg2"/>
                </a:solidFill>
              </a:rPr>
              <a:t>3.Mean Square Error: </a:t>
            </a:r>
            <a:endParaRPr lang="en-IN" sz="3600" b="1" dirty="0">
              <a:solidFill>
                <a:schemeClr val="bg2"/>
              </a:solidFill>
            </a:endParaRPr>
          </a:p>
        </p:txBody>
      </p:sp>
      <p:sp>
        <p:nvSpPr>
          <p:cNvPr id="9" name="Content Placeholder 8">
            <a:extLst>
              <a:ext uri="{FF2B5EF4-FFF2-40B4-BE49-F238E27FC236}">
                <a16:creationId xmlns:a16="http://schemas.microsoft.com/office/drawing/2014/main" id="{4358653F-2391-43FF-B71D-7A0E1DF06258}"/>
              </a:ext>
            </a:extLst>
          </p:cNvPr>
          <p:cNvSpPr>
            <a:spLocks noGrp="1"/>
          </p:cNvSpPr>
          <p:nvPr>
            <p:ph idx="1"/>
          </p:nvPr>
        </p:nvSpPr>
        <p:spPr>
          <a:xfrm>
            <a:off x="925140" y="1948177"/>
            <a:ext cx="2943475" cy="1432794"/>
          </a:xfrm>
        </p:spPr>
        <p:txBody>
          <a:bodyPr>
            <a:normAutofit/>
          </a:bodyPr>
          <a:lstStyle/>
          <a:p>
            <a:pPr marL="0" indent="0">
              <a:buNone/>
            </a:pPr>
            <a:endParaRPr lang="en-US" sz="2000" dirty="0">
              <a:solidFill>
                <a:schemeClr val="bg1"/>
              </a:solidFill>
            </a:endParaRPr>
          </a:p>
          <a:p>
            <a:pPr marL="0" indent="0">
              <a:buNone/>
            </a:pPr>
            <a:r>
              <a:rPr lang="en-US" sz="2000" dirty="0">
                <a:solidFill>
                  <a:schemeClr val="bg1"/>
                </a:solidFill>
              </a:rPr>
              <a:t>         </a:t>
            </a:r>
            <a:r>
              <a:rPr lang="en-US" sz="2000" dirty="0">
                <a:solidFill>
                  <a:schemeClr val="tx1"/>
                </a:solidFill>
              </a:rPr>
              <a:t>e(k) = d(k) – y(k)</a:t>
            </a:r>
          </a:p>
          <a:p>
            <a:pPr marL="0" indent="0">
              <a:buNone/>
            </a:pPr>
            <a:r>
              <a:rPr lang="en-US" sz="2000" dirty="0">
                <a:solidFill>
                  <a:schemeClr val="tx1"/>
                </a:solidFill>
              </a:rPr>
              <a:t>         d(k) = h(k) * x(k)</a:t>
            </a:r>
          </a:p>
          <a:p>
            <a:pPr marL="0" indent="0">
              <a:buNone/>
            </a:pPr>
            <a:endParaRPr lang="en-US" sz="2000" dirty="0">
              <a:solidFill>
                <a:schemeClr val="bg1"/>
              </a:solidFill>
            </a:endParaRPr>
          </a:p>
        </p:txBody>
      </p:sp>
      <p:pic>
        <p:nvPicPr>
          <p:cNvPr id="7" name="Picture 6">
            <a:extLst>
              <a:ext uri="{FF2B5EF4-FFF2-40B4-BE49-F238E27FC236}">
                <a16:creationId xmlns:a16="http://schemas.microsoft.com/office/drawing/2014/main" id="{DBC3CECD-4EFF-41B6-847F-9174D956E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635" y="1620480"/>
            <a:ext cx="6596652" cy="4568181"/>
          </a:xfrm>
          <a:prstGeom prst="rect">
            <a:avLst/>
          </a:prstGeom>
          <a:ln/>
        </p:spPr>
        <p:style>
          <a:lnRef idx="2">
            <a:schemeClr val="accent2"/>
          </a:lnRef>
          <a:fillRef idx="1">
            <a:schemeClr val="lt1"/>
          </a:fillRef>
          <a:effectRef idx="0">
            <a:schemeClr val="accent2"/>
          </a:effectRef>
          <a:fontRef idx="minor">
            <a:schemeClr val="dk1"/>
          </a:fontRef>
        </p:style>
      </p:pic>
      <p:grpSp>
        <p:nvGrpSpPr>
          <p:cNvPr id="8" name="Google Shape;1335;p41">
            <a:extLst>
              <a:ext uri="{FF2B5EF4-FFF2-40B4-BE49-F238E27FC236}">
                <a16:creationId xmlns:a16="http://schemas.microsoft.com/office/drawing/2014/main" id="{6AE8A15C-5CFA-499F-ABA9-F3C0C220A990}"/>
              </a:ext>
            </a:extLst>
          </p:cNvPr>
          <p:cNvGrpSpPr/>
          <p:nvPr/>
        </p:nvGrpSpPr>
        <p:grpSpPr>
          <a:xfrm rot="5400000">
            <a:off x="373866" y="4677764"/>
            <a:ext cx="1783856" cy="1890815"/>
            <a:chOff x="3403900" y="3304800"/>
            <a:chExt cx="1556050" cy="1649350"/>
          </a:xfrm>
        </p:grpSpPr>
        <p:sp>
          <p:nvSpPr>
            <p:cNvPr id="10" name="Google Shape;1336;p41">
              <a:extLst>
                <a:ext uri="{FF2B5EF4-FFF2-40B4-BE49-F238E27FC236}">
                  <a16:creationId xmlns:a16="http://schemas.microsoft.com/office/drawing/2014/main" id="{8F263F35-E32A-4999-BB1D-153E3CE85511}"/>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37;p41">
              <a:extLst>
                <a:ext uri="{FF2B5EF4-FFF2-40B4-BE49-F238E27FC236}">
                  <a16:creationId xmlns:a16="http://schemas.microsoft.com/office/drawing/2014/main" id="{09C29F9F-69CC-45DE-B7B1-6AFA4CB0A408}"/>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8;p41">
              <a:extLst>
                <a:ext uri="{FF2B5EF4-FFF2-40B4-BE49-F238E27FC236}">
                  <a16:creationId xmlns:a16="http://schemas.microsoft.com/office/drawing/2014/main" id="{93551841-B9D4-4393-ABAF-E13979FA9364}"/>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9;p41">
              <a:extLst>
                <a:ext uri="{FF2B5EF4-FFF2-40B4-BE49-F238E27FC236}">
                  <a16:creationId xmlns:a16="http://schemas.microsoft.com/office/drawing/2014/main" id="{BA2BEB43-FB38-4F4D-B235-A7AB598E11F9}"/>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340;p41">
              <a:extLst>
                <a:ext uri="{FF2B5EF4-FFF2-40B4-BE49-F238E27FC236}">
                  <a16:creationId xmlns:a16="http://schemas.microsoft.com/office/drawing/2014/main" id="{EF5B6D82-212C-48ED-AA32-A893D233A663}"/>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1;p41">
              <a:extLst>
                <a:ext uri="{FF2B5EF4-FFF2-40B4-BE49-F238E27FC236}">
                  <a16:creationId xmlns:a16="http://schemas.microsoft.com/office/drawing/2014/main" id="{3206C25B-E73D-407F-8753-4FAE8E2E005C}"/>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2;p41">
              <a:extLst>
                <a:ext uri="{FF2B5EF4-FFF2-40B4-BE49-F238E27FC236}">
                  <a16:creationId xmlns:a16="http://schemas.microsoft.com/office/drawing/2014/main" id="{B4DC7A28-22E2-4E8D-9C3B-676666CB12E6}"/>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3;p41">
              <a:extLst>
                <a:ext uri="{FF2B5EF4-FFF2-40B4-BE49-F238E27FC236}">
                  <a16:creationId xmlns:a16="http://schemas.microsoft.com/office/drawing/2014/main" id="{F05C3CFD-E49D-4E7A-BFF8-9B3FB6809758}"/>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4;p41">
              <a:extLst>
                <a:ext uri="{FF2B5EF4-FFF2-40B4-BE49-F238E27FC236}">
                  <a16:creationId xmlns:a16="http://schemas.microsoft.com/office/drawing/2014/main" id="{F52767AB-3638-4E47-96C2-495F8246F883}"/>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5;p41">
              <a:extLst>
                <a:ext uri="{FF2B5EF4-FFF2-40B4-BE49-F238E27FC236}">
                  <a16:creationId xmlns:a16="http://schemas.microsoft.com/office/drawing/2014/main" id="{1DC70087-6D78-48DC-B33A-4C9A8B34C270}"/>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6;p41">
              <a:extLst>
                <a:ext uri="{FF2B5EF4-FFF2-40B4-BE49-F238E27FC236}">
                  <a16:creationId xmlns:a16="http://schemas.microsoft.com/office/drawing/2014/main" id="{62B2D248-3E20-44DC-B1FC-1B3E494B2205}"/>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347;p41">
              <a:extLst>
                <a:ext uri="{FF2B5EF4-FFF2-40B4-BE49-F238E27FC236}">
                  <a16:creationId xmlns:a16="http://schemas.microsoft.com/office/drawing/2014/main" id="{D13FAE35-8726-4CC0-AFAC-548BE2593988}"/>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8;p41">
              <a:extLst>
                <a:ext uri="{FF2B5EF4-FFF2-40B4-BE49-F238E27FC236}">
                  <a16:creationId xmlns:a16="http://schemas.microsoft.com/office/drawing/2014/main" id="{A7911B35-095D-4167-A8B6-63F27AE29FFB}"/>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9;p41">
              <a:extLst>
                <a:ext uri="{FF2B5EF4-FFF2-40B4-BE49-F238E27FC236}">
                  <a16:creationId xmlns:a16="http://schemas.microsoft.com/office/drawing/2014/main" id="{A49857DB-9016-42AF-A709-AA41C93F4BDB}"/>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0;p41">
              <a:extLst>
                <a:ext uri="{FF2B5EF4-FFF2-40B4-BE49-F238E27FC236}">
                  <a16:creationId xmlns:a16="http://schemas.microsoft.com/office/drawing/2014/main" id="{A00C19A3-EA65-4607-8E29-A8812BFB9C58}"/>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1;p41">
              <a:extLst>
                <a:ext uri="{FF2B5EF4-FFF2-40B4-BE49-F238E27FC236}">
                  <a16:creationId xmlns:a16="http://schemas.microsoft.com/office/drawing/2014/main" id="{987E9CE4-9833-4CE6-9B9A-D7111E2AE05E}"/>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2;p41">
              <a:extLst>
                <a:ext uri="{FF2B5EF4-FFF2-40B4-BE49-F238E27FC236}">
                  <a16:creationId xmlns:a16="http://schemas.microsoft.com/office/drawing/2014/main" id="{9DD2E912-12BE-4ECC-812E-5FDCAE2DC832}"/>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3;p41">
              <a:extLst>
                <a:ext uri="{FF2B5EF4-FFF2-40B4-BE49-F238E27FC236}">
                  <a16:creationId xmlns:a16="http://schemas.microsoft.com/office/drawing/2014/main" id="{EDFC9CFD-2F2F-4D88-8D85-AF98BBE59AA8}"/>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4;p41">
              <a:extLst>
                <a:ext uri="{FF2B5EF4-FFF2-40B4-BE49-F238E27FC236}">
                  <a16:creationId xmlns:a16="http://schemas.microsoft.com/office/drawing/2014/main" id="{0E2ACD4E-708F-40F1-A5CA-62D5FD4791A8}"/>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C99CEAE-5EA8-4FFE-A738-D53C2E1F3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099" y="3494367"/>
            <a:ext cx="2705100" cy="676275"/>
          </a:xfrm>
          <a:prstGeom prst="rect">
            <a:avLst/>
          </a:prstGeom>
        </p:spPr>
      </p:pic>
    </p:spTree>
    <p:extLst>
      <p:ext uri="{BB962C8B-B14F-4D97-AF65-F5344CB8AC3E}">
        <p14:creationId xmlns:p14="http://schemas.microsoft.com/office/powerpoint/2010/main" val="152256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8305-E3F0-4B66-A7F4-4496C2042CCC}"/>
              </a:ext>
            </a:extLst>
          </p:cNvPr>
          <p:cNvSpPr>
            <a:spLocks noGrp="1"/>
          </p:cNvSpPr>
          <p:nvPr>
            <p:ph type="title"/>
          </p:nvPr>
        </p:nvSpPr>
        <p:spPr>
          <a:xfrm>
            <a:off x="415600" y="593367"/>
            <a:ext cx="11360800" cy="1116728"/>
          </a:xfrm>
        </p:spPr>
        <p:txBody>
          <a:bodyPr/>
          <a:lstStyle/>
          <a:p>
            <a:r>
              <a:rPr lang="en-US" u="sng" dirty="0"/>
              <a:t>SIMULATION:</a:t>
            </a:r>
            <a:br>
              <a:rPr lang="en-US" dirty="0"/>
            </a:br>
            <a:r>
              <a:rPr lang="en-US" sz="2800" dirty="0"/>
              <a:t>1.EIIP MAPPING</a:t>
            </a:r>
            <a:endParaRPr lang="en-IN" sz="2800" dirty="0"/>
          </a:p>
        </p:txBody>
      </p:sp>
      <p:pic>
        <p:nvPicPr>
          <p:cNvPr id="5" name="Content Placeholder 4">
            <a:extLst>
              <a:ext uri="{FF2B5EF4-FFF2-40B4-BE49-F238E27FC236}">
                <a16:creationId xmlns:a16="http://schemas.microsoft.com/office/drawing/2014/main" id="{984BE060-39F8-4D6E-841E-DF6B616AE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3807" y="1710095"/>
            <a:ext cx="8096956" cy="4554538"/>
          </a:xfrm>
          <a:prstGeom prst="rect">
            <a:avLst/>
          </a:prstGeom>
          <a:ln>
            <a:noFill/>
          </a:ln>
          <a:effectLst>
            <a:softEdge rad="112500"/>
          </a:effectLst>
        </p:spPr>
      </p:pic>
      <p:grpSp>
        <p:nvGrpSpPr>
          <p:cNvPr id="6" name="Google Shape;1335;p41">
            <a:extLst>
              <a:ext uri="{FF2B5EF4-FFF2-40B4-BE49-F238E27FC236}">
                <a16:creationId xmlns:a16="http://schemas.microsoft.com/office/drawing/2014/main" id="{C3BF327C-6999-4140-9595-4A6ED26A29FA}"/>
              </a:ext>
            </a:extLst>
          </p:cNvPr>
          <p:cNvGrpSpPr/>
          <p:nvPr/>
        </p:nvGrpSpPr>
        <p:grpSpPr>
          <a:xfrm rot="5400000">
            <a:off x="373866" y="4677764"/>
            <a:ext cx="1783856" cy="1890815"/>
            <a:chOff x="3403900" y="3304800"/>
            <a:chExt cx="1556050" cy="1649350"/>
          </a:xfrm>
        </p:grpSpPr>
        <p:sp>
          <p:nvSpPr>
            <p:cNvPr id="7" name="Google Shape;1336;p41">
              <a:extLst>
                <a:ext uri="{FF2B5EF4-FFF2-40B4-BE49-F238E27FC236}">
                  <a16:creationId xmlns:a16="http://schemas.microsoft.com/office/drawing/2014/main" id="{A19FA766-AF4E-4698-81E8-A19B14FF6595}"/>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1">
              <a:extLst>
                <a:ext uri="{FF2B5EF4-FFF2-40B4-BE49-F238E27FC236}">
                  <a16:creationId xmlns:a16="http://schemas.microsoft.com/office/drawing/2014/main" id="{E15CD060-870C-4357-8F3F-507C72A381D3}"/>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8;p41">
              <a:extLst>
                <a:ext uri="{FF2B5EF4-FFF2-40B4-BE49-F238E27FC236}">
                  <a16:creationId xmlns:a16="http://schemas.microsoft.com/office/drawing/2014/main" id="{F934BB7D-9D9B-423A-A561-BE3313DBB9D3}"/>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9;p41">
              <a:extLst>
                <a:ext uri="{FF2B5EF4-FFF2-40B4-BE49-F238E27FC236}">
                  <a16:creationId xmlns:a16="http://schemas.microsoft.com/office/drawing/2014/main" id="{CC5B429B-7144-4892-B615-DDFE41866039}"/>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340;p41">
              <a:extLst>
                <a:ext uri="{FF2B5EF4-FFF2-40B4-BE49-F238E27FC236}">
                  <a16:creationId xmlns:a16="http://schemas.microsoft.com/office/drawing/2014/main" id="{E915CA82-C33D-40E8-89F0-108B730CCEF7}"/>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1;p41">
              <a:extLst>
                <a:ext uri="{FF2B5EF4-FFF2-40B4-BE49-F238E27FC236}">
                  <a16:creationId xmlns:a16="http://schemas.microsoft.com/office/drawing/2014/main" id="{A57A8D41-B60B-4B1F-9594-A8E627F9C122}"/>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2;p41">
              <a:extLst>
                <a:ext uri="{FF2B5EF4-FFF2-40B4-BE49-F238E27FC236}">
                  <a16:creationId xmlns:a16="http://schemas.microsoft.com/office/drawing/2014/main" id="{E1DA6D15-0ED7-4FCF-AB78-39582B0B419B}"/>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3;p41">
              <a:extLst>
                <a:ext uri="{FF2B5EF4-FFF2-40B4-BE49-F238E27FC236}">
                  <a16:creationId xmlns:a16="http://schemas.microsoft.com/office/drawing/2014/main" id="{C7F7811A-8BB9-424B-A8AA-F542EABB8D84}"/>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4;p41">
              <a:extLst>
                <a:ext uri="{FF2B5EF4-FFF2-40B4-BE49-F238E27FC236}">
                  <a16:creationId xmlns:a16="http://schemas.microsoft.com/office/drawing/2014/main" id="{665F3935-DC3C-4F13-9E16-11904A548BB8}"/>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5;p41">
              <a:extLst>
                <a:ext uri="{FF2B5EF4-FFF2-40B4-BE49-F238E27FC236}">
                  <a16:creationId xmlns:a16="http://schemas.microsoft.com/office/drawing/2014/main" id="{F679A357-AED3-4FD0-9FC9-3332AE085073}"/>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6;p41">
              <a:extLst>
                <a:ext uri="{FF2B5EF4-FFF2-40B4-BE49-F238E27FC236}">
                  <a16:creationId xmlns:a16="http://schemas.microsoft.com/office/drawing/2014/main" id="{98D5ADCD-C06E-458B-8B9E-103D3641A31D}"/>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347;p41">
              <a:extLst>
                <a:ext uri="{FF2B5EF4-FFF2-40B4-BE49-F238E27FC236}">
                  <a16:creationId xmlns:a16="http://schemas.microsoft.com/office/drawing/2014/main" id="{CE4F49F1-347C-4E95-ADC5-686057529CC9}"/>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8;p41">
              <a:extLst>
                <a:ext uri="{FF2B5EF4-FFF2-40B4-BE49-F238E27FC236}">
                  <a16:creationId xmlns:a16="http://schemas.microsoft.com/office/drawing/2014/main" id="{295895B8-11A6-4670-9955-9B41BCC7D89B}"/>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9;p41">
              <a:extLst>
                <a:ext uri="{FF2B5EF4-FFF2-40B4-BE49-F238E27FC236}">
                  <a16:creationId xmlns:a16="http://schemas.microsoft.com/office/drawing/2014/main" id="{63B17354-1861-4D0E-98B3-F6A13C405734}"/>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0;p41">
              <a:extLst>
                <a:ext uri="{FF2B5EF4-FFF2-40B4-BE49-F238E27FC236}">
                  <a16:creationId xmlns:a16="http://schemas.microsoft.com/office/drawing/2014/main" id="{CFC656B4-ED8B-4CB6-BA3C-21ED2321C287}"/>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1;p41">
              <a:extLst>
                <a:ext uri="{FF2B5EF4-FFF2-40B4-BE49-F238E27FC236}">
                  <a16:creationId xmlns:a16="http://schemas.microsoft.com/office/drawing/2014/main" id="{71328512-025E-4B3B-AF53-3DC168B56166}"/>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2;p41">
              <a:extLst>
                <a:ext uri="{FF2B5EF4-FFF2-40B4-BE49-F238E27FC236}">
                  <a16:creationId xmlns:a16="http://schemas.microsoft.com/office/drawing/2014/main" id="{83C8EE6B-4965-4162-A4A7-381D887FEFE1}"/>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3;p41">
              <a:extLst>
                <a:ext uri="{FF2B5EF4-FFF2-40B4-BE49-F238E27FC236}">
                  <a16:creationId xmlns:a16="http://schemas.microsoft.com/office/drawing/2014/main" id="{E41A4AC6-226D-4081-9569-AED204E4A2E3}"/>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4;p41">
              <a:extLst>
                <a:ext uri="{FF2B5EF4-FFF2-40B4-BE49-F238E27FC236}">
                  <a16:creationId xmlns:a16="http://schemas.microsoft.com/office/drawing/2014/main" id="{4BEA230F-1A0D-44B3-8196-299AFFC86A85}"/>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937;p50">
            <a:extLst>
              <a:ext uri="{FF2B5EF4-FFF2-40B4-BE49-F238E27FC236}">
                <a16:creationId xmlns:a16="http://schemas.microsoft.com/office/drawing/2014/main" id="{F27034AE-3B92-4F9E-B2A4-0F40D6D527AE}"/>
              </a:ext>
            </a:extLst>
          </p:cNvPr>
          <p:cNvGrpSpPr/>
          <p:nvPr/>
        </p:nvGrpSpPr>
        <p:grpSpPr>
          <a:xfrm rot="6907172">
            <a:off x="10645302" y="134804"/>
            <a:ext cx="1090920" cy="1294094"/>
            <a:chOff x="3397302" y="3304800"/>
            <a:chExt cx="1031123" cy="1251750"/>
          </a:xfrm>
        </p:grpSpPr>
        <p:sp>
          <p:nvSpPr>
            <p:cNvPr id="27" name="Google Shape;1938;p50">
              <a:extLst>
                <a:ext uri="{FF2B5EF4-FFF2-40B4-BE49-F238E27FC236}">
                  <a16:creationId xmlns:a16="http://schemas.microsoft.com/office/drawing/2014/main" id="{722C04EB-1AA0-42C5-85F5-C3ACF6A92D51}"/>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39;p50">
              <a:extLst>
                <a:ext uri="{FF2B5EF4-FFF2-40B4-BE49-F238E27FC236}">
                  <a16:creationId xmlns:a16="http://schemas.microsoft.com/office/drawing/2014/main" id="{94C63603-34B4-4BDC-AEA8-34983EE44BBF}"/>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0;p50">
              <a:extLst>
                <a:ext uri="{FF2B5EF4-FFF2-40B4-BE49-F238E27FC236}">
                  <a16:creationId xmlns:a16="http://schemas.microsoft.com/office/drawing/2014/main" id="{E3934028-B17F-4A8A-9308-C211B920B578}"/>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941;p50">
              <a:extLst>
                <a:ext uri="{FF2B5EF4-FFF2-40B4-BE49-F238E27FC236}">
                  <a16:creationId xmlns:a16="http://schemas.microsoft.com/office/drawing/2014/main" id="{8F0CB884-D39A-438B-9DAA-D49A4188EAE8}"/>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942;p50">
              <a:extLst>
                <a:ext uri="{FF2B5EF4-FFF2-40B4-BE49-F238E27FC236}">
                  <a16:creationId xmlns:a16="http://schemas.microsoft.com/office/drawing/2014/main" id="{7FA2CD57-BEB7-4256-BD80-A3C67D106798}"/>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43;p50">
              <a:extLst>
                <a:ext uri="{FF2B5EF4-FFF2-40B4-BE49-F238E27FC236}">
                  <a16:creationId xmlns:a16="http://schemas.microsoft.com/office/drawing/2014/main" id="{B7434668-7166-474F-B5F7-2198ABBECD8F}"/>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4;p50">
              <a:extLst>
                <a:ext uri="{FF2B5EF4-FFF2-40B4-BE49-F238E27FC236}">
                  <a16:creationId xmlns:a16="http://schemas.microsoft.com/office/drawing/2014/main" id="{B9AF5D4C-2D00-4934-843B-EBF5DC79E282}"/>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5;p50">
              <a:extLst>
                <a:ext uri="{FF2B5EF4-FFF2-40B4-BE49-F238E27FC236}">
                  <a16:creationId xmlns:a16="http://schemas.microsoft.com/office/drawing/2014/main" id="{6DAF1DE6-C924-4A82-8643-9EACFD69C4C6}"/>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46;p50">
              <a:extLst>
                <a:ext uri="{FF2B5EF4-FFF2-40B4-BE49-F238E27FC236}">
                  <a16:creationId xmlns:a16="http://schemas.microsoft.com/office/drawing/2014/main" id="{F9CE8399-A53C-45B2-8DE3-0D8AF2CC7E67}"/>
                </a:ext>
              </a:extLst>
            </p:cNvPr>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7;p50">
              <a:extLst>
                <a:ext uri="{FF2B5EF4-FFF2-40B4-BE49-F238E27FC236}">
                  <a16:creationId xmlns:a16="http://schemas.microsoft.com/office/drawing/2014/main" id="{91533CD2-0B3B-48BC-AB0D-D8F9F408DAAE}"/>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794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C595-ADB5-483F-93FD-9808A5BE265D}"/>
              </a:ext>
            </a:extLst>
          </p:cNvPr>
          <p:cNvSpPr>
            <a:spLocks noGrp="1"/>
          </p:cNvSpPr>
          <p:nvPr>
            <p:ph type="title"/>
          </p:nvPr>
        </p:nvSpPr>
        <p:spPr/>
        <p:txBody>
          <a:bodyPr/>
          <a:lstStyle/>
          <a:p>
            <a:r>
              <a:rPr lang="en-US" dirty="0"/>
              <a:t>2.Healthy Gene:</a:t>
            </a:r>
            <a:endParaRPr lang="en-IN" dirty="0"/>
          </a:p>
        </p:txBody>
      </p:sp>
      <p:pic>
        <p:nvPicPr>
          <p:cNvPr id="11" name="Content Placeholder 10">
            <a:extLst>
              <a:ext uri="{FF2B5EF4-FFF2-40B4-BE49-F238E27FC236}">
                <a16:creationId xmlns:a16="http://schemas.microsoft.com/office/drawing/2014/main" id="{E15FF346-0514-4E8A-AF97-70E5C861B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4632" y="1598852"/>
            <a:ext cx="8096956" cy="4554538"/>
          </a:xfrm>
          <a:prstGeom prst="roundRect">
            <a:avLst>
              <a:gd name="adj" fmla="val 8594"/>
            </a:avLst>
          </a:prstGeom>
          <a:solidFill>
            <a:srgbClr val="FFFFFF">
              <a:shade val="85000"/>
            </a:srgbClr>
          </a:solidFill>
          <a:ln>
            <a:solidFill>
              <a:schemeClr val="accent2">
                <a:lumMod val="75000"/>
              </a:schemeClr>
            </a:solidFill>
          </a:ln>
          <a:effectLst>
            <a:reflection blurRad="12700" stA="38000" endPos="28000" dist="5000" dir="5400000" sy="-100000" algn="bl" rotWithShape="0"/>
          </a:effectLst>
        </p:spPr>
      </p:pic>
      <p:grpSp>
        <p:nvGrpSpPr>
          <p:cNvPr id="12" name="Google Shape;1335;p41">
            <a:extLst>
              <a:ext uri="{FF2B5EF4-FFF2-40B4-BE49-F238E27FC236}">
                <a16:creationId xmlns:a16="http://schemas.microsoft.com/office/drawing/2014/main" id="{642311AF-1761-4CDA-98C5-6B6FE4516CB4}"/>
              </a:ext>
            </a:extLst>
          </p:cNvPr>
          <p:cNvGrpSpPr/>
          <p:nvPr/>
        </p:nvGrpSpPr>
        <p:grpSpPr>
          <a:xfrm rot="5400000">
            <a:off x="373866" y="4677764"/>
            <a:ext cx="1783856" cy="1890815"/>
            <a:chOff x="3403900" y="3304800"/>
            <a:chExt cx="1556050" cy="1649350"/>
          </a:xfrm>
        </p:grpSpPr>
        <p:sp>
          <p:nvSpPr>
            <p:cNvPr id="13" name="Google Shape;1336;p41">
              <a:extLst>
                <a:ext uri="{FF2B5EF4-FFF2-40B4-BE49-F238E27FC236}">
                  <a16:creationId xmlns:a16="http://schemas.microsoft.com/office/drawing/2014/main" id="{BC733EEC-43C2-41BE-9574-9DAA44AFDD4A}"/>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7;p41">
              <a:extLst>
                <a:ext uri="{FF2B5EF4-FFF2-40B4-BE49-F238E27FC236}">
                  <a16:creationId xmlns:a16="http://schemas.microsoft.com/office/drawing/2014/main" id="{DD271CC0-58EE-4C93-AF14-8332FB77A461}"/>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38;p41">
              <a:extLst>
                <a:ext uri="{FF2B5EF4-FFF2-40B4-BE49-F238E27FC236}">
                  <a16:creationId xmlns:a16="http://schemas.microsoft.com/office/drawing/2014/main" id="{7924E839-5AA5-44CD-80D0-134D3CA4639D}"/>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9;p41">
              <a:extLst>
                <a:ext uri="{FF2B5EF4-FFF2-40B4-BE49-F238E27FC236}">
                  <a16:creationId xmlns:a16="http://schemas.microsoft.com/office/drawing/2014/main" id="{F95F7427-1FB5-4049-9CD5-0127017B9AD3}"/>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340;p41">
              <a:extLst>
                <a:ext uri="{FF2B5EF4-FFF2-40B4-BE49-F238E27FC236}">
                  <a16:creationId xmlns:a16="http://schemas.microsoft.com/office/drawing/2014/main" id="{7F8F04A6-5AD8-47C1-9B54-1FDCE978F0EA}"/>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1;p41">
              <a:extLst>
                <a:ext uri="{FF2B5EF4-FFF2-40B4-BE49-F238E27FC236}">
                  <a16:creationId xmlns:a16="http://schemas.microsoft.com/office/drawing/2014/main" id="{943C5DF9-60C4-4486-83AF-A9B34D763791}"/>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2;p41">
              <a:extLst>
                <a:ext uri="{FF2B5EF4-FFF2-40B4-BE49-F238E27FC236}">
                  <a16:creationId xmlns:a16="http://schemas.microsoft.com/office/drawing/2014/main" id="{1F8EAA17-91D7-41F5-8638-69677C3A3361}"/>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3;p41">
              <a:extLst>
                <a:ext uri="{FF2B5EF4-FFF2-40B4-BE49-F238E27FC236}">
                  <a16:creationId xmlns:a16="http://schemas.microsoft.com/office/drawing/2014/main" id="{93580908-6616-47DE-93C0-CBB5E2615491}"/>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4;p41">
              <a:extLst>
                <a:ext uri="{FF2B5EF4-FFF2-40B4-BE49-F238E27FC236}">
                  <a16:creationId xmlns:a16="http://schemas.microsoft.com/office/drawing/2014/main" id="{AADAAC40-4461-4B81-B063-6016CC29CF8A}"/>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5;p41">
              <a:extLst>
                <a:ext uri="{FF2B5EF4-FFF2-40B4-BE49-F238E27FC236}">
                  <a16:creationId xmlns:a16="http://schemas.microsoft.com/office/drawing/2014/main" id="{27FE3883-24F0-4FA8-821C-F13212813089}"/>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6;p41">
              <a:extLst>
                <a:ext uri="{FF2B5EF4-FFF2-40B4-BE49-F238E27FC236}">
                  <a16:creationId xmlns:a16="http://schemas.microsoft.com/office/drawing/2014/main" id="{8DE2732E-C0F7-4AB3-9721-63F40D9765F9}"/>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347;p41">
              <a:extLst>
                <a:ext uri="{FF2B5EF4-FFF2-40B4-BE49-F238E27FC236}">
                  <a16:creationId xmlns:a16="http://schemas.microsoft.com/office/drawing/2014/main" id="{9FCE5658-41DE-4C58-9388-FA2F38397278}"/>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8;p41">
              <a:extLst>
                <a:ext uri="{FF2B5EF4-FFF2-40B4-BE49-F238E27FC236}">
                  <a16:creationId xmlns:a16="http://schemas.microsoft.com/office/drawing/2014/main" id="{8D5AB562-7595-4DB0-89BF-E533DA7C5D03}"/>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9;p41">
              <a:extLst>
                <a:ext uri="{FF2B5EF4-FFF2-40B4-BE49-F238E27FC236}">
                  <a16:creationId xmlns:a16="http://schemas.microsoft.com/office/drawing/2014/main" id="{DF10F533-10DF-4F64-985A-99502D5B5CC2}"/>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0;p41">
              <a:extLst>
                <a:ext uri="{FF2B5EF4-FFF2-40B4-BE49-F238E27FC236}">
                  <a16:creationId xmlns:a16="http://schemas.microsoft.com/office/drawing/2014/main" id="{2F0EB6E2-30FD-4ABA-B7E4-EF31A210983C}"/>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1;p41">
              <a:extLst>
                <a:ext uri="{FF2B5EF4-FFF2-40B4-BE49-F238E27FC236}">
                  <a16:creationId xmlns:a16="http://schemas.microsoft.com/office/drawing/2014/main" id="{A6342A7E-24AD-4F1F-904D-A1EB17AF1C51}"/>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2;p41">
              <a:extLst>
                <a:ext uri="{FF2B5EF4-FFF2-40B4-BE49-F238E27FC236}">
                  <a16:creationId xmlns:a16="http://schemas.microsoft.com/office/drawing/2014/main" id="{E6C48931-2C25-4B83-9707-EF2206ECB9E5}"/>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53;p41">
              <a:extLst>
                <a:ext uri="{FF2B5EF4-FFF2-40B4-BE49-F238E27FC236}">
                  <a16:creationId xmlns:a16="http://schemas.microsoft.com/office/drawing/2014/main" id="{22108BAC-CC08-48E7-A44F-20399E9DE484}"/>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54;p41">
              <a:extLst>
                <a:ext uri="{FF2B5EF4-FFF2-40B4-BE49-F238E27FC236}">
                  <a16:creationId xmlns:a16="http://schemas.microsoft.com/office/drawing/2014/main" id="{2E471CE0-7A1B-4FAF-92E7-F27B8F6FCD99}"/>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937;p50">
            <a:extLst>
              <a:ext uri="{FF2B5EF4-FFF2-40B4-BE49-F238E27FC236}">
                <a16:creationId xmlns:a16="http://schemas.microsoft.com/office/drawing/2014/main" id="{1D26CE7E-8D23-4DC5-8D42-B2EED978E918}"/>
              </a:ext>
            </a:extLst>
          </p:cNvPr>
          <p:cNvGrpSpPr/>
          <p:nvPr/>
        </p:nvGrpSpPr>
        <p:grpSpPr>
          <a:xfrm rot="6907172">
            <a:off x="10527253" y="213309"/>
            <a:ext cx="1090920" cy="1294094"/>
            <a:chOff x="3397302" y="3304800"/>
            <a:chExt cx="1031123" cy="1251750"/>
          </a:xfrm>
        </p:grpSpPr>
        <p:sp>
          <p:nvSpPr>
            <p:cNvPr id="33" name="Google Shape;1938;p50">
              <a:extLst>
                <a:ext uri="{FF2B5EF4-FFF2-40B4-BE49-F238E27FC236}">
                  <a16:creationId xmlns:a16="http://schemas.microsoft.com/office/drawing/2014/main" id="{09C4DAC3-F285-4B12-8958-1114B1F6B0F3}"/>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39;p50">
              <a:extLst>
                <a:ext uri="{FF2B5EF4-FFF2-40B4-BE49-F238E27FC236}">
                  <a16:creationId xmlns:a16="http://schemas.microsoft.com/office/drawing/2014/main" id="{6A095947-2BA9-4442-B61C-46878E7A77B1}"/>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40;p50">
              <a:extLst>
                <a:ext uri="{FF2B5EF4-FFF2-40B4-BE49-F238E27FC236}">
                  <a16:creationId xmlns:a16="http://schemas.microsoft.com/office/drawing/2014/main" id="{EA84DD3B-8934-4C79-BAB3-E0B7BF029F95}"/>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941;p50">
              <a:extLst>
                <a:ext uri="{FF2B5EF4-FFF2-40B4-BE49-F238E27FC236}">
                  <a16:creationId xmlns:a16="http://schemas.microsoft.com/office/drawing/2014/main" id="{CD607506-0EFA-4F40-8E97-25EB2BD46400}"/>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942;p50">
              <a:extLst>
                <a:ext uri="{FF2B5EF4-FFF2-40B4-BE49-F238E27FC236}">
                  <a16:creationId xmlns:a16="http://schemas.microsoft.com/office/drawing/2014/main" id="{057EA5A9-EA70-4ED6-A244-A7F852659178}"/>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43;p50">
              <a:extLst>
                <a:ext uri="{FF2B5EF4-FFF2-40B4-BE49-F238E27FC236}">
                  <a16:creationId xmlns:a16="http://schemas.microsoft.com/office/drawing/2014/main" id="{51054F00-A467-4B75-8D3E-57DDB5465BC1}"/>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44;p50">
              <a:extLst>
                <a:ext uri="{FF2B5EF4-FFF2-40B4-BE49-F238E27FC236}">
                  <a16:creationId xmlns:a16="http://schemas.microsoft.com/office/drawing/2014/main" id="{950C8CCD-4E9E-40A6-907C-3F0898E7BD99}"/>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945;p50">
              <a:extLst>
                <a:ext uri="{FF2B5EF4-FFF2-40B4-BE49-F238E27FC236}">
                  <a16:creationId xmlns:a16="http://schemas.microsoft.com/office/drawing/2014/main" id="{F9FBA50A-D15B-4787-A203-9C97C317C947}"/>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46;p50">
              <a:extLst>
                <a:ext uri="{FF2B5EF4-FFF2-40B4-BE49-F238E27FC236}">
                  <a16:creationId xmlns:a16="http://schemas.microsoft.com/office/drawing/2014/main" id="{AE3CC5C6-B566-4D52-9A34-3B6E99CA67B1}"/>
                </a:ext>
              </a:extLst>
            </p:cNvPr>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47;p50">
              <a:extLst>
                <a:ext uri="{FF2B5EF4-FFF2-40B4-BE49-F238E27FC236}">
                  <a16:creationId xmlns:a16="http://schemas.microsoft.com/office/drawing/2014/main" id="{B92DB4C0-6FCF-495E-9BD7-A82ADF5281BF}"/>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6485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DF79-E733-4F49-B370-569788A33164}"/>
              </a:ext>
            </a:extLst>
          </p:cNvPr>
          <p:cNvSpPr>
            <a:spLocks noGrp="1"/>
          </p:cNvSpPr>
          <p:nvPr>
            <p:ph type="title"/>
          </p:nvPr>
        </p:nvSpPr>
        <p:spPr/>
        <p:txBody>
          <a:bodyPr/>
          <a:lstStyle/>
          <a:p>
            <a:r>
              <a:rPr lang="en-US" dirty="0"/>
              <a:t>3.Diseased Gene</a:t>
            </a:r>
            <a:endParaRPr lang="en-IN" dirty="0"/>
          </a:p>
        </p:txBody>
      </p:sp>
      <p:pic>
        <p:nvPicPr>
          <p:cNvPr id="9" name="Content Placeholder 8">
            <a:extLst>
              <a:ext uri="{FF2B5EF4-FFF2-40B4-BE49-F238E27FC236}">
                <a16:creationId xmlns:a16="http://schemas.microsoft.com/office/drawing/2014/main" id="{59C31C5B-9CD2-4A60-84D2-38511FDD73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445" y="1607038"/>
            <a:ext cx="8096956" cy="4554538"/>
          </a:xfrm>
          <a:prstGeom prst="rect">
            <a:avLst/>
          </a:prstGeom>
          <a:ln>
            <a:noFill/>
          </a:ln>
          <a:effectLst>
            <a:softEdge rad="112500"/>
          </a:effectLst>
        </p:spPr>
      </p:pic>
      <p:grpSp>
        <p:nvGrpSpPr>
          <p:cNvPr id="10" name="Google Shape;1335;p41">
            <a:extLst>
              <a:ext uri="{FF2B5EF4-FFF2-40B4-BE49-F238E27FC236}">
                <a16:creationId xmlns:a16="http://schemas.microsoft.com/office/drawing/2014/main" id="{A845FCFA-AF6E-45BB-86BF-392A6B4E39F7}"/>
              </a:ext>
            </a:extLst>
          </p:cNvPr>
          <p:cNvGrpSpPr/>
          <p:nvPr/>
        </p:nvGrpSpPr>
        <p:grpSpPr>
          <a:xfrm rot="5400000">
            <a:off x="373866" y="4677764"/>
            <a:ext cx="1783856" cy="1890815"/>
            <a:chOff x="3403900" y="3304800"/>
            <a:chExt cx="1556050" cy="1649350"/>
          </a:xfrm>
        </p:grpSpPr>
        <p:sp>
          <p:nvSpPr>
            <p:cNvPr id="11" name="Google Shape;1336;p41">
              <a:extLst>
                <a:ext uri="{FF2B5EF4-FFF2-40B4-BE49-F238E27FC236}">
                  <a16:creationId xmlns:a16="http://schemas.microsoft.com/office/drawing/2014/main" id="{0679F8E7-D680-4B66-8689-7C4A3CF849A7}"/>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7;p41">
              <a:extLst>
                <a:ext uri="{FF2B5EF4-FFF2-40B4-BE49-F238E27FC236}">
                  <a16:creationId xmlns:a16="http://schemas.microsoft.com/office/drawing/2014/main" id="{203361C6-B649-4EAE-89CD-3F1221D4048A}"/>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8;p41">
              <a:extLst>
                <a:ext uri="{FF2B5EF4-FFF2-40B4-BE49-F238E27FC236}">
                  <a16:creationId xmlns:a16="http://schemas.microsoft.com/office/drawing/2014/main" id="{9C5B81D6-82BF-4CA7-8213-EDCD85394D4E}"/>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9;p41">
              <a:extLst>
                <a:ext uri="{FF2B5EF4-FFF2-40B4-BE49-F238E27FC236}">
                  <a16:creationId xmlns:a16="http://schemas.microsoft.com/office/drawing/2014/main" id="{F7EF2FA9-7206-43EA-B8FD-A18077FB38BE}"/>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340;p41">
              <a:extLst>
                <a:ext uri="{FF2B5EF4-FFF2-40B4-BE49-F238E27FC236}">
                  <a16:creationId xmlns:a16="http://schemas.microsoft.com/office/drawing/2014/main" id="{70DE339A-3F3E-41F0-8322-520257949E14}"/>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1;p41">
              <a:extLst>
                <a:ext uri="{FF2B5EF4-FFF2-40B4-BE49-F238E27FC236}">
                  <a16:creationId xmlns:a16="http://schemas.microsoft.com/office/drawing/2014/main" id="{1ED1C132-0E5A-4CD7-BC9C-F09AD2AC5984}"/>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2;p41">
              <a:extLst>
                <a:ext uri="{FF2B5EF4-FFF2-40B4-BE49-F238E27FC236}">
                  <a16:creationId xmlns:a16="http://schemas.microsoft.com/office/drawing/2014/main" id="{5E51FF9B-E9AD-4E73-BD4F-FF42EC831750}"/>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3;p41">
              <a:extLst>
                <a:ext uri="{FF2B5EF4-FFF2-40B4-BE49-F238E27FC236}">
                  <a16:creationId xmlns:a16="http://schemas.microsoft.com/office/drawing/2014/main" id="{313AFA4B-2E81-4101-A6F2-449598485062}"/>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4;p41">
              <a:extLst>
                <a:ext uri="{FF2B5EF4-FFF2-40B4-BE49-F238E27FC236}">
                  <a16:creationId xmlns:a16="http://schemas.microsoft.com/office/drawing/2014/main" id="{A52E145B-D835-4806-BCD5-1BD0F6F7ECBD}"/>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5;p41">
              <a:extLst>
                <a:ext uri="{FF2B5EF4-FFF2-40B4-BE49-F238E27FC236}">
                  <a16:creationId xmlns:a16="http://schemas.microsoft.com/office/drawing/2014/main" id="{51A35995-D675-4E44-82F4-D30658DF7B52}"/>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6;p41">
              <a:extLst>
                <a:ext uri="{FF2B5EF4-FFF2-40B4-BE49-F238E27FC236}">
                  <a16:creationId xmlns:a16="http://schemas.microsoft.com/office/drawing/2014/main" id="{5B0EF43F-98C8-4654-99D6-53B92F1F9FF3}"/>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347;p41">
              <a:extLst>
                <a:ext uri="{FF2B5EF4-FFF2-40B4-BE49-F238E27FC236}">
                  <a16:creationId xmlns:a16="http://schemas.microsoft.com/office/drawing/2014/main" id="{531B1B3D-D811-4B15-AB15-0BD1011DEC86}"/>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8;p41">
              <a:extLst>
                <a:ext uri="{FF2B5EF4-FFF2-40B4-BE49-F238E27FC236}">
                  <a16:creationId xmlns:a16="http://schemas.microsoft.com/office/drawing/2014/main" id="{C9EB0B8E-68FD-4F65-A23B-01C7579C6937}"/>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9;p41">
              <a:extLst>
                <a:ext uri="{FF2B5EF4-FFF2-40B4-BE49-F238E27FC236}">
                  <a16:creationId xmlns:a16="http://schemas.microsoft.com/office/drawing/2014/main" id="{99FAB132-66D8-48AC-AF46-6D8C38CD9E4D}"/>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0;p41">
              <a:extLst>
                <a:ext uri="{FF2B5EF4-FFF2-40B4-BE49-F238E27FC236}">
                  <a16:creationId xmlns:a16="http://schemas.microsoft.com/office/drawing/2014/main" id="{82E4C2D1-186B-4768-B213-5AB1688BD0B0}"/>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1;p41">
              <a:extLst>
                <a:ext uri="{FF2B5EF4-FFF2-40B4-BE49-F238E27FC236}">
                  <a16:creationId xmlns:a16="http://schemas.microsoft.com/office/drawing/2014/main" id="{5C8FF5B8-6B8F-4683-8542-EB00BA24A090}"/>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2;p41">
              <a:extLst>
                <a:ext uri="{FF2B5EF4-FFF2-40B4-BE49-F238E27FC236}">
                  <a16:creationId xmlns:a16="http://schemas.microsoft.com/office/drawing/2014/main" id="{866A3636-589D-4F92-A93A-93B826F742F6}"/>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3;p41">
              <a:extLst>
                <a:ext uri="{FF2B5EF4-FFF2-40B4-BE49-F238E27FC236}">
                  <a16:creationId xmlns:a16="http://schemas.microsoft.com/office/drawing/2014/main" id="{1D8473D9-B6A4-4675-805E-10D5732FD5AA}"/>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4;p41">
              <a:extLst>
                <a:ext uri="{FF2B5EF4-FFF2-40B4-BE49-F238E27FC236}">
                  <a16:creationId xmlns:a16="http://schemas.microsoft.com/office/drawing/2014/main" id="{9BB30C74-AC60-418A-9579-1C7680BCA9E6}"/>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937;p50">
            <a:extLst>
              <a:ext uri="{FF2B5EF4-FFF2-40B4-BE49-F238E27FC236}">
                <a16:creationId xmlns:a16="http://schemas.microsoft.com/office/drawing/2014/main" id="{7E0A0A78-40DF-4449-8FE1-D2B8B849DB13}"/>
              </a:ext>
            </a:extLst>
          </p:cNvPr>
          <p:cNvGrpSpPr/>
          <p:nvPr/>
        </p:nvGrpSpPr>
        <p:grpSpPr>
          <a:xfrm rot="6907172">
            <a:off x="10764646" y="98849"/>
            <a:ext cx="1090920" cy="1294094"/>
            <a:chOff x="3397302" y="3304800"/>
            <a:chExt cx="1031123" cy="1251750"/>
          </a:xfrm>
        </p:grpSpPr>
        <p:sp>
          <p:nvSpPr>
            <p:cNvPr id="31" name="Google Shape;1938;p50">
              <a:extLst>
                <a:ext uri="{FF2B5EF4-FFF2-40B4-BE49-F238E27FC236}">
                  <a16:creationId xmlns:a16="http://schemas.microsoft.com/office/drawing/2014/main" id="{A34F3DF5-4135-4D25-8396-FEF9F27ADF4E}"/>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9;p50">
              <a:extLst>
                <a:ext uri="{FF2B5EF4-FFF2-40B4-BE49-F238E27FC236}">
                  <a16:creationId xmlns:a16="http://schemas.microsoft.com/office/drawing/2014/main" id="{509ABEC2-D32A-4158-969A-B8E82EA23B1B}"/>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0;p50">
              <a:extLst>
                <a:ext uri="{FF2B5EF4-FFF2-40B4-BE49-F238E27FC236}">
                  <a16:creationId xmlns:a16="http://schemas.microsoft.com/office/drawing/2014/main" id="{4CED701F-4416-4D50-AE1E-4CDF2AAB7D09}"/>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941;p50">
              <a:extLst>
                <a:ext uri="{FF2B5EF4-FFF2-40B4-BE49-F238E27FC236}">
                  <a16:creationId xmlns:a16="http://schemas.microsoft.com/office/drawing/2014/main" id="{F20AB945-C603-41A0-B118-4FE8580CFF8C}"/>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942;p50">
              <a:extLst>
                <a:ext uri="{FF2B5EF4-FFF2-40B4-BE49-F238E27FC236}">
                  <a16:creationId xmlns:a16="http://schemas.microsoft.com/office/drawing/2014/main" id="{3F4AE95E-8083-4529-B933-213E28A9C245}"/>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3;p50">
              <a:extLst>
                <a:ext uri="{FF2B5EF4-FFF2-40B4-BE49-F238E27FC236}">
                  <a16:creationId xmlns:a16="http://schemas.microsoft.com/office/drawing/2014/main" id="{4F83A282-CA9A-4B1D-B7DD-0C41188FFEBA}"/>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44;p50">
              <a:extLst>
                <a:ext uri="{FF2B5EF4-FFF2-40B4-BE49-F238E27FC236}">
                  <a16:creationId xmlns:a16="http://schemas.microsoft.com/office/drawing/2014/main" id="{560B589D-D4C3-4818-A763-AD953BBF7604}"/>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45;p50">
              <a:extLst>
                <a:ext uri="{FF2B5EF4-FFF2-40B4-BE49-F238E27FC236}">
                  <a16:creationId xmlns:a16="http://schemas.microsoft.com/office/drawing/2014/main" id="{3C414A59-A652-4D12-BF37-CEDC586A8132}"/>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46;p50">
              <a:extLst>
                <a:ext uri="{FF2B5EF4-FFF2-40B4-BE49-F238E27FC236}">
                  <a16:creationId xmlns:a16="http://schemas.microsoft.com/office/drawing/2014/main" id="{B56DFC73-64B1-4F0A-8C57-D25885940F35}"/>
                </a:ext>
              </a:extLst>
            </p:cNvPr>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47;p50">
              <a:extLst>
                <a:ext uri="{FF2B5EF4-FFF2-40B4-BE49-F238E27FC236}">
                  <a16:creationId xmlns:a16="http://schemas.microsoft.com/office/drawing/2014/main" id="{9951AF13-27E8-4548-895F-6931705EE60C}"/>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36579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DF79-E733-4F49-B370-569788A33164}"/>
              </a:ext>
            </a:extLst>
          </p:cNvPr>
          <p:cNvSpPr>
            <a:spLocks noGrp="1"/>
          </p:cNvSpPr>
          <p:nvPr>
            <p:ph type="title"/>
          </p:nvPr>
        </p:nvSpPr>
        <p:spPr/>
        <p:txBody>
          <a:bodyPr/>
          <a:lstStyle/>
          <a:p>
            <a:r>
              <a:rPr lang="en-US" dirty="0"/>
              <a:t>4.Machine Learning Outputs:  </a:t>
            </a:r>
            <a:endParaRPr lang="en-IN" dirty="0"/>
          </a:p>
        </p:txBody>
      </p:sp>
      <p:grpSp>
        <p:nvGrpSpPr>
          <p:cNvPr id="10" name="Google Shape;1335;p41">
            <a:extLst>
              <a:ext uri="{FF2B5EF4-FFF2-40B4-BE49-F238E27FC236}">
                <a16:creationId xmlns:a16="http://schemas.microsoft.com/office/drawing/2014/main" id="{A845FCFA-AF6E-45BB-86BF-392A6B4E39F7}"/>
              </a:ext>
            </a:extLst>
          </p:cNvPr>
          <p:cNvGrpSpPr/>
          <p:nvPr/>
        </p:nvGrpSpPr>
        <p:grpSpPr>
          <a:xfrm rot="5400000">
            <a:off x="373866" y="4677764"/>
            <a:ext cx="1783856" cy="1890815"/>
            <a:chOff x="3403900" y="3304800"/>
            <a:chExt cx="1556050" cy="1649350"/>
          </a:xfrm>
        </p:grpSpPr>
        <p:sp>
          <p:nvSpPr>
            <p:cNvPr id="11" name="Google Shape;1336;p41">
              <a:extLst>
                <a:ext uri="{FF2B5EF4-FFF2-40B4-BE49-F238E27FC236}">
                  <a16:creationId xmlns:a16="http://schemas.microsoft.com/office/drawing/2014/main" id="{0679F8E7-D680-4B66-8689-7C4A3CF849A7}"/>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7;p41">
              <a:extLst>
                <a:ext uri="{FF2B5EF4-FFF2-40B4-BE49-F238E27FC236}">
                  <a16:creationId xmlns:a16="http://schemas.microsoft.com/office/drawing/2014/main" id="{203361C6-B649-4EAE-89CD-3F1221D4048A}"/>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38;p41">
              <a:extLst>
                <a:ext uri="{FF2B5EF4-FFF2-40B4-BE49-F238E27FC236}">
                  <a16:creationId xmlns:a16="http://schemas.microsoft.com/office/drawing/2014/main" id="{9C5B81D6-82BF-4CA7-8213-EDCD85394D4E}"/>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39;p41">
              <a:extLst>
                <a:ext uri="{FF2B5EF4-FFF2-40B4-BE49-F238E27FC236}">
                  <a16:creationId xmlns:a16="http://schemas.microsoft.com/office/drawing/2014/main" id="{F7EF2FA9-7206-43EA-B8FD-A18077FB38BE}"/>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340;p41">
              <a:extLst>
                <a:ext uri="{FF2B5EF4-FFF2-40B4-BE49-F238E27FC236}">
                  <a16:creationId xmlns:a16="http://schemas.microsoft.com/office/drawing/2014/main" id="{70DE339A-3F3E-41F0-8322-520257949E14}"/>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1;p41">
              <a:extLst>
                <a:ext uri="{FF2B5EF4-FFF2-40B4-BE49-F238E27FC236}">
                  <a16:creationId xmlns:a16="http://schemas.microsoft.com/office/drawing/2014/main" id="{1ED1C132-0E5A-4CD7-BC9C-F09AD2AC5984}"/>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2;p41">
              <a:extLst>
                <a:ext uri="{FF2B5EF4-FFF2-40B4-BE49-F238E27FC236}">
                  <a16:creationId xmlns:a16="http://schemas.microsoft.com/office/drawing/2014/main" id="{5E51FF9B-E9AD-4E73-BD4F-FF42EC831750}"/>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3;p41">
              <a:extLst>
                <a:ext uri="{FF2B5EF4-FFF2-40B4-BE49-F238E27FC236}">
                  <a16:creationId xmlns:a16="http://schemas.microsoft.com/office/drawing/2014/main" id="{313AFA4B-2E81-4101-A6F2-449598485062}"/>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4;p41">
              <a:extLst>
                <a:ext uri="{FF2B5EF4-FFF2-40B4-BE49-F238E27FC236}">
                  <a16:creationId xmlns:a16="http://schemas.microsoft.com/office/drawing/2014/main" id="{A52E145B-D835-4806-BCD5-1BD0F6F7ECBD}"/>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5;p41">
              <a:extLst>
                <a:ext uri="{FF2B5EF4-FFF2-40B4-BE49-F238E27FC236}">
                  <a16:creationId xmlns:a16="http://schemas.microsoft.com/office/drawing/2014/main" id="{51A35995-D675-4E44-82F4-D30658DF7B52}"/>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6;p41">
              <a:extLst>
                <a:ext uri="{FF2B5EF4-FFF2-40B4-BE49-F238E27FC236}">
                  <a16:creationId xmlns:a16="http://schemas.microsoft.com/office/drawing/2014/main" id="{5B0EF43F-98C8-4654-99D6-53B92F1F9FF3}"/>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347;p41">
              <a:extLst>
                <a:ext uri="{FF2B5EF4-FFF2-40B4-BE49-F238E27FC236}">
                  <a16:creationId xmlns:a16="http://schemas.microsoft.com/office/drawing/2014/main" id="{531B1B3D-D811-4B15-AB15-0BD1011DEC86}"/>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8;p41">
              <a:extLst>
                <a:ext uri="{FF2B5EF4-FFF2-40B4-BE49-F238E27FC236}">
                  <a16:creationId xmlns:a16="http://schemas.microsoft.com/office/drawing/2014/main" id="{C9EB0B8E-68FD-4F65-A23B-01C7579C6937}"/>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9;p41">
              <a:extLst>
                <a:ext uri="{FF2B5EF4-FFF2-40B4-BE49-F238E27FC236}">
                  <a16:creationId xmlns:a16="http://schemas.microsoft.com/office/drawing/2014/main" id="{99FAB132-66D8-48AC-AF46-6D8C38CD9E4D}"/>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0;p41">
              <a:extLst>
                <a:ext uri="{FF2B5EF4-FFF2-40B4-BE49-F238E27FC236}">
                  <a16:creationId xmlns:a16="http://schemas.microsoft.com/office/drawing/2014/main" id="{82E4C2D1-186B-4768-B213-5AB1688BD0B0}"/>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1;p41">
              <a:extLst>
                <a:ext uri="{FF2B5EF4-FFF2-40B4-BE49-F238E27FC236}">
                  <a16:creationId xmlns:a16="http://schemas.microsoft.com/office/drawing/2014/main" id="{5C8FF5B8-6B8F-4683-8542-EB00BA24A090}"/>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2;p41">
              <a:extLst>
                <a:ext uri="{FF2B5EF4-FFF2-40B4-BE49-F238E27FC236}">
                  <a16:creationId xmlns:a16="http://schemas.microsoft.com/office/drawing/2014/main" id="{866A3636-589D-4F92-A93A-93B826F742F6}"/>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53;p41">
              <a:extLst>
                <a:ext uri="{FF2B5EF4-FFF2-40B4-BE49-F238E27FC236}">
                  <a16:creationId xmlns:a16="http://schemas.microsoft.com/office/drawing/2014/main" id="{1D8473D9-B6A4-4675-805E-10D5732FD5AA}"/>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54;p41">
              <a:extLst>
                <a:ext uri="{FF2B5EF4-FFF2-40B4-BE49-F238E27FC236}">
                  <a16:creationId xmlns:a16="http://schemas.microsoft.com/office/drawing/2014/main" id="{9BB30C74-AC60-418A-9579-1C7680BCA9E6}"/>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937;p50">
            <a:extLst>
              <a:ext uri="{FF2B5EF4-FFF2-40B4-BE49-F238E27FC236}">
                <a16:creationId xmlns:a16="http://schemas.microsoft.com/office/drawing/2014/main" id="{7E0A0A78-40DF-4449-8FE1-D2B8B849DB13}"/>
              </a:ext>
            </a:extLst>
          </p:cNvPr>
          <p:cNvGrpSpPr/>
          <p:nvPr/>
        </p:nvGrpSpPr>
        <p:grpSpPr>
          <a:xfrm rot="6907172">
            <a:off x="10764646" y="98849"/>
            <a:ext cx="1090920" cy="1294094"/>
            <a:chOff x="3397302" y="3304800"/>
            <a:chExt cx="1031123" cy="1251750"/>
          </a:xfrm>
        </p:grpSpPr>
        <p:sp>
          <p:nvSpPr>
            <p:cNvPr id="31" name="Google Shape;1938;p50">
              <a:extLst>
                <a:ext uri="{FF2B5EF4-FFF2-40B4-BE49-F238E27FC236}">
                  <a16:creationId xmlns:a16="http://schemas.microsoft.com/office/drawing/2014/main" id="{A34F3DF5-4135-4D25-8396-FEF9F27ADF4E}"/>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39;p50">
              <a:extLst>
                <a:ext uri="{FF2B5EF4-FFF2-40B4-BE49-F238E27FC236}">
                  <a16:creationId xmlns:a16="http://schemas.microsoft.com/office/drawing/2014/main" id="{509ABEC2-D32A-4158-969A-B8E82EA23B1B}"/>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0;p50">
              <a:extLst>
                <a:ext uri="{FF2B5EF4-FFF2-40B4-BE49-F238E27FC236}">
                  <a16:creationId xmlns:a16="http://schemas.microsoft.com/office/drawing/2014/main" id="{4CED701F-4416-4D50-AE1E-4CDF2AAB7D09}"/>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941;p50">
              <a:extLst>
                <a:ext uri="{FF2B5EF4-FFF2-40B4-BE49-F238E27FC236}">
                  <a16:creationId xmlns:a16="http://schemas.microsoft.com/office/drawing/2014/main" id="{F20AB945-C603-41A0-B118-4FE8580CFF8C}"/>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942;p50">
              <a:extLst>
                <a:ext uri="{FF2B5EF4-FFF2-40B4-BE49-F238E27FC236}">
                  <a16:creationId xmlns:a16="http://schemas.microsoft.com/office/drawing/2014/main" id="{3F4AE95E-8083-4529-B933-213E28A9C245}"/>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3;p50">
              <a:extLst>
                <a:ext uri="{FF2B5EF4-FFF2-40B4-BE49-F238E27FC236}">
                  <a16:creationId xmlns:a16="http://schemas.microsoft.com/office/drawing/2014/main" id="{4F83A282-CA9A-4B1D-B7DD-0C41188FFEBA}"/>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44;p50">
              <a:extLst>
                <a:ext uri="{FF2B5EF4-FFF2-40B4-BE49-F238E27FC236}">
                  <a16:creationId xmlns:a16="http://schemas.microsoft.com/office/drawing/2014/main" id="{560B589D-D4C3-4818-A763-AD953BBF7604}"/>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45;p50">
              <a:extLst>
                <a:ext uri="{FF2B5EF4-FFF2-40B4-BE49-F238E27FC236}">
                  <a16:creationId xmlns:a16="http://schemas.microsoft.com/office/drawing/2014/main" id="{3C414A59-A652-4D12-BF37-CEDC586A8132}"/>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46;p50">
              <a:extLst>
                <a:ext uri="{FF2B5EF4-FFF2-40B4-BE49-F238E27FC236}">
                  <a16:creationId xmlns:a16="http://schemas.microsoft.com/office/drawing/2014/main" id="{B56DFC73-64B1-4F0A-8C57-D25885940F35}"/>
                </a:ext>
              </a:extLst>
            </p:cNvPr>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47;p50">
              <a:extLst>
                <a:ext uri="{FF2B5EF4-FFF2-40B4-BE49-F238E27FC236}">
                  <a16:creationId xmlns:a16="http://schemas.microsoft.com/office/drawing/2014/main" id="{9951AF13-27E8-4548-895F-6931705EE60C}"/>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Content Placeholder 6">
            <a:extLst>
              <a:ext uri="{FF2B5EF4-FFF2-40B4-BE49-F238E27FC236}">
                <a16:creationId xmlns:a16="http://schemas.microsoft.com/office/drawing/2014/main" id="{74142D90-7065-398B-4104-A38871E4E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6549" y="1747775"/>
            <a:ext cx="6058425" cy="4016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12FE08DC-D0D8-1684-48CD-2F3C3443415D}"/>
              </a:ext>
            </a:extLst>
          </p:cNvPr>
          <p:cNvSpPr txBox="1"/>
          <p:nvPr/>
        </p:nvSpPr>
        <p:spPr>
          <a:xfrm>
            <a:off x="925141" y="1747775"/>
            <a:ext cx="2090637" cy="461665"/>
          </a:xfrm>
          <a:prstGeom prst="rect">
            <a:avLst/>
          </a:prstGeom>
          <a:noFill/>
        </p:spPr>
        <p:txBody>
          <a:bodyPr wrap="none" rtlCol="0">
            <a:spAutoFit/>
          </a:bodyPr>
          <a:lstStyle/>
          <a:p>
            <a:r>
              <a:rPr lang="en-US" sz="2400" b="1" dirty="0">
                <a:solidFill>
                  <a:schemeClr val="bg2"/>
                </a:solidFill>
                <a:latin typeface="Times New Roman" panose="02020603050405020304" pitchFamily="18" charset="0"/>
                <a:cs typeface="Times New Roman" panose="02020603050405020304" pitchFamily="18" charset="0"/>
              </a:rPr>
              <a:t>Diseased Gene</a:t>
            </a:r>
            <a:endParaRPr lang="en-IN" sz="24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33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6698-0528-4C05-BF42-E2384F883DF7}"/>
              </a:ext>
            </a:extLst>
          </p:cNvPr>
          <p:cNvSpPr>
            <a:spLocks noGrp="1"/>
          </p:cNvSpPr>
          <p:nvPr>
            <p:ph type="title"/>
          </p:nvPr>
        </p:nvSpPr>
        <p:spPr>
          <a:xfrm>
            <a:off x="635000" y="640823"/>
            <a:ext cx="3418659" cy="5583148"/>
          </a:xfrm>
        </p:spPr>
        <p:txBody>
          <a:bodyPr anchor="ctr">
            <a:normAutofit/>
          </a:bodyPr>
          <a:lstStyle/>
          <a:p>
            <a:r>
              <a:rPr lang="en-US" sz="5400" b="1" dirty="0"/>
              <a:t>Overview</a:t>
            </a:r>
            <a:endParaRPr lang="en-IN" sz="5400" dirty="0"/>
          </a:p>
        </p:txBody>
      </p:sp>
      <p:graphicFrame>
        <p:nvGraphicFramePr>
          <p:cNvPr id="5" name="Content Placeholder 2">
            <a:extLst>
              <a:ext uri="{FF2B5EF4-FFF2-40B4-BE49-F238E27FC236}">
                <a16:creationId xmlns:a16="http://schemas.microsoft.com/office/drawing/2014/main" id="{5B3D3426-6A5B-4480-B3DA-A1FAE9B4619B}"/>
              </a:ext>
            </a:extLst>
          </p:cNvPr>
          <p:cNvGraphicFramePr>
            <a:graphicFrameLocks noGrp="1"/>
          </p:cNvGraphicFramePr>
          <p:nvPr>
            <p:ph idx="1"/>
            <p:extLst>
              <p:ext uri="{D42A27DB-BD31-4B8C-83A1-F6EECF244321}">
                <p14:modId xmlns:p14="http://schemas.microsoft.com/office/powerpoint/2010/main" val="403401617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oogle Shape;1335;p41">
            <a:extLst>
              <a:ext uri="{FF2B5EF4-FFF2-40B4-BE49-F238E27FC236}">
                <a16:creationId xmlns:a16="http://schemas.microsoft.com/office/drawing/2014/main" id="{80D7B56D-D3DF-44D7-9B0D-15C4595C9E6B}"/>
              </a:ext>
            </a:extLst>
          </p:cNvPr>
          <p:cNvGrpSpPr/>
          <p:nvPr/>
        </p:nvGrpSpPr>
        <p:grpSpPr>
          <a:xfrm rot="5400000">
            <a:off x="272022" y="224465"/>
            <a:ext cx="1783856" cy="1890815"/>
            <a:chOff x="3403900" y="3304800"/>
            <a:chExt cx="1556050" cy="1649350"/>
          </a:xfrm>
        </p:grpSpPr>
        <p:sp>
          <p:nvSpPr>
            <p:cNvPr id="7" name="Google Shape;1336;p41">
              <a:extLst>
                <a:ext uri="{FF2B5EF4-FFF2-40B4-BE49-F238E27FC236}">
                  <a16:creationId xmlns:a16="http://schemas.microsoft.com/office/drawing/2014/main" id="{C0C69495-0862-41E6-8CEB-308038088CEA}"/>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1">
              <a:extLst>
                <a:ext uri="{FF2B5EF4-FFF2-40B4-BE49-F238E27FC236}">
                  <a16:creationId xmlns:a16="http://schemas.microsoft.com/office/drawing/2014/main" id="{BAA2D4FC-726D-4FDB-8E77-B4000A0E349C}"/>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8;p41">
              <a:extLst>
                <a:ext uri="{FF2B5EF4-FFF2-40B4-BE49-F238E27FC236}">
                  <a16:creationId xmlns:a16="http://schemas.microsoft.com/office/drawing/2014/main" id="{D70A5822-BDD4-45F7-A2D6-D7F6A59D4FC5}"/>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9;p41">
              <a:extLst>
                <a:ext uri="{FF2B5EF4-FFF2-40B4-BE49-F238E27FC236}">
                  <a16:creationId xmlns:a16="http://schemas.microsoft.com/office/drawing/2014/main" id="{1FF7917F-6F1A-4C5C-92C1-12E9D81E61B9}"/>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0;p41">
              <a:extLst>
                <a:ext uri="{FF2B5EF4-FFF2-40B4-BE49-F238E27FC236}">
                  <a16:creationId xmlns:a16="http://schemas.microsoft.com/office/drawing/2014/main" id="{FB259D51-FEA9-4566-A311-4659CE181C6F}"/>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1;p41">
              <a:extLst>
                <a:ext uri="{FF2B5EF4-FFF2-40B4-BE49-F238E27FC236}">
                  <a16:creationId xmlns:a16="http://schemas.microsoft.com/office/drawing/2014/main" id="{4A83E2AF-4CBA-42C3-8208-403A7D6B7E1A}"/>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2;p41">
              <a:extLst>
                <a:ext uri="{FF2B5EF4-FFF2-40B4-BE49-F238E27FC236}">
                  <a16:creationId xmlns:a16="http://schemas.microsoft.com/office/drawing/2014/main" id="{A8F3BF5E-AC7F-4F30-B032-6158AB5FB381}"/>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3;p41">
              <a:extLst>
                <a:ext uri="{FF2B5EF4-FFF2-40B4-BE49-F238E27FC236}">
                  <a16:creationId xmlns:a16="http://schemas.microsoft.com/office/drawing/2014/main" id="{7CA472FF-1C3C-44FC-9BAD-AA9BFE718A51}"/>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4;p41">
              <a:extLst>
                <a:ext uri="{FF2B5EF4-FFF2-40B4-BE49-F238E27FC236}">
                  <a16:creationId xmlns:a16="http://schemas.microsoft.com/office/drawing/2014/main" id="{DE99E90B-AD4A-413D-8FA6-28D4E961AC70}"/>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5;p41">
              <a:extLst>
                <a:ext uri="{FF2B5EF4-FFF2-40B4-BE49-F238E27FC236}">
                  <a16:creationId xmlns:a16="http://schemas.microsoft.com/office/drawing/2014/main" id="{28196BF6-46DE-41AA-A53D-C174DC76D2F4}"/>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6;p41">
              <a:extLst>
                <a:ext uri="{FF2B5EF4-FFF2-40B4-BE49-F238E27FC236}">
                  <a16:creationId xmlns:a16="http://schemas.microsoft.com/office/drawing/2014/main" id="{2755261D-1F82-4D46-A26B-20DF5EBC3477}"/>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7;p41">
              <a:extLst>
                <a:ext uri="{FF2B5EF4-FFF2-40B4-BE49-F238E27FC236}">
                  <a16:creationId xmlns:a16="http://schemas.microsoft.com/office/drawing/2014/main" id="{99C06DD8-EBCE-465C-BA55-B213FF60718C}"/>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8;p41">
              <a:extLst>
                <a:ext uri="{FF2B5EF4-FFF2-40B4-BE49-F238E27FC236}">
                  <a16:creationId xmlns:a16="http://schemas.microsoft.com/office/drawing/2014/main" id="{5369C3FC-A327-428A-A1AF-7FE6C7C716C3}"/>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9;p41">
              <a:extLst>
                <a:ext uri="{FF2B5EF4-FFF2-40B4-BE49-F238E27FC236}">
                  <a16:creationId xmlns:a16="http://schemas.microsoft.com/office/drawing/2014/main" id="{425D5879-0CFB-46FC-8063-53628B95E9CA}"/>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0;p41">
              <a:extLst>
                <a:ext uri="{FF2B5EF4-FFF2-40B4-BE49-F238E27FC236}">
                  <a16:creationId xmlns:a16="http://schemas.microsoft.com/office/drawing/2014/main" id="{C21D8B4A-32AF-41AB-AA06-4E65ADF6DF19}"/>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1;p41">
              <a:extLst>
                <a:ext uri="{FF2B5EF4-FFF2-40B4-BE49-F238E27FC236}">
                  <a16:creationId xmlns:a16="http://schemas.microsoft.com/office/drawing/2014/main" id="{8B274F85-A0A0-4E4A-931D-8CB09E53C0B8}"/>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2;p41">
              <a:extLst>
                <a:ext uri="{FF2B5EF4-FFF2-40B4-BE49-F238E27FC236}">
                  <a16:creationId xmlns:a16="http://schemas.microsoft.com/office/drawing/2014/main" id="{5894A265-DB7F-45A6-921D-463F9B4107B5}"/>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3;p41">
              <a:extLst>
                <a:ext uri="{FF2B5EF4-FFF2-40B4-BE49-F238E27FC236}">
                  <a16:creationId xmlns:a16="http://schemas.microsoft.com/office/drawing/2014/main" id="{1A146A45-4C91-4A66-8461-65F806C565A9}"/>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4;p41">
              <a:extLst>
                <a:ext uri="{FF2B5EF4-FFF2-40B4-BE49-F238E27FC236}">
                  <a16:creationId xmlns:a16="http://schemas.microsoft.com/office/drawing/2014/main" id="{0771E623-9EC4-4C70-8178-4A2C3185B855}"/>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862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AAE1-0A53-1EEE-6BED-F11C8695F0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0B845C-95F2-44CC-FC46-2CA1C5650CC9}"/>
              </a:ext>
            </a:extLst>
          </p:cNvPr>
          <p:cNvSpPr>
            <a:spLocks noGrp="1"/>
          </p:cNvSpPr>
          <p:nvPr>
            <p:ph idx="1"/>
          </p:nvPr>
        </p:nvSpPr>
        <p:spPr/>
        <p:txBody>
          <a:bodyPr/>
          <a:lstStyle/>
          <a:p>
            <a:pPr marL="114300" indent="0">
              <a:buNone/>
            </a:pPr>
            <a:r>
              <a:rPr lang="en-US" sz="2000" b="1" dirty="0">
                <a:solidFill>
                  <a:schemeClr val="bg2"/>
                </a:solidFill>
                <a:latin typeface="Times New Roman" panose="02020603050405020304" pitchFamily="18" charset="0"/>
                <a:cs typeface="Times New Roman" panose="02020603050405020304" pitchFamily="18" charset="0"/>
              </a:rPr>
              <a:t>  Healthy Gene</a:t>
            </a:r>
            <a:endParaRPr lang="en-IN" sz="2000" b="1" dirty="0">
              <a:solidFill>
                <a:schemeClr val="bg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6B6084-0E0F-22FC-ECEF-9E25778C5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680" y="1655414"/>
            <a:ext cx="6035563" cy="4092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 name="Google Shape;1937;p50">
            <a:extLst>
              <a:ext uri="{FF2B5EF4-FFF2-40B4-BE49-F238E27FC236}">
                <a16:creationId xmlns:a16="http://schemas.microsoft.com/office/drawing/2014/main" id="{DF3020F6-EC2F-3E40-957F-6AB0884E84C3}"/>
              </a:ext>
            </a:extLst>
          </p:cNvPr>
          <p:cNvGrpSpPr/>
          <p:nvPr/>
        </p:nvGrpSpPr>
        <p:grpSpPr>
          <a:xfrm rot="6907172">
            <a:off x="10764646" y="98849"/>
            <a:ext cx="1090920" cy="1294094"/>
            <a:chOff x="3397302" y="3304800"/>
            <a:chExt cx="1031123" cy="1251750"/>
          </a:xfrm>
        </p:grpSpPr>
        <p:sp>
          <p:nvSpPr>
            <p:cNvPr id="7" name="Google Shape;1938;p50">
              <a:extLst>
                <a:ext uri="{FF2B5EF4-FFF2-40B4-BE49-F238E27FC236}">
                  <a16:creationId xmlns:a16="http://schemas.microsoft.com/office/drawing/2014/main" id="{B9C88DA5-9D6E-B001-96A9-54DB0ABED1BD}"/>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9;p50">
              <a:extLst>
                <a:ext uri="{FF2B5EF4-FFF2-40B4-BE49-F238E27FC236}">
                  <a16:creationId xmlns:a16="http://schemas.microsoft.com/office/drawing/2014/main" id="{77372ADC-7EE5-6E22-785A-EA2288D4EC15}"/>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40;p50">
              <a:extLst>
                <a:ext uri="{FF2B5EF4-FFF2-40B4-BE49-F238E27FC236}">
                  <a16:creationId xmlns:a16="http://schemas.microsoft.com/office/drawing/2014/main" id="{EAFB902E-4930-7E97-5693-8EDBE900031C}"/>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941;p50">
              <a:extLst>
                <a:ext uri="{FF2B5EF4-FFF2-40B4-BE49-F238E27FC236}">
                  <a16:creationId xmlns:a16="http://schemas.microsoft.com/office/drawing/2014/main" id="{606766D1-6C8E-FEF2-0FDA-CD1B4F32705A}"/>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942;p50">
              <a:extLst>
                <a:ext uri="{FF2B5EF4-FFF2-40B4-BE49-F238E27FC236}">
                  <a16:creationId xmlns:a16="http://schemas.microsoft.com/office/drawing/2014/main" id="{C8527DF0-4551-1F57-0ED6-C8F6AD79A380}"/>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43;p50">
              <a:extLst>
                <a:ext uri="{FF2B5EF4-FFF2-40B4-BE49-F238E27FC236}">
                  <a16:creationId xmlns:a16="http://schemas.microsoft.com/office/drawing/2014/main" id="{6C81719F-C4C1-45FD-8A2C-2A3CC5367D9E}"/>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44;p50">
              <a:extLst>
                <a:ext uri="{FF2B5EF4-FFF2-40B4-BE49-F238E27FC236}">
                  <a16:creationId xmlns:a16="http://schemas.microsoft.com/office/drawing/2014/main" id="{FA6CADA0-E90E-5C28-C6C4-35E3997328EF}"/>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5;p50">
              <a:extLst>
                <a:ext uri="{FF2B5EF4-FFF2-40B4-BE49-F238E27FC236}">
                  <a16:creationId xmlns:a16="http://schemas.microsoft.com/office/drawing/2014/main" id="{D6AF7134-AB6E-1205-750A-B3CAE96408EB}"/>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6;p50">
              <a:extLst>
                <a:ext uri="{FF2B5EF4-FFF2-40B4-BE49-F238E27FC236}">
                  <a16:creationId xmlns:a16="http://schemas.microsoft.com/office/drawing/2014/main" id="{75407893-52B1-1F11-BADE-B0D52BE827ED}"/>
                </a:ext>
              </a:extLst>
            </p:cNvPr>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7;p50">
              <a:extLst>
                <a:ext uri="{FF2B5EF4-FFF2-40B4-BE49-F238E27FC236}">
                  <a16:creationId xmlns:a16="http://schemas.microsoft.com/office/drawing/2014/main" id="{8F35C0F3-217A-BDC5-A50D-5CAC8DC20D9A}"/>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335;p41">
            <a:extLst>
              <a:ext uri="{FF2B5EF4-FFF2-40B4-BE49-F238E27FC236}">
                <a16:creationId xmlns:a16="http://schemas.microsoft.com/office/drawing/2014/main" id="{4DD7795F-9C01-8510-4C38-6FE1D8ADFAB9}"/>
              </a:ext>
            </a:extLst>
          </p:cNvPr>
          <p:cNvGrpSpPr/>
          <p:nvPr/>
        </p:nvGrpSpPr>
        <p:grpSpPr>
          <a:xfrm rot="5400000">
            <a:off x="373866" y="4677764"/>
            <a:ext cx="1783856" cy="1890815"/>
            <a:chOff x="3403900" y="3304800"/>
            <a:chExt cx="1556050" cy="1649350"/>
          </a:xfrm>
        </p:grpSpPr>
        <p:sp>
          <p:nvSpPr>
            <p:cNvPr id="18" name="Google Shape;1336;p41">
              <a:extLst>
                <a:ext uri="{FF2B5EF4-FFF2-40B4-BE49-F238E27FC236}">
                  <a16:creationId xmlns:a16="http://schemas.microsoft.com/office/drawing/2014/main" id="{C59275B6-2AC7-21DD-10C9-C816DC27E208}"/>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7;p41">
              <a:extLst>
                <a:ext uri="{FF2B5EF4-FFF2-40B4-BE49-F238E27FC236}">
                  <a16:creationId xmlns:a16="http://schemas.microsoft.com/office/drawing/2014/main" id="{6262FA4E-926D-8D61-8190-53360CE58FD4}"/>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8;p41">
              <a:extLst>
                <a:ext uri="{FF2B5EF4-FFF2-40B4-BE49-F238E27FC236}">
                  <a16:creationId xmlns:a16="http://schemas.microsoft.com/office/drawing/2014/main" id="{A13EAADF-BB01-5ADD-9BE7-F3C083ACA9FC}"/>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9;p41">
              <a:extLst>
                <a:ext uri="{FF2B5EF4-FFF2-40B4-BE49-F238E27FC236}">
                  <a16:creationId xmlns:a16="http://schemas.microsoft.com/office/drawing/2014/main" id="{23DDEB69-7517-3555-2009-20D625D1764D}"/>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340;p41">
              <a:extLst>
                <a:ext uri="{FF2B5EF4-FFF2-40B4-BE49-F238E27FC236}">
                  <a16:creationId xmlns:a16="http://schemas.microsoft.com/office/drawing/2014/main" id="{DE6DB63D-C363-3DAC-0141-F6D8B773905B}"/>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41;p41">
              <a:extLst>
                <a:ext uri="{FF2B5EF4-FFF2-40B4-BE49-F238E27FC236}">
                  <a16:creationId xmlns:a16="http://schemas.microsoft.com/office/drawing/2014/main" id="{1E9F12BA-B1C3-9FEB-3393-197F7B9C67CF}"/>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42;p41">
              <a:extLst>
                <a:ext uri="{FF2B5EF4-FFF2-40B4-BE49-F238E27FC236}">
                  <a16:creationId xmlns:a16="http://schemas.microsoft.com/office/drawing/2014/main" id="{9F7D4BB5-F9A0-7BD2-3160-F990C243D436}"/>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43;p41">
              <a:extLst>
                <a:ext uri="{FF2B5EF4-FFF2-40B4-BE49-F238E27FC236}">
                  <a16:creationId xmlns:a16="http://schemas.microsoft.com/office/drawing/2014/main" id="{5DDC809B-A8DB-D19A-B724-3EA6DD4FA405}"/>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4;p41">
              <a:extLst>
                <a:ext uri="{FF2B5EF4-FFF2-40B4-BE49-F238E27FC236}">
                  <a16:creationId xmlns:a16="http://schemas.microsoft.com/office/drawing/2014/main" id="{0E0348FF-0242-4588-6225-412030D38E38}"/>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5;p41">
              <a:extLst>
                <a:ext uri="{FF2B5EF4-FFF2-40B4-BE49-F238E27FC236}">
                  <a16:creationId xmlns:a16="http://schemas.microsoft.com/office/drawing/2014/main" id="{82886450-27A5-0538-96C8-7546B1C60B7B}"/>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46;p41">
              <a:extLst>
                <a:ext uri="{FF2B5EF4-FFF2-40B4-BE49-F238E27FC236}">
                  <a16:creationId xmlns:a16="http://schemas.microsoft.com/office/drawing/2014/main" id="{5DFCE3B2-95DE-82C5-5585-3A4BCE258696}"/>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47;p41">
              <a:extLst>
                <a:ext uri="{FF2B5EF4-FFF2-40B4-BE49-F238E27FC236}">
                  <a16:creationId xmlns:a16="http://schemas.microsoft.com/office/drawing/2014/main" id="{1C88F57F-A784-3860-59D2-63F17C59E6B3}"/>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48;p41">
              <a:extLst>
                <a:ext uri="{FF2B5EF4-FFF2-40B4-BE49-F238E27FC236}">
                  <a16:creationId xmlns:a16="http://schemas.microsoft.com/office/drawing/2014/main" id="{CA29A3DC-0E9E-1DBA-8D7E-F473F6357D84}"/>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9;p41">
              <a:extLst>
                <a:ext uri="{FF2B5EF4-FFF2-40B4-BE49-F238E27FC236}">
                  <a16:creationId xmlns:a16="http://schemas.microsoft.com/office/drawing/2014/main" id="{1C3771C0-2BB0-7FA8-AA50-22E763C8EE58}"/>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50;p41">
              <a:extLst>
                <a:ext uri="{FF2B5EF4-FFF2-40B4-BE49-F238E27FC236}">
                  <a16:creationId xmlns:a16="http://schemas.microsoft.com/office/drawing/2014/main" id="{914FFF79-83C6-A65A-F320-544937E42E0C}"/>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51;p41">
              <a:extLst>
                <a:ext uri="{FF2B5EF4-FFF2-40B4-BE49-F238E27FC236}">
                  <a16:creationId xmlns:a16="http://schemas.microsoft.com/office/drawing/2014/main" id="{14113EFB-7D66-7598-5717-0E5B26002BAC}"/>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52;p41">
              <a:extLst>
                <a:ext uri="{FF2B5EF4-FFF2-40B4-BE49-F238E27FC236}">
                  <a16:creationId xmlns:a16="http://schemas.microsoft.com/office/drawing/2014/main" id="{69D0F24B-3E6B-1E65-6899-C1126E753395}"/>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53;p41">
              <a:extLst>
                <a:ext uri="{FF2B5EF4-FFF2-40B4-BE49-F238E27FC236}">
                  <a16:creationId xmlns:a16="http://schemas.microsoft.com/office/drawing/2014/main" id="{744AA4FF-3064-0D5A-0CC7-F33BE68888A5}"/>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54;p41">
              <a:extLst>
                <a:ext uri="{FF2B5EF4-FFF2-40B4-BE49-F238E27FC236}">
                  <a16:creationId xmlns:a16="http://schemas.microsoft.com/office/drawing/2014/main" id="{E36F21FD-AABC-931F-0FFB-0335C605F48C}"/>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661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AF5F-41B7-4E4F-8FF3-D1B393FBA5A3}"/>
              </a:ext>
            </a:extLst>
          </p:cNvPr>
          <p:cNvSpPr>
            <a:spLocks noGrp="1"/>
          </p:cNvSpPr>
          <p:nvPr>
            <p:ph type="title"/>
          </p:nvPr>
        </p:nvSpPr>
        <p:spPr>
          <a:xfrm>
            <a:off x="3015762" y="593367"/>
            <a:ext cx="6284395" cy="763600"/>
          </a:xfrm>
          <a:solidFill>
            <a:schemeClr val="bg1"/>
          </a:solidFill>
        </p:spPr>
        <p:txBody>
          <a:bodyPr/>
          <a:lstStyle/>
          <a:p>
            <a:r>
              <a:rPr lang="en-US" sz="4000" b="1" dirty="0">
                <a:solidFill>
                  <a:schemeClr val="bg2"/>
                </a:solidFill>
              </a:rPr>
              <a:t>Project Timing Diagram:</a:t>
            </a:r>
            <a:endParaRPr lang="en-IN" sz="4000" b="1" dirty="0">
              <a:solidFill>
                <a:schemeClr val="bg2"/>
              </a:solidFill>
            </a:endParaRPr>
          </a:p>
        </p:txBody>
      </p:sp>
      <p:graphicFrame>
        <p:nvGraphicFramePr>
          <p:cNvPr id="6" name="Content Placeholder 5">
            <a:extLst>
              <a:ext uri="{FF2B5EF4-FFF2-40B4-BE49-F238E27FC236}">
                <a16:creationId xmlns:a16="http://schemas.microsoft.com/office/drawing/2014/main" id="{8484451A-9946-4F2E-9D91-3FD199CF88C9}"/>
              </a:ext>
            </a:extLst>
          </p:cNvPr>
          <p:cNvGraphicFramePr>
            <a:graphicFrameLocks noGrp="1"/>
          </p:cNvGraphicFramePr>
          <p:nvPr>
            <p:ph idx="1"/>
            <p:extLst>
              <p:ext uri="{D42A27DB-BD31-4B8C-83A1-F6EECF244321}">
                <p14:modId xmlns:p14="http://schemas.microsoft.com/office/powerpoint/2010/main" val="89693236"/>
              </p:ext>
            </p:extLst>
          </p:nvPr>
        </p:nvGraphicFramePr>
        <p:xfrm>
          <a:off x="748818" y="1422402"/>
          <a:ext cx="10365603" cy="4643184"/>
        </p:xfrm>
        <a:graphic>
          <a:graphicData uri="http://schemas.openxmlformats.org/drawingml/2006/table">
            <a:tbl>
              <a:tblPr firstRow="1" bandRow="1">
                <a:tableStyleId>{0E3FDE45-AF77-4B5C-9715-49D594BDF05E}</a:tableStyleId>
              </a:tblPr>
              <a:tblGrid>
                <a:gridCol w="803132">
                  <a:extLst>
                    <a:ext uri="{9D8B030D-6E8A-4147-A177-3AD203B41FA5}">
                      <a16:colId xmlns:a16="http://schemas.microsoft.com/office/drawing/2014/main" val="3666411543"/>
                    </a:ext>
                  </a:extLst>
                </a:gridCol>
                <a:gridCol w="3172082">
                  <a:extLst>
                    <a:ext uri="{9D8B030D-6E8A-4147-A177-3AD203B41FA5}">
                      <a16:colId xmlns:a16="http://schemas.microsoft.com/office/drawing/2014/main" val="2367859916"/>
                    </a:ext>
                  </a:extLst>
                </a:gridCol>
                <a:gridCol w="6390389">
                  <a:extLst>
                    <a:ext uri="{9D8B030D-6E8A-4147-A177-3AD203B41FA5}">
                      <a16:colId xmlns:a16="http://schemas.microsoft.com/office/drawing/2014/main" val="1693682427"/>
                    </a:ext>
                  </a:extLst>
                </a:gridCol>
              </a:tblGrid>
              <a:tr h="476951">
                <a:tc>
                  <a:txBody>
                    <a:bodyPr/>
                    <a:lstStyle/>
                    <a:p>
                      <a:r>
                        <a:rPr lang="en-US" dirty="0"/>
                        <a:t>S.NO</a:t>
                      </a:r>
                      <a:endParaRPr lang="en-IN" dirty="0"/>
                    </a:p>
                  </a:txBody>
                  <a:tcPr marL="98784" marR="98784"/>
                </a:tc>
                <a:tc>
                  <a:txBody>
                    <a:bodyPr/>
                    <a:lstStyle/>
                    <a:p>
                      <a:r>
                        <a:rPr lang="en-US" dirty="0"/>
                        <a:t>                    DATE</a:t>
                      </a:r>
                      <a:endParaRPr lang="en-IN" dirty="0"/>
                    </a:p>
                  </a:txBody>
                  <a:tcPr marL="98784" marR="98784"/>
                </a:tc>
                <a:tc>
                  <a:txBody>
                    <a:bodyPr/>
                    <a:lstStyle/>
                    <a:p>
                      <a:r>
                        <a:rPr lang="en-US" dirty="0"/>
                        <a:t>                                      PLANNED WORK</a:t>
                      </a:r>
                      <a:endParaRPr lang="en-IN" dirty="0"/>
                    </a:p>
                  </a:txBody>
                  <a:tcPr marL="98784" marR="98784"/>
                </a:tc>
                <a:extLst>
                  <a:ext uri="{0D108BD9-81ED-4DB2-BD59-A6C34878D82A}">
                    <a16:rowId xmlns:a16="http://schemas.microsoft.com/office/drawing/2014/main" val="2797750029"/>
                  </a:ext>
                </a:extLst>
              </a:tr>
              <a:tr h="432491">
                <a:tc>
                  <a:txBody>
                    <a:bodyPr/>
                    <a:lstStyle/>
                    <a:p>
                      <a:pPr algn="ctr"/>
                      <a:r>
                        <a:rPr lang="en-US" dirty="0"/>
                        <a:t>1</a:t>
                      </a:r>
                      <a:endParaRPr lang="en-IN" dirty="0"/>
                    </a:p>
                  </a:txBody>
                  <a:tcPr marL="98784" marR="98784"/>
                </a:tc>
                <a:tc>
                  <a:txBody>
                    <a:bodyPr/>
                    <a:lstStyle/>
                    <a:p>
                      <a:pPr algn="ctr"/>
                      <a:r>
                        <a:rPr lang="en-US" sz="2000" dirty="0">
                          <a:latin typeface="Times New Roman" panose="02020603050405020304" pitchFamily="18" charset="0"/>
                          <a:cs typeface="Times New Roman" panose="02020603050405020304" pitchFamily="18" charset="0"/>
                        </a:rPr>
                        <a:t>10 – 11 – 2021</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Study of DNA structure</a:t>
                      </a:r>
                      <a:endParaRPr lang="en-IN" dirty="0"/>
                    </a:p>
                  </a:txBody>
                  <a:tcPr marL="98784" marR="98784"/>
                </a:tc>
                <a:extLst>
                  <a:ext uri="{0D108BD9-81ED-4DB2-BD59-A6C34878D82A}">
                    <a16:rowId xmlns:a16="http://schemas.microsoft.com/office/drawing/2014/main" val="4046011372"/>
                  </a:ext>
                </a:extLst>
              </a:tr>
              <a:tr h="408840">
                <a:tc>
                  <a:txBody>
                    <a:bodyPr/>
                    <a:lstStyle/>
                    <a:p>
                      <a:pPr algn="ctr"/>
                      <a:r>
                        <a:rPr lang="en-US" dirty="0"/>
                        <a:t>2</a:t>
                      </a:r>
                      <a:endParaRPr lang="en-IN" dirty="0"/>
                    </a:p>
                  </a:txBody>
                  <a:tcPr marL="98784" marR="9878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17 – 11 – 2021</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Study of Research Papers</a:t>
                      </a:r>
                      <a:endParaRPr lang="en-IN" dirty="0"/>
                    </a:p>
                  </a:txBody>
                  <a:tcPr marL="98784" marR="98784"/>
                </a:tc>
                <a:extLst>
                  <a:ext uri="{0D108BD9-81ED-4DB2-BD59-A6C34878D82A}">
                    <a16:rowId xmlns:a16="http://schemas.microsoft.com/office/drawing/2014/main" val="4290944660"/>
                  </a:ext>
                </a:extLst>
              </a:tr>
              <a:tr h="408841">
                <a:tc>
                  <a:txBody>
                    <a:bodyPr/>
                    <a:lstStyle/>
                    <a:p>
                      <a:pPr algn="ctr"/>
                      <a:r>
                        <a:rPr lang="en-US" dirty="0"/>
                        <a:t>3</a:t>
                      </a:r>
                      <a:endParaRPr lang="en-IN" dirty="0"/>
                    </a:p>
                  </a:txBody>
                  <a:tcPr marL="98784" marR="9878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24 – 11 – 2021</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EIIP Mapping Calculations</a:t>
                      </a:r>
                      <a:endParaRPr lang="en-IN" dirty="0"/>
                    </a:p>
                  </a:txBody>
                  <a:tcPr marL="98784" marR="98784"/>
                </a:tc>
                <a:extLst>
                  <a:ext uri="{0D108BD9-81ED-4DB2-BD59-A6C34878D82A}">
                    <a16:rowId xmlns:a16="http://schemas.microsoft.com/office/drawing/2014/main" val="1674792596"/>
                  </a:ext>
                </a:extLst>
              </a:tr>
              <a:tr h="415965">
                <a:tc>
                  <a:txBody>
                    <a:bodyPr/>
                    <a:lstStyle/>
                    <a:p>
                      <a:pPr algn="ctr"/>
                      <a:r>
                        <a:rPr lang="en-US" dirty="0"/>
                        <a:t>4</a:t>
                      </a:r>
                      <a:endParaRPr lang="en-IN" dirty="0"/>
                    </a:p>
                  </a:txBody>
                  <a:tcPr marL="98784" marR="9878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8 – 12 – 2021</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Working with Adaptive Filter </a:t>
                      </a:r>
                      <a:endParaRPr lang="en-IN" dirty="0"/>
                    </a:p>
                  </a:txBody>
                  <a:tcPr marL="98784" marR="98784"/>
                </a:tc>
                <a:extLst>
                  <a:ext uri="{0D108BD9-81ED-4DB2-BD59-A6C34878D82A}">
                    <a16:rowId xmlns:a16="http://schemas.microsoft.com/office/drawing/2014/main" val="1343188970"/>
                  </a:ext>
                </a:extLst>
              </a:tr>
              <a:tr h="400178">
                <a:tc>
                  <a:txBody>
                    <a:bodyPr/>
                    <a:lstStyle/>
                    <a:p>
                      <a:pPr algn="ctr"/>
                      <a:r>
                        <a:rPr lang="en-US" dirty="0"/>
                        <a:t>5</a:t>
                      </a:r>
                      <a:endParaRPr lang="en-IN" dirty="0"/>
                    </a:p>
                  </a:txBody>
                  <a:tcPr marL="98784" marR="98784"/>
                </a:tc>
                <a:tc>
                  <a:txBody>
                    <a:bodyPr/>
                    <a:lstStyle/>
                    <a:p>
                      <a:pPr algn="ctr"/>
                      <a:r>
                        <a:rPr lang="en-US" sz="2000" dirty="0">
                          <a:latin typeface="Times New Roman" panose="02020603050405020304" pitchFamily="18" charset="0"/>
                          <a:cs typeface="Times New Roman" panose="02020603050405020304" pitchFamily="18" charset="0"/>
                        </a:rPr>
                        <a:t>15 – 01 – 2022</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EIIP Mapping Simulation</a:t>
                      </a:r>
                      <a:endParaRPr lang="en-IN" dirty="0"/>
                    </a:p>
                  </a:txBody>
                  <a:tcPr marL="98784" marR="98784"/>
                </a:tc>
                <a:extLst>
                  <a:ext uri="{0D108BD9-81ED-4DB2-BD59-A6C34878D82A}">
                    <a16:rowId xmlns:a16="http://schemas.microsoft.com/office/drawing/2014/main" val="463296308"/>
                  </a:ext>
                </a:extLst>
              </a:tr>
              <a:tr h="366661">
                <a:tc>
                  <a:txBody>
                    <a:bodyPr/>
                    <a:lstStyle/>
                    <a:p>
                      <a:pPr algn="ctr"/>
                      <a:r>
                        <a:rPr lang="en-US" dirty="0"/>
                        <a:t>6</a:t>
                      </a:r>
                      <a:endParaRPr lang="en-IN" dirty="0"/>
                    </a:p>
                  </a:txBody>
                  <a:tcPr marL="98784" marR="98784"/>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4 – 02 – 2022</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Simulation of MSE</a:t>
                      </a:r>
                      <a:endParaRPr lang="en-IN" dirty="0"/>
                    </a:p>
                  </a:txBody>
                  <a:tcPr marL="98784" marR="98784"/>
                </a:tc>
                <a:extLst>
                  <a:ext uri="{0D108BD9-81ED-4DB2-BD59-A6C34878D82A}">
                    <a16:rowId xmlns:a16="http://schemas.microsoft.com/office/drawing/2014/main" val="1010832261"/>
                  </a:ext>
                </a:extLst>
              </a:tr>
              <a:tr h="441363">
                <a:tc>
                  <a:txBody>
                    <a:bodyPr/>
                    <a:lstStyle/>
                    <a:p>
                      <a:pPr algn="ctr"/>
                      <a:r>
                        <a:rPr lang="en-US" dirty="0"/>
                        <a:t>7</a:t>
                      </a:r>
                      <a:endParaRPr lang="en-IN" dirty="0"/>
                    </a:p>
                  </a:txBody>
                  <a:tcPr marL="98784" marR="98784"/>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10 – 02 – 2022</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Creating MSE Dataset</a:t>
                      </a:r>
                      <a:endParaRPr lang="en-IN" dirty="0"/>
                    </a:p>
                  </a:txBody>
                  <a:tcPr marL="98784" marR="98784"/>
                </a:tc>
                <a:extLst>
                  <a:ext uri="{0D108BD9-81ED-4DB2-BD59-A6C34878D82A}">
                    <a16:rowId xmlns:a16="http://schemas.microsoft.com/office/drawing/2014/main" val="420830894"/>
                  </a:ext>
                </a:extLst>
              </a:tr>
              <a:tr h="413239">
                <a:tc>
                  <a:txBody>
                    <a:bodyPr/>
                    <a:lstStyle/>
                    <a:p>
                      <a:pPr algn="ctr"/>
                      <a:r>
                        <a:rPr lang="en-US" dirty="0"/>
                        <a:t>8</a:t>
                      </a:r>
                      <a:endParaRPr lang="en-IN" dirty="0"/>
                    </a:p>
                  </a:txBody>
                  <a:tcPr marL="98784" marR="98784"/>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26 – 03 – 2022</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Understanding Machine Learning</a:t>
                      </a:r>
                      <a:endParaRPr lang="en-IN" dirty="0"/>
                    </a:p>
                  </a:txBody>
                  <a:tcPr marL="98784" marR="98784"/>
                </a:tc>
                <a:extLst>
                  <a:ext uri="{0D108BD9-81ED-4DB2-BD59-A6C34878D82A}">
                    <a16:rowId xmlns:a16="http://schemas.microsoft.com/office/drawing/2014/main" val="3470477215"/>
                  </a:ext>
                </a:extLst>
              </a:tr>
              <a:tr h="424538">
                <a:tc>
                  <a:txBody>
                    <a:bodyPr/>
                    <a:lstStyle/>
                    <a:p>
                      <a:pPr algn="ctr"/>
                      <a:r>
                        <a:rPr lang="en-US" dirty="0"/>
                        <a:t>9</a:t>
                      </a:r>
                      <a:endParaRPr lang="en-IN" dirty="0"/>
                    </a:p>
                  </a:txBody>
                  <a:tcPr marL="98784" marR="98784"/>
                </a:tc>
                <a:tc>
                  <a:txBody>
                    <a:bodyPr/>
                    <a:lstStyle/>
                    <a:p>
                      <a:pPr algn="ctr"/>
                      <a:r>
                        <a:rPr lang="en-US" sz="2000" dirty="0">
                          <a:latin typeface="Times New Roman" panose="02020603050405020304" pitchFamily="18" charset="0"/>
                          <a:cs typeface="Times New Roman" panose="02020603050405020304" pitchFamily="18" charset="0"/>
                        </a:rPr>
                        <a:t>2 – 04 – 2022</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Implementation of Machine learning Code</a:t>
                      </a:r>
                      <a:endParaRPr lang="en-IN" dirty="0"/>
                    </a:p>
                  </a:txBody>
                  <a:tcPr marL="98784" marR="98784"/>
                </a:tc>
                <a:extLst>
                  <a:ext uri="{0D108BD9-81ED-4DB2-BD59-A6C34878D82A}">
                    <a16:rowId xmlns:a16="http://schemas.microsoft.com/office/drawing/2014/main" val="991318992"/>
                  </a:ext>
                </a:extLst>
              </a:tr>
              <a:tr h="424538">
                <a:tc>
                  <a:txBody>
                    <a:bodyPr/>
                    <a:lstStyle/>
                    <a:p>
                      <a:pPr algn="ctr"/>
                      <a:r>
                        <a:rPr lang="en-US" dirty="0"/>
                        <a:t>10</a:t>
                      </a:r>
                      <a:endParaRPr lang="en-IN" dirty="0"/>
                    </a:p>
                  </a:txBody>
                  <a:tcPr marL="98784" marR="98784"/>
                </a:tc>
                <a:tc>
                  <a:txBody>
                    <a:bodyPr/>
                    <a:lstStyle/>
                    <a:p>
                      <a:pPr algn="ctr"/>
                      <a:r>
                        <a:rPr lang="en-US" sz="2000" dirty="0">
                          <a:latin typeface="Times New Roman" panose="02020603050405020304" pitchFamily="18" charset="0"/>
                          <a:cs typeface="Times New Roman" panose="02020603050405020304" pitchFamily="18" charset="0"/>
                        </a:rPr>
                        <a:t>15 – 04 – 2022</a:t>
                      </a:r>
                      <a:endParaRPr lang="en-IN" sz="2000" dirty="0">
                        <a:latin typeface="Times New Roman" panose="02020603050405020304" pitchFamily="18" charset="0"/>
                        <a:cs typeface="Times New Roman" panose="02020603050405020304" pitchFamily="18" charset="0"/>
                      </a:endParaRPr>
                    </a:p>
                  </a:txBody>
                  <a:tcPr marL="98784" marR="98784"/>
                </a:tc>
                <a:tc>
                  <a:txBody>
                    <a:bodyPr/>
                    <a:lstStyle/>
                    <a:p>
                      <a:pPr algn="ctr"/>
                      <a:r>
                        <a:rPr lang="en-US" dirty="0"/>
                        <a:t>Identification of Type of Gene</a:t>
                      </a:r>
                      <a:endParaRPr lang="en-IN" dirty="0"/>
                    </a:p>
                  </a:txBody>
                  <a:tcPr marL="98784" marR="98784"/>
                </a:tc>
                <a:extLst>
                  <a:ext uri="{0D108BD9-81ED-4DB2-BD59-A6C34878D82A}">
                    <a16:rowId xmlns:a16="http://schemas.microsoft.com/office/drawing/2014/main" val="1160516848"/>
                  </a:ext>
                </a:extLst>
              </a:tr>
            </a:tbl>
          </a:graphicData>
        </a:graphic>
      </p:graphicFrame>
      <p:grpSp>
        <p:nvGrpSpPr>
          <p:cNvPr id="4" name="Google Shape;1335;p41">
            <a:extLst>
              <a:ext uri="{FF2B5EF4-FFF2-40B4-BE49-F238E27FC236}">
                <a16:creationId xmlns:a16="http://schemas.microsoft.com/office/drawing/2014/main" id="{57517648-19FC-422C-9201-86D4068CA386}"/>
              </a:ext>
            </a:extLst>
          </p:cNvPr>
          <p:cNvGrpSpPr/>
          <p:nvPr/>
        </p:nvGrpSpPr>
        <p:grpSpPr>
          <a:xfrm rot="5400000">
            <a:off x="145266" y="-43704"/>
            <a:ext cx="1783856" cy="1890815"/>
            <a:chOff x="3403900" y="3304800"/>
            <a:chExt cx="1556050" cy="1649350"/>
          </a:xfrm>
        </p:grpSpPr>
        <p:sp>
          <p:nvSpPr>
            <p:cNvPr id="5" name="Google Shape;1336;p41">
              <a:extLst>
                <a:ext uri="{FF2B5EF4-FFF2-40B4-BE49-F238E27FC236}">
                  <a16:creationId xmlns:a16="http://schemas.microsoft.com/office/drawing/2014/main" id="{AEE2C50A-CD44-4787-B97A-CC9590D3B82D}"/>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37;p41">
              <a:extLst>
                <a:ext uri="{FF2B5EF4-FFF2-40B4-BE49-F238E27FC236}">
                  <a16:creationId xmlns:a16="http://schemas.microsoft.com/office/drawing/2014/main" id="{1DD4B72A-2FB4-491E-A255-EF665BC270AD}"/>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8;p41">
              <a:extLst>
                <a:ext uri="{FF2B5EF4-FFF2-40B4-BE49-F238E27FC236}">
                  <a16:creationId xmlns:a16="http://schemas.microsoft.com/office/drawing/2014/main" id="{347E424D-9891-436C-A24F-B23651704A68}"/>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9;p41">
              <a:extLst>
                <a:ext uri="{FF2B5EF4-FFF2-40B4-BE49-F238E27FC236}">
                  <a16:creationId xmlns:a16="http://schemas.microsoft.com/office/drawing/2014/main" id="{F7E3869F-19FC-4851-BA54-EDC29FA3605D}"/>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340;p41">
              <a:extLst>
                <a:ext uri="{FF2B5EF4-FFF2-40B4-BE49-F238E27FC236}">
                  <a16:creationId xmlns:a16="http://schemas.microsoft.com/office/drawing/2014/main" id="{CA2D7CCD-40E9-4957-AED7-E49A2791F95E}"/>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41;p41">
              <a:extLst>
                <a:ext uri="{FF2B5EF4-FFF2-40B4-BE49-F238E27FC236}">
                  <a16:creationId xmlns:a16="http://schemas.microsoft.com/office/drawing/2014/main" id="{B5DDD337-DD3F-4477-89AB-F7412FCA8F29}"/>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2;p41">
              <a:extLst>
                <a:ext uri="{FF2B5EF4-FFF2-40B4-BE49-F238E27FC236}">
                  <a16:creationId xmlns:a16="http://schemas.microsoft.com/office/drawing/2014/main" id="{A15AEBEF-FA6F-418E-8DD7-9B71653EE536}"/>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3;p41">
              <a:extLst>
                <a:ext uri="{FF2B5EF4-FFF2-40B4-BE49-F238E27FC236}">
                  <a16:creationId xmlns:a16="http://schemas.microsoft.com/office/drawing/2014/main" id="{530CF016-5839-412B-9457-22F794D9CB55}"/>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4;p41">
              <a:extLst>
                <a:ext uri="{FF2B5EF4-FFF2-40B4-BE49-F238E27FC236}">
                  <a16:creationId xmlns:a16="http://schemas.microsoft.com/office/drawing/2014/main" id="{477928CB-844C-415E-B71B-3DE735709D03}"/>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5;p41">
              <a:extLst>
                <a:ext uri="{FF2B5EF4-FFF2-40B4-BE49-F238E27FC236}">
                  <a16:creationId xmlns:a16="http://schemas.microsoft.com/office/drawing/2014/main" id="{6FDA1FDC-C2DC-427E-84EA-79FE67497685}"/>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6;p41">
              <a:extLst>
                <a:ext uri="{FF2B5EF4-FFF2-40B4-BE49-F238E27FC236}">
                  <a16:creationId xmlns:a16="http://schemas.microsoft.com/office/drawing/2014/main" id="{5A75E104-46C4-4C82-90D2-04B7517BAECF}"/>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7;p41">
              <a:extLst>
                <a:ext uri="{FF2B5EF4-FFF2-40B4-BE49-F238E27FC236}">
                  <a16:creationId xmlns:a16="http://schemas.microsoft.com/office/drawing/2014/main" id="{B27C0F58-67A8-452B-9851-15062829122A}"/>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8;p41">
              <a:extLst>
                <a:ext uri="{FF2B5EF4-FFF2-40B4-BE49-F238E27FC236}">
                  <a16:creationId xmlns:a16="http://schemas.microsoft.com/office/drawing/2014/main" id="{D47017E1-8255-4AE3-B116-91F12C3A7FDF}"/>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9;p41">
              <a:extLst>
                <a:ext uri="{FF2B5EF4-FFF2-40B4-BE49-F238E27FC236}">
                  <a16:creationId xmlns:a16="http://schemas.microsoft.com/office/drawing/2014/main" id="{597B099D-12F2-46DF-93A6-E7C72437F2C4}"/>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50;p41">
              <a:extLst>
                <a:ext uri="{FF2B5EF4-FFF2-40B4-BE49-F238E27FC236}">
                  <a16:creationId xmlns:a16="http://schemas.microsoft.com/office/drawing/2014/main" id="{64DE9030-C529-4388-B135-99BEA6698AC6}"/>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1;p41">
              <a:extLst>
                <a:ext uri="{FF2B5EF4-FFF2-40B4-BE49-F238E27FC236}">
                  <a16:creationId xmlns:a16="http://schemas.microsoft.com/office/drawing/2014/main" id="{8ABB653A-693C-4B87-8672-10B190B35438}"/>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2;p41">
              <a:extLst>
                <a:ext uri="{FF2B5EF4-FFF2-40B4-BE49-F238E27FC236}">
                  <a16:creationId xmlns:a16="http://schemas.microsoft.com/office/drawing/2014/main" id="{6354C86A-D204-4BF0-8333-1000610B1EAE}"/>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3;p41">
              <a:extLst>
                <a:ext uri="{FF2B5EF4-FFF2-40B4-BE49-F238E27FC236}">
                  <a16:creationId xmlns:a16="http://schemas.microsoft.com/office/drawing/2014/main" id="{7884C086-5A28-4464-B9B6-06AC137F8CE8}"/>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4;p41">
              <a:extLst>
                <a:ext uri="{FF2B5EF4-FFF2-40B4-BE49-F238E27FC236}">
                  <a16:creationId xmlns:a16="http://schemas.microsoft.com/office/drawing/2014/main" id="{B6B21205-2F91-4418-B170-194365E08D2E}"/>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335;p41">
            <a:extLst>
              <a:ext uri="{FF2B5EF4-FFF2-40B4-BE49-F238E27FC236}">
                <a16:creationId xmlns:a16="http://schemas.microsoft.com/office/drawing/2014/main" id="{613988A4-E9DE-49E0-A7E2-238358D38017}"/>
              </a:ext>
            </a:extLst>
          </p:cNvPr>
          <p:cNvGrpSpPr/>
          <p:nvPr/>
        </p:nvGrpSpPr>
        <p:grpSpPr>
          <a:xfrm rot="5400000">
            <a:off x="10372959" y="-5615"/>
            <a:ext cx="1783856" cy="1890815"/>
            <a:chOff x="3403900" y="3304800"/>
            <a:chExt cx="1556050" cy="1649350"/>
          </a:xfrm>
        </p:grpSpPr>
        <p:sp>
          <p:nvSpPr>
            <p:cNvPr id="26" name="Google Shape;1336;p41">
              <a:extLst>
                <a:ext uri="{FF2B5EF4-FFF2-40B4-BE49-F238E27FC236}">
                  <a16:creationId xmlns:a16="http://schemas.microsoft.com/office/drawing/2014/main" id="{DE00C883-6064-4999-B7A0-1B4699C351D6}"/>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7;p41">
              <a:extLst>
                <a:ext uri="{FF2B5EF4-FFF2-40B4-BE49-F238E27FC236}">
                  <a16:creationId xmlns:a16="http://schemas.microsoft.com/office/drawing/2014/main" id="{93B01EE3-C412-4EF6-A6A8-83425D2E3CC1}"/>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8;p41">
              <a:extLst>
                <a:ext uri="{FF2B5EF4-FFF2-40B4-BE49-F238E27FC236}">
                  <a16:creationId xmlns:a16="http://schemas.microsoft.com/office/drawing/2014/main" id="{B27FBA7B-0AF8-4BEB-A506-728F2970A54C}"/>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9;p41">
              <a:extLst>
                <a:ext uri="{FF2B5EF4-FFF2-40B4-BE49-F238E27FC236}">
                  <a16:creationId xmlns:a16="http://schemas.microsoft.com/office/drawing/2014/main" id="{44B04092-6DD3-4D19-BA64-31A1E6D82820}"/>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40;p41">
              <a:extLst>
                <a:ext uri="{FF2B5EF4-FFF2-40B4-BE49-F238E27FC236}">
                  <a16:creationId xmlns:a16="http://schemas.microsoft.com/office/drawing/2014/main" id="{50D73CC7-292F-401E-BC8B-563633EFEADA}"/>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41;p41">
              <a:extLst>
                <a:ext uri="{FF2B5EF4-FFF2-40B4-BE49-F238E27FC236}">
                  <a16:creationId xmlns:a16="http://schemas.microsoft.com/office/drawing/2014/main" id="{4A1A0004-8E78-4132-BAAC-22BC56587DEB}"/>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42;p41">
              <a:extLst>
                <a:ext uri="{FF2B5EF4-FFF2-40B4-BE49-F238E27FC236}">
                  <a16:creationId xmlns:a16="http://schemas.microsoft.com/office/drawing/2014/main" id="{3E713F27-1D44-4AD6-825C-F417F9EF698B}"/>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3;p41">
              <a:extLst>
                <a:ext uri="{FF2B5EF4-FFF2-40B4-BE49-F238E27FC236}">
                  <a16:creationId xmlns:a16="http://schemas.microsoft.com/office/drawing/2014/main" id="{FE0D0A8E-BFDF-4692-A5D9-2BA47DAFBD5A}"/>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44;p41">
              <a:extLst>
                <a:ext uri="{FF2B5EF4-FFF2-40B4-BE49-F238E27FC236}">
                  <a16:creationId xmlns:a16="http://schemas.microsoft.com/office/drawing/2014/main" id="{33BCA662-B59F-4EA6-9C03-F0CE8F797FA1}"/>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5;p41">
              <a:extLst>
                <a:ext uri="{FF2B5EF4-FFF2-40B4-BE49-F238E27FC236}">
                  <a16:creationId xmlns:a16="http://schemas.microsoft.com/office/drawing/2014/main" id="{0A3E2AE2-BAA8-4EA4-BA6A-92BFA696C9A9}"/>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6;p41">
              <a:extLst>
                <a:ext uri="{FF2B5EF4-FFF2-40B4-BE49-F238E27FC236}">
                  <a16:creationId xmlns:a16="http://schemas.microsoft.com/office/drawing/2014/main" id="{A32D59C9-93B0-4256-AEBD-2A961BFA3BF4}"/>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7;p41">
              <a:extLst>
                <a:ext uri="{FF2B5EF4-FFF2-40B4-BE49-F238E27FC236}">
                  <a16:creationId xmlns:a16="http://schemas.microsoft.com/office/drawing/2014/main" id="{6B5F2B6C-EDC3-4645-8D66-139B15A891C4}"/>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8;p41">
              <a:extLst>
                <a:ext uri="{FF2B5EF4-FFF2-40B4-BE49-F238E27FC236}">
                  <a16:creationId xmlns:a16="http://schemas.microsoft.com/office/drawing/2014/main" id="{1AF5B335-9DAB-4862-8430-37208644AB6F}"/>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9;p41">
              <a:extLst>
                <a:ext uri="{FF2B5EF4-FFF2-40B4-BE49-F238E27FC236}">
                  <a16:creationId xmlns:a16="http://schemas.microsoft.com/office/drawing/2014/main" id="{D93EA816-9984-42EC-BEE6-7DCD329B50EA}"/>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50;p41">
              <a:extLst>
                <a:ext uri="{FF2B5EF4-FFF2-40B4-BE49-F238E27FC236}">
                  <a16:creationId xmlns:a16="http://schemas.microsoft.com/office/drawing/2014/main" id="{2F484928-4637-47F6-8A44-195784B2881A}"/>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51;p41">
              <a:extLst>
                <a:ext uri="{FF2B5EF4-FFF2-40B4-BE49-F238E27FC236}">
                  <a16:creationId xmlns:a16="http://schemas.microsoft.com/office/drawing/2014/main" id="{085EE160-4AE5-4CC2-BA17-0A2041879EB9}"/>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52;p41">
              <a:extLst>
                <a:ext uri="{FF2B5EF4-FFF2-40B4-BE49-F238E27FC236}">
                  <a16:creationId xmlns:a16="http://schemas.microsoft.com/office/drawing/2014/main" id="{BE9C79FA-2B32-4E89-B5CB-BD2EA4EC53FC}"/>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3;p41">
              <a:extLst>
                <a:ext uri="{FF2B5EF4-FFF2-40B4-BE49-F238E27FC236}">
                  <a16:creationId xmlns:a16="http://schemas.microsoft.com/office/drawing/2014/main" id="{C669B1A7-B1D5-4DC9-A991-506A5DD0C57A}"/>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54;p41">
              <a:extLst>
                <a:ext uri="{FF2B5EF4-FFF2-40B4-BE49-F238E27FC236}">
                  <a16:creationId xmlns:a16="http://schemas.microsoft.com/office/drawing/2014/main" id="{E00313D5-5503-4DCD-825E-5E55FB196886}"/>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86958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5581-C20C-46FF-B87B-047FF6D796B0}"/>
              </a:ext>
            </a:extLst>
          </p:cNvPr>
          <p:cNvSpPr>
            <a:spLocks noGrp="1"/>
          </p:cNvSpPr>
          <p:nvPr>
            <p:ph type="title"/>
          </p:nvPr>
        </p:nvSpPr>
        <p:spPr>
          <a:xfrm>
            <a:off x="316396" y="603466"/>
            <a:ext cx="11360800" cy="613910"/>
          </a:xfrm>
        </p:spPr>
        <p:txBody>
          <a:bodyPr/>
          <a:lstStyle/>
          <a:p>
            <a:r>
              <a:rPr lang="en-US" b="1" dirty="0">
                <a:solidFill>
                  <a:schemeClr val="bg2"/>
                </a:solidFill>
              </a:rPr>
              <a:t>References:</a:t>
            </a:r>
            <a:endParaRPr lang="en-IN" dirty="0">
              <a:solidFill>
                <a:schemeClr val="bg2"/>
              </a:solidFill>
            </a:endParaRPr>
          </a:p>
        </p:txBody>
      </p:sp>
      <p:sp>
        <p:nvSpPr>
          <p:cNvPr id="3" name="Content Placeholder 2">
            <a:extLst>
              <a:ext uri="{FF2B5EF4-FFF2-40B4-BE49-F238E27FC236}">
                <a16:creationId xmlns:a16="http://schemas.microsoft.com/office/drawing/2014/main" id="{93511D3F-2DF1-4F8D-BA7C-9EC4B3B544B3}"/>
              </a:ext>
            </a:extLst>
          </p:cNvPr>
          <p:cNvSpPr>
            <a:spLocks noGrp="1"/>
          </p:cNvSpPr>
          <p:nvPr>
            <p:ph idx="1"/>
          </p:nvPr>
        </p:nvSpPr>
        <p:spPr>
          <a:xfrm>
            <a:off x="415600" y="1784837"/>
            <a:ext cx="10356928" cy="4306995"/>
          </a:xfrm>
        </p:spPr>
        <p:txBody>
          <a:bodyPr/>
          <a:lstStyle/>
          <a:p>
            <a:pPr>
              <a:buFont typeface="Wingdings" panose="05000000000000000000" pitchFamily="2" charset="2"/>
              <a:buChar char="q"/>
            </a:pPr>
            <a:r>
              <a:rPr lang="en-US" sz="1800" dirty="0">
                <a:latin typeface="+mj-lt"/>
              </a:rPr>
              <a:t>Ross, C. A.; Tabrizi, S. J. Huntington’s Disease: From Molecular Pathogenesis to </a:t>
            </a:r>
            <a:r>
              <a:rPr lang="en-IN" sz="1800" dirty="0">
                <a:latin typeface="+mj-lt"/>
              </a:rPr>
              <a:t>Clinical Treatment. Lancet Neurol.</a:t>
            </a:r>
          </a:p>
          <a:p>
            <a:pPr>
              <a:buFont typeface="Wingdings" panose="05000000000000000000" pitchFamily="2" charset="2"/>
              <a:buChar char="q"/>
            </a:pPr>
            <a:r>
              <a:rPr lang="en-IN" sz="1800" dirty="0">
                <a:latin typeface="+mj-lt"/>
              </a:rPr>
              <a:t>Ambrose, C. M.; </a:t>
            </a:r>
            <a:r>
              <a:rPr lang="en-IN" sz="1800" dirty="0" err="1">
                <a:latin typeface="+mj-lt"/>
              </a:rPr>
              <a:t>Duyao</a:t>
            </a:r>
            <a:r>
              <a:rPr lang="en-IN" sz="1800" dirty="0">
                <a:latin typeface="+mj-lt"/>
              </a:rPr>
              <a:t>, M. P.; Barnes, G.; Bates, G. P.; Lin, C. S.; Srinidhi, </a:t>
            </a:r>
            <a:r>
              <a:rPr lang="en-IN" sz="1800" dirty="0" err="1">
                <a:latin typeface="+mj-lt"/>
              </a:rPr>
              <a:t>J;Baxendale</a:t>
            </a:r>
            <a:r>
              <a:rPr lang="en-IN" sz="1800" dirty="0">
                <a:latin typeface="+mj-lt"/>
              </a:rPr>
              <a:t>, S; </a:t>
            </a:r>
            <a:r>
              <a:rPr lang="en-IN" sz="1800" dirty="0" err="1">
                <a:latin typeface="+mj-lt"/>
              </a:rPr>
              <a:t>Hummerich</a:t>
            </a:r>
            <a:r>
              <a:rPr lang="en-IN" sz="1800" dirty="0">
                <a:latin typeface="+mj-lt"/>
              </a:rPr>
              <a:t>, H; </a:t>
            </a:r>
            <a:r>
              <a:rPr lang="en-IN" sz="1800" dirty="0" err="1">
                <a:latin typeface="+mj-lt"/>
              </a:rPr>
              <a:t>Lehrach</a:t>
            </a:r>
            <a:r>
              <a:rPr lang="en-IN" sz="1800" dirty="0">
                <a:latin typeface="+mj-lt"/>
              </a:rPr>
              <a:t>, H.; Altherr, M; et al. Structure and </a:t>
            </a:r>
            <a:r>
              <a:rPr lang="en-US" sz="1800" dirty="0">
                <a:latin typeface="+mj-lt"/>
              </a:rPr>
              <a:t>Expression of the Huntington’s Disease Gene: Evidence Against Simple Inactivation due to an Expanded CAG Repeat. </a:t>
            </a:r>
            <a:r>
              <a:rPr lang="en-US" sz="1800" dirty="0" err="1">
                <a:latin typeface="+mj-lt"/>
              </a:rPr>
              <a:t>Somat</a:t>
            </a:r>
            <a:r>
              <a:rPr lang="en-US" sz="1800" dirty="0">
                <a:latin typeface="+mj-lt"/>
              </a:rPr>
              <a:t>. Cell Mol. Genet.</a:t>
            </a:r>
          </a:p>
          <a:p>
            <a:pPr>
              <a:buFont typeface="Wingdings" panose="05000000000000000000" pitchFamily="2" charset="2"/>
              <a:buChar char="q"/>
            </a:pPr>
            <a:r>
              <a:rPr lang="en-US" sz="1800" dirty="0">
                <a:latin typeface="+mj-lt"/>
              </a:rPr>
              <a:t>Akhtar, M.; Epps, J.; </a:t>
            </a:r>
            <a:r>
              <a:rPr lang="en-US" sz="1800" dirty="0" err="1">
                <a:latin typeface="+mj-lt"/>
              </a:rPr>
              <a:t>Ambikairajah</a:t>
            </a:r>
            <a:r>
              <a:rPr lang="en-US" sz="1800" dirty="0">
                <a:latin typeface="+mj-lt"/>
              </a:rPr>
              <a:t>, E. Signal Processing in Sequence Analysis Advances in Eukaryotic Gene Prediction. IEEE J. Sel. Top. Signal Process.</a:t>
            </a:r>
          </a:p>
          <a:p>
            <a:pPr>
              <a:buFont typeface="Wingdings" panose="05000000000000000000" pitchFamily="2" charset="2"/>
              <a:buChar char="q"/>
            </a:pPr>
            <a:r>
              <a:rPr lang="en-IN" sz="1800" dirty="0">
                <a:latin typeface="+mj-lt"/>
              </a:rPr>
              <a:t>https://www.ncbi.nlm.nih.gov/nucleotide/</a:t>
            </a:r>
          </a:p>
          <a:p>
            <a:endParaRPr lang="en-IN" dirty="0"/>
          </a:p>
        </p:txBody>
      </p:sp>
      <p:grpSp>
        <p:nvGrpSpPr>
          <p:cNvPr id="6" name="Google Shape;1335;p41">
            <a:extLst>
              <a:ext uri="{FF2B5EF4-FFF2-40B4-BE49-F238E27FC236}">
                <a16:creationId xmlns:a16="http://schemas.microsoft.com/office/drawing/2014/main" id="{576B05E5-042B-4ECB-8A88-5B9895353270}"/>
              </a:ext>
            </a:extLst>
          </p:cNvPr>
          <p:cNvGrpSpPr/>
          <p:nvPr/>
        </p:nvGrpSpPr>
        <p:grpSpPr>
          <a:xfrm rot="5400000">
            <a:off x="10221253" y="79388"/>
            <a:ext cx="1783856" cy="1890815"/>
            <a:chOff x="3403900" y="3304800"/>
            <a:chExt cx="1556050" cy="1649350"/>
          </a:xfrm>
        </p:grpSpPr>
        <p:sp>
          <p:nvSpPr>
            <p:cNvPr id="7" name="Google Shape;1336;p41">
              <a:extLst>
                <a:ext uri="{FF2B5EF4-FFF2-40B4-BE49-F238E27FC236}">
                  <a16:creationId xmlns:a16="http://schemas.microsoft.com/office/drawing/2014/main" id="{96C33F25-DD30-4FBD-BAE0-1467843496B8}"/>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1">
              <a:extLst>
                <a:ext uri="{FF2B5EF4-FFF2-40B4-BE49-F238E27FC236}">
                  <a16:creationId xmlns:a16="http://schemas.microsoft.com/office/drawing/2014/main" id="{0CE855E3-807B-43F4-A5CF-7D9280C32139}"/>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8;p41">
              <a:extLst>
                <a:ext uri="{FF2B5EF4-FFF2-40B4-BE49-F238E27FC236}">
                  <a16:creationId xmlns:a16="http://schemas.microsoft.com/office/drawing/2014/main" id="{0218BC91-058B-402A-9048-36531C22D02C}"/>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9;p41">
              <a:extLst>
                <a:ext uri="{FF2B5EF4-FFF2-40B4-BE49-F238E27FC236}">
                  <a16:creationId xmlns:a16="http://schemas.microsoft.com/office/drawing/2014/main" id="{ECB91D06-9020-4E67-9645-7C85C54C0692}"/>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340;p41">
              <a:extLst>
                <a:ext uri="{FF2B5EF4-FFF2-40B4-BE49-F238E27FC236}">
                  <a16:creationId xmlns:a16="http://schemas.microsoft.com/office/drawing/2014/main" id="{C3E4A71F-B02A-4254-87CF-4E60D0F776DA}"/>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1;p41">
              <a:extLst>
                <a:ext uri="{FF2B5EF4-FFF2-40B4-BE49-F238E27FC236}">
                  <a16:creationId xmlns:a16="http://schemas.microsoft.com/office/drawing/2014/main" id="{FFA07B73-C6E2-403A-A583-B173492A01B2}"/>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2;p41">
              <a:extLst>
                <a:ext uri="{FF2B5EF4-FFF2-40B4-BE49-F238E27FC236}">
                  <a16:creationId xmlns:a16="http://schemas.microsoft.com/office/drawing/2014/main" id="{8C33A79A-C7E0-4C3C-968C-85670EE91A08}"/>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3;p41">
              <a:extLst>
                <a:ext uri="{FF2B5EF4-FFF2-40B4-BE49-F238E27FC236}">
                  <a16:creationId xmlns:a16="http://schemas.microsoft.com/office/drawing/2014/main" id="{965C3C3F-332E-43EB-BB8D-AC2E7EA72406}"/>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4;p41">
              <a:extLst>
                <a:ext uri="{FF2B5EF4-FFF2-40B4-BE49-F238E27FC236}">
                  <a16:creationId xmlns:a16="http://schemas.microsoft.com/office/drawing/2014/main" id="{C00176BF-C33B-4C75-8D50-3E2CEB17C94A}"/>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5;p41">
              <a:extLst>
                <a:ext uri="{FF2B5EF4-FFF2-40B4-BE49-F238E27FC236}">
                  <a16:creationId xmlns:a16="http://schemas.microsoft.com/office/drawing/2014/main" id="{FD10AF2A-64DF-481D-A0B9-09A20DD0AA61}"/>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6;p41">
              <a:extLst>
                <a:ext uri="{FF2B5EF4-FFF2-40B4-BE49-F238E27FC236}">
                  <a16:creationId xmlns:a16="http://schemas.microsoft.com/office/drawing/2014/main" id="{9458EA0C-1972-47EE-BEF2-AC266C446F48}"/>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7;p41">
              <a:extLst>
                <a:ext uri="{FF2B5EF4-FFF2-40B4-BE49-F238E27FC236}">
                  <a16:creationId xmlns:a16="http://schemas.microsoft.com/office/drawing/2014/main" id="{96A70131-7088-4AAD-92F3-A6542066985E}"/>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8;p41">
              <a:extLst>
                <a:ext uri="{FF2B5EF4-FFF2-40B4-BE49-F238E27FC236}">
                  <a16:creationId xmlns:a16="http://schemas.microsoft.com/office/drawing/2014/main" id="{CA2BAC62-BAF4-4F7B-A749-5BDBBD0A3170}"/>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9;p41">
              <a:extLst>
                <a:ext uri="{FF2B5EF4-FFF2-40B4-BE49-F238E27FC236}">
                  <a16:creationId xmlns:a16="http://schemas.microsoft.com/office/drawing/2014/main" id="{C0F819B7-9C6C-424B-A5D8-838D8D17C6A7}"/>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0;p41">
              <a:extLst>
                <a:ext uri="{FF2B5EF4-FFF2-40B4-BE49-F238E27FC236}">
                  <a16:creationId xmlns:a16="http://schemas.microsoft.com/office/drawing/2014/main" id="{F3F7BD80-2CB0-4163-B3FB-A4493B556F6F}"/>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1;p41">
              <a:extLst>
                <a:ext uri="{FF2B5EF4-FFF2-40B4-BE49-F238E27FC236}">
                  <a16:creationId xmlns:a16="http://schemas.microsoft.com/office/drawing/2014/main" id="{CDD3A169-E1BC-4F84-9701-DD0FA1D1585D}"/>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2;p41">
              <a:extLst>
                <a:ext uri="{FF2B5EF4-FFF2-40B4-BE49-F238E27FC236}">
                  <a16:creationId xmlns:a16="http://schemas.microsoft.com/office/drawing/2014/main" id="{7BCD2934-B3F0-46EC-9BD3-B84D30EFCD00}"/>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3;p41">
              <a:extLst>
                <a:ext uri="{FF2B5EF4-FFF2-40B4-BE49-F238E27FC236}">
                  <a16:creationId xmlns:a16="http://schemas.microsoft.com/office/drawing/2014/main" id="{15E01B7C-F5EA-480F-A655-B0E8704FCEA7}"/>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4;p41">
              <a:extLst>
                <a:ext uri="{FF2B5EF4-FFF2-40B4-BE49-F238E27FC236}">
                  <a16:creationId xmlns:a16="http://schemas.microsoft.com/office/drawing/2014/main" id="{677C648A-7BC9-4F42-BBAC-47A15CCEAFA2}"/>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335;p41">
            <a:extLst>
              <a:ext uri="{FF2B5EF4-FFF2-40B4-BE49-F238E27FC236}">
                <a16:creationId xmlns:a16="http://schemas.microsoft.com/office/drawing/2014/main" id="{A4417C0F-9D56-41C7-9065-D78FF522E368}"/>
              </a:ext>
            </a:extLst>
          </p:cNvPr>
          <p:cNvGrpSpPr/>
          <p:nvPr/>
        </p:nvGrpSpPr>
        <p:grpSpPr>
          <a:xfrm rot="5400000">
            <a:off x="189228" y="4811881"/>
            <a:ext cx="1783856" cy="1890815"/>
            <a:chOff x="3403900" y="3304800"/>
            <a:chExt cx="1556050" cy="1649350"/>
          </a:xfrm>
        </p:grpSpPr>
        <p:sp>
          <p:nvSpPr>
            <p:cNvPr id="27" name="Google Shape;1336;p41">
              <a:extLst>
                <a:ext uri="{FF2B5EF4-FFF2-40B4-BE49-F238E27FC236}">
                  <a16:creationId xmlns:a16="http://schemas.microsoft.com/office/drawing/2014/main" id="{2F7EE6A0-DA7C-4D69-A09B-122123116B2D}"/>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7;p41">
              <a:extLst>
                <a:ext uri="{FF2B5EF4-FFF2-40B4-BE49-F238E27FC236}">
                  <a16:creationId xmlns:a16="http://schemas.microsoft.com/office/drawing/2014/main" id="{C4CE57A0-81ED-4E87-873B-96101DA71B35}"/>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8;p41">
              <a:extLst>
                <a:ext uri="{FF2B5EF4-FFF2-40B4-BE49-F238E27FC236}">
                  <a16:creationId xmlns:a16="http://schemas.microsoft.com/office/drawing/2014/main" id="{6DAB64B9-7B03-473F-97D9-483DCD5D2F43}"/>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9;p41">
              <a:extLst>
                <a:ext uri="{FF2B5EF4-FFF2-40B4-BE49-F238E27FC236}">
                  <a16:creationId xmlns:a16="http://schemas.microsoft.com/office/drawing/2014/main" id="{64D7B70E-453B-48E4-9B55-B963D93C12A5}"/>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40;p41">
              <a:extLst>
                <a:ext uri="{FF2B5EF4-FFF2-40B4-BE49-F238E27FC236}">
                  <a16:creationId xmlns:a16="http://schemas.microsoft.com/office/drawing/2014/main" id="{614CC7B0-658D-45CD-ABDC-1DC1A4991804}"/>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41;p41">
              <a:extLst>
                <a:ext uri="{FF2B5EF4-FFF2-40B4-BE49-F238E27FC236}">
                  <a16:creationId xmlns:a16="http://schemas.microsoft.com/office/drawing/2014/main" id="{C8B7B154-AC58-499D-90D7-8CF6C49765D2}"/>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2;p41">
              <a:extLst>
                <a:ext uri="{FF2B5EF4-FFF2-40B4-BE49-F238E27FC236}">
                  <a16:creationId xmlns:a16="http://schemas.microsoft.com/office/drawing/2014/main" id="{BED70094-A0EA-4562-80B6-DCC973753B8B}"/>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43;p41">
              <a:extLst>
                <a:ext uri="{FF2B5EF4-FFF2-40B4-BE49-F238E27FC236}">
                  <a16:creationId xmlns:a16="http://schemas.microsoft.com/office/drawing/2014/main" id="{79C14D71-140B-4A94-9430-485D51C8EF9D}"/>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4;p41">
              <a:extLst>
                <a:ext uri="{FF2B5EF4-FFF2-40B4-BE49-F238E27FC236}">
                  <a16:creationId xmlns:a16="http://schemas.microsoft.com/office/drawing/2014/main" id="{64B3F4BC-59E4-44B7-800A-E1374EBF7932}"/>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5;p41">
              <a:extLst>
                <a:ext uri="{FF2B5EF4-FFF2-40B4-BE49-F238E27FC236}">
                  <a16:creationId xmlns:a16="http://schemas.microsoft.com/office/drawing/2014/main" id="{1F61A8B1-D186-4162-8907-29AF886CC14A}"/>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6;p41">
              <a:extLst>
                <a:ext uri="{FF2B5EF4-FFF2-40B4-BE49-F238E27FC236}">
                  <a16:creationId xmlns:a16="http://schemas.microsoft.com/office/drawing/2014/main" id="{007964EB-78F2-467E-A468-BF93B645C49D}"/>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7;p41">
              <a:extLst>
                <a:ext uri="{FF2B5EF4-FFF2-40B4-BE49-F238E27FC236}">
                  <a16:creationId xmlns:a16="http://schemas.microsoft.com/office/drawing/2014/main" id="{603DB30A-DADC-4487-AF0D-CD9E222A7EDD}"/>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8;p41">
              <a:extLst>
                <a:ext uri="{FF2B5EF4-FFF2-40B4-BE49-F238E27FC236}">
                  <a16:creationId xmlns:a16="http://schemas.microsoft.com/office/drawing/2014/main" id="{739961E9-FD8E-4F51-8289-AA2DD3B6E46B}"/>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49;p41">
              <a:extLst>
                <a:ext uri="{FF2B5EF4-FFF2-40B4-BE49-F238E27FC236}">
                  <a16:creationId xmlns:a16="http://schemas.microsoft.com/office/drawing/2014/main" id="{55D15803-960A-4D4E-9D39-75B1E89CFA8A}"/>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50;p41">
              <a:extLst>
                <a:ext uri="{FF2B5EF4-FFF2-40B4-BE49-F238E27FC236}">
                  <a16:creationId xmlns:a16="http://schemas.microsoft.com/office/drawing/2014/main" id="{93BA7CAD-649C-49B7-B88D-D41BA9F93967}"/>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51;p41">
              <a:extLst>
                <a:ext uri="{FF2B5EF4-FFF2-40B4-BE49-F238E27FC236}">
                  <a16:creationId xmlns:a16="http://schemas.microsoft.com/office/drawing/2014/main" id="{E344668B-E71E-4050-8C07-30BDE89419B9}"/>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2;p41">
              <a:extLst>
                <a:ext uri="{FF2B5EF4-FFF2-40B4-BE49-F238E27FC236}">
                  <a16:creationId xmlns:a16="http://schemas.microsoft.com/office/drawing/2014/main" id="{B670C8DF-453E-4150-8C21-3E49C55CABF0}"/>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53;p41">
              <a:extLst>
                <a:ext uri="{FF2B5EF4-FFF2-40B4-BE49-F238E27FC236}">
                  <a16:creationId xmlns:a16="http://schemas.microsoft.com/office/drawing/2014/main" id="{23F81786-C4AA-4DAC-818F-66C7BC436BF0}"/>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4;p41">
              <a:extLst>
                <a:ext uri="{FF2B5EF4-FFF2-40B4-BE49-F238E27FC236}">
                  <a16:creationId xmlns:a16="http://schemas.microsoft.com/office/drawing/2014/main" id="{EFE9B237-65E0-4020-A499-4A908B7BECDC}"/>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3166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7C74-0BAE-45D5-B90C-46DD9F103B44}"/>
              </a:ext>
            </a:extLst>
          </p:cNvPr>
          <p:cNvSpPr>
            <a:spLocks noGrp="1"/>
          </p:cNvSpPr>
          <p:nvPr>
            <p:ph type="title"/>
          </p:nvPr>
        </p:nvSpPr>
        <p:spPr>
          <a:xfrm flipH="1">
            <a:off x="5378148" y="1583017"/>
            <a:ext cx="6047500" cy="1291285"/>
          </a:xfrm>
        </p:spPr>
        <p:txBody>
          <a:bodyPr vert="horz" lIns="91440" tIns="45720" rIns="91440" bIns="45720" rtlCol="0" anchor="t">
            <a:normAutofit/>
          </a:bodyPr>
          <a:lstStyle/>
          <a:p>
            <a:r>
              <a:rPr lang="en-US" sz="5400" kern="1200" dirty="0">
                <a:solidFill>
                  <a:schemeClr val="bg2"/>
                </a:solidFill>
                <a:latin typeface="+mj-lt"/>
                <a:ea typeface="+mj-ea"/>
                <a:cs typeface="+mj-cs"/>
              </a:rPr>
              <a:t>THANK YOU</a:t>
            </a:r>
          </a:p>
        </p:txBody>
      </p:sp>
      <p:pic>
        <p:nvPicPr>
          <p:cNvPr id="7" name="Graphic 6" descr="Handshake">
            <a:extLst>
              <a:ext uri="{FF2B5EF4-FFF2-40B4-BE49-F238E27FC236}">
                <a16:creationId xmlns:a16="http://schemas.microsoft.com/office/drawing/2014/main" id="{FC473A97-BCF9-4D51-82EA-DC384DFAD7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3125" y="2997312"/>
            <a:ext cx="4333875" cy="3461034"/>
          </a:xfrm>
          <a:prstGeom prst="rect">
            <a:avLst/>
          </a:prstGeom>
        </p:spPr>
      </p:pic>
      <p:grpSp>
        <p:nvGrpSpPr>
          <p:cNvPr id="8" name="Google Shape;3160;p75">
            <a:extLst>
              <a:ext uri="{FF2B5EF4-FFF2-40B4-BE49-F238E27FC236}">
                <a16:creationId xmlns:a16="http://schemas.microsoft.com/office/drawing/2014/main" id="{48FBDCA9-67BB-443A-B379-2EB4217070CC}"/>
              </a:ext>
            </a:extLst>
          </p:cNvPr>
          <p:cNvGrpSpPr/>
          <p:nvPr/>
        </p:nvGrpSpPr>
        <p:grpSpPr>
          <a:xfrm>
            <a:off x="1016832" y="1583017"/>
            <a:ext cx="3484629" cy="4844824"/>
            <a:chOff x="930665" y="709846"/>
            <a:chExt cx="3203667" cy="4454191"/>
          </a:xfrm>
        </p:grpSpPr>
        <p:grpSp>
          <p:nvGrpSpPr>
            <p:cNvPr id="9" name="Google Shape;3161;p75">
              <a:extLst>
                <a:ext uri="{FF2B5EF4-FFF2-40B4-BE49-F238E27FC236}">
                  <a16:creationId xmlns:a16="http://schemas.microsoft.com/office/drawing/2014/main" id="{FB28F1CF-3777-4212-A489-92CE56FFDE35}"/>
                </a:ext>
              </a:extLst>
            </p:cNvPr>
            <p:cNvGrpSpPr/>
            <p:nvPr/>
          </p:nvGrpSpPr>
          <p:grpSpPr>
            <a:xfrm>
              <a:off x="930665" y="709846"/>
              <a:ext cx="3203667" cy="4454191"/>
              <a:chOff x="7169200" y="453625"/>
              <a:chExt cx="3002500" cy="4174500"/>
            </a:xfrm>
          </p:grpSpPr>
          <p:sp>
            <p:nvSpPr>
              <p:cNvPr id="15" name="Google Shape;3162;p75">
                <a:extLst>
                  <a:ext uri="{FF2B5EF4-FFF2-40B4-BE49-F238E27FC236}">
                    <a16:creationId xmlns:a16="http://schemas.microsoft.com/office/drawing/2014/main" id="{808E89EA-472C-416A-BC76-572C52EBF202}"/>
                  </a:ext>
                </a:extLst>
              </p:cNvPr>
              <p:cNvSpPr/>
              <p:nvPr/>
            </p:nvSpPr>
            <p:spPr>
              <a:xfrm>
                <a:off x="9704550" y="1537400"/>
                <a:ext cx="204275" cy="89100"/>
              </a:xfrm>
              <a:custGeom>
                <a:avLst/>
                <a:gdLst/>
                <a:ahLst/>
                <a:cxnLst/>
                <a:rect l="l" t="t" r="r" b="b"/>
                <a:pathLst>
                  <a:path w="8171" h="3564" extrusionOk="0">
                    <a:moveTo>
                      <a:pt x="6370" y="0"/>
                    </a:moveTo>
                    <a:cubicBezTo>
                      <a:pt x="5513" y="0"/>
                      <a:pt x="4755" y="619"/>
                      <a:pt x="4601" y="1487"/>
                    </a:cubicBezTo>
                    <a:lnTo>
                      <a:pt x="0" y="1487"/>
                    </a:lnTo>
                    <a:lnTo>
                      <a:pt x="0" y="1935"/>
                    </a:lnTo>
                    <a:lnTo>
                      <a:pt x="4586" y="1935"/>
                    </a:lnTo>
                    <a:cubicBezTo>
                      <a:pt x="4660" y="2866"/>
                      <a:pt x="5435" y="3563"/>
                      <a:pt x="6363" y="3563"/>
                    </a:cubicBezTo>
                    <a:cubicBezTo>
                      <a:pt x="6373" y="3563"/>
                      <a:pt x="6383" y="3563"/>
                      <a:pt x="6393" y="3563"/>
                    </a:cubicBezTo>
                    <a:cubicBezTo>
                      <a:pt x="7334" y="3548"/>
                      <a:pt x="8096" y="2801"/>
                      <a:pt x="8125" y="1861"/>
                    </a:cubicBezTo>
                    <a:cubicBezTo>
                      <a:pt x="8170" y="934"/>
                      <a:pt x="7483" y="113"/>
                      <a:pt x="6542" y="8"/>
                    </a:cubicBezTo>
                    <a:cubicBezTo>
                      <a:pt x="6484" y="3"/>
                      <a:pt x="6427" y="0"/>
                      <a:pt x="6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63;p75">
                <a:extLst>
                  <a:ext uri="{FF2B5EF4-FFF2-40B4-BE49-F238E27FC236}">
                    <a16:creationId xmlns:a16="http://schemas.microsoft.com/office/drawing/2014/main" id="{4E7292FF-C2F3-4315-B1C0-E2F39A503957}"/>
                  </a:ext>
                </a:extLst>
              </p:cNvPr>
              <p:cNvSpPr/>
              <p:nvPr/>
            </p:nvSpPr>
            <p:spPr>
              <a:xfrm>
                <a:off x="9704550" y="1671550"/>
                <a:ext cx="125175" cy="53625"/>
              </a:xfrm>
              <a:custGeom>
                <a:avLst/>
                <a:gdLst/>
                <a:ahLst/>
                <a:cxnLst/>
                <a:rect l="l" t="t" r="r" b="b"/>
                <a:pathLst>
                  <a:path w="5007" h="2145" extrusionOk="0">
                    <a:moveTo>
                      <a:pt x="3889" y="0"/>
                    </a:moveTo>
                    <a:cubicBezTo>
                      <a:pt x="3424" y="0"/>
                      <a:pt x="2962" y="280"/>
                      <a:pt x="2853" y="886"/>
                    </a:cubicBezTo>
                    <a:lnTo>
                      <a:pt x="0" y="886"/>
                    </a:lnTo>
                    <a:lnTo>
                      <a:pt x="0" y="1169"/>
                    </a:lnTo>
                    <a:lnTo>
                      <a:pt x="2838" y="1169"/>
                    </a:lnTo>
                    <a:cubicBezTo>
                      <a:pt x="2890" y="1823"/>
                      <a:pt x="3392" y="2144"/>
                      <a:pt x="3897" y="2144"/>
                    </a:cubicBezTo>
                    <a:cubicBezTo>
                      <a:pt x="4419" y="2144"/>
                      <a:pt x="4944" y="1800"/>
                      <a:pt x="4974" y="1125"/>
                    </a:cubicBezTo>
                    <a:cubicBezTo>
                      <a:pt x="5006" y="401"/>
                      <a:pt x="4445"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64;p75">
                <a:extLst>
                  <a:ext uri="{FF2B5EF4-FFF2-40B4-BE49-F238E27FC236}">
                    <a16:creationId xmlns:a16="http://schemas.microsoft.com/office/drawing/2014/main" id="{87F6BC02-24F7-4AD5-A5A4-6392ACC6B864}"/>
                  </a:ext>
                </a:extLst>
              </p:cNvPr>
              <p:cNvSpPr/>
              <p:nvPr/>
            </p:nvSpPr>
            <p:spPr>
              <a:xfrm>
                <a:off x="9704550" y="1146650"/>
                <a:ext cx="204275" cy="90025"/>
              </a:xfrm>
              <a:custGeom>
                <a:avLst/>
                <a:gdLst/>
                <a:ahLst/>
                <a:cxnLst/>
                <a:rect l="l" t="t" r="r" b="b"/>
                <a:pathLst>
                  <a:path w="8171" h="3601" extrusionOk="0">
                    <a:moveTo>
                      <a:pt x="6363" y="1"/>
                    </a:moveTo>
                    <a:cubicBezTo>
                      <a:pt x="5497" y="1"/>
                      <a:pt x="4765" y="613"/>
                      <a:pt x="4601" y="1479"/>
                    </a:cubicBezTo>
                    <a:lnTo>
                      <a:pt x="0" y="1479"/>
                    </a:lnTo>
                    <a:lnTo>
                      <a:pt x="0" y="1927"/>
                    </a:lnTo>
                    <a:lnTo>
                      <a:pt x="4586" y="1927"/>
                    </a:lnTo>
                    <a:cubicBezTo>
                      <a:pt x="4645" y="2868"/>
                      <a:pt x="5422" y="3600"/>
                      <a:pt x="6363" y="3600"/>
                    </a:cubicBezTo>
                    <a:cubicBezTo>
                      <a:pt x="7364" y="3600"/>
                      <a:pt x="8170" y="2794"/>
                      <a:pt x="8170" y="1808"/>
                    </a:cubicBezTo>
                    <a:cubicBezTo>
                      <a:pt x="8170" y="807"/>
                      <a:pt x="7364" y="1"/>
                      <a:pt x="6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65;p75">
                <a:extLst>
                  <a:ext uri="{FF2B5EF4-FFF2-40B4-BE49-F238E27FC236}">
                    <a16:creationId xmlns:a16="http://schemas.microsoft.com/office/drawing/2014/main" id="{F269E5DB-3206-4B28-AC6E-7C988AF4803B}"/>
                  </a:ext>
                </a:extLst>
              </p:cNvPr>
              <p:cNvSpPr/>
              <p:nvPr/>
            </p:nvSpPr>
            <p:spPr>
              <a:xfrm>
                <a:off x="9704550" y="1389400"/>
                <a:ext cx="285300" cy="125475"/>
              </a:xfrm>
              <a:custGeom>
                <a:avLst/>
                <a:gdLst/>
                <a:ahLst/>
                <a:cxnLst/>
                <a:rect l="l" t="t" r="r" b="b"/>
                <a:pathLst>
                  <a:path w="11412" h="5019" extrusionOk="0">
                    <a:moveTo>
                      <a:pt x="8851" y="1"/>
                    </a:moveTo>
                    <a:cubicBezTo>
                      <a:pt x="7642" y="1"/>
                      <a:pt x="6587" y="863"/>
                      <a:pt x="6378" y="2090"/>
                    </a:cubicBezTo>
                    <a:lnTo>
                      <a:pt x="0" y="2090"/>
                    </a:lnTo>
                    <a:lnTo>
                      <a:pt x="0" y="2717"/>
                    </a:lnTo>
                    <a:lnTo>
                      <a:pt x="6348" y="2717"/>
                    </a:lnTo>
                    <a:cubicBezTo>
                      <a:pt x="6451" y="4027"/>
                      <a:pt x="7540" y="5018"/>
                      <a:pt x="8844" y="5018"/>
                    </a:cubicBezTo>
                    <a:cubicBezTo>
                      <a:pt x="8863" y="5018"/>
                      <a:pt x="8883" y="5018"/>
                      <a:pt x="8902" y="5017"/>
                    </a:cubicBezTo>
                    <a:cubicBezTo>
                      <a:pt x="10216" y="4988"/>
                      <a:pt x="11292" y="3942"/>
                      <a:pt x="11352" y="2628"/>
                    </a:cubicBezTo>
                    <a:cubicBezTo>
                      <a:pt x="11411" y="1298"/>
                      <a:pt x="10426" y="163"/>
                      <a:pt x="9111" y="14"/>
                    </a:cubicBezTo>
                    <a:cubicBezTo>
                      <a:pt x="9024" y="5"/>
                      <a:pt x="8937" y="1"/>
                      <a:pt x="8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66;p75">
                <a:extLst>
                  <a:ext uri="{FF2B5EF4-FFF2-40B4-BE49-F238E27FC236}">
                    <a16:creationId xmlns:a16="http://schemas.microsoft.com/office/drawing/2014/main" id="{25B0DD32-AA5B-44A2-990F-B6D12E33F4DB}"/>
                  </a:ext>
                </a:extLst>
              </p:cNvPr>
              <p:cNvSpPr/>
              <p:nvPr/>
            </p:nvSpPr>
            <p:spPr>
              <a:xfrm>
                <a:off x="9704550" y="1260175"/>
                <a:ext cx="285300" cy="126975"/>
              </a:xfrm>
              <a:custGeom>
                <a:avLst/>
                <a:gdLst/>
                <a:ahLst/>
                <a:cxnLst/>
                <a:rect l="l" t="t" r="r" b="b"/>
                <a:pathLst>
                  <a:path w="11412" h="5079" extrusionOk="0">
                    <a:moveTo>
                      <a:pt x="8872" y="0"/>
                    </a:moveTo>
                    <a:cubicBezTo>
                      <a:pt x="7647" y="0"/>
                      <a:pt x="6602" y="866"/>
                      <a:pt x="6378" y="2076"/>
                    </a:cubicBezTo>
                    <a:lnTo>
                      <a:pt x="0" y="2076"/>
                    </a:lnTo>
                    <a:lnTo>
                      <a:pt x="0" y="2718"/>
                    </a:lnTo>
                    <a:lnTo>
                      <a:pt x="6348" y="2718"/>
                    </a:lnTo>
                    <a:cubicBezTo>
                      <a:pt x="6438" y="4033"/>
                      <a:pt x="7543" y="5078"/>
                      <a:pt x="8872" y="5078"/>
                    </a:cubicBezTo>
                    <a:cubicBezTo>
                      <a:pt x="10276" y="5078"/>
                      <a:pt x="11411" y="3943"/>
                      <a:pt x="11411" y="2539"/>
                    </a:cubicBezTo>
                    <a:cubicBezTo>
                      <a:pt x="11411" y="1135"/>
                      <a:pt x="10276" y="0"/>
                      <a:pt x="8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67;p75">
                <a:extLst>
                  <a:ext uri="{FF2B5EF4-FFF2-40B4-BE49-F238E27FC236}">
                    <a16:creationId xmlns:a16="http://schemas.microsoft.com/office/drawing/2014/main" id="{D8360721-B71D-4A28-A88E-503F57534952}"/>
                  </a:ext>
                </a:extLst>
              </p:cNvPr>
              <p:cNvSpPr/>
              <p:nvPr/>
            </p:nvSpPr>
            <p:spPr>
              <a:xfrm>
                <a:off x="9704550" y="2890200"/>
                <a:ext cx="204275" cy="89125"/>
              </a:xfrm>
              <a:custGeom>
                <a:avLst/>
                <a:gdLst/>
                <a:ahLst/>
                <a:cxnLst/>
                <a:rect l="l" t="t" r="r" b="b"/>
                <a:pathLst>
                  <a:path w="8171" h="3565" extrusionOk="0">
                    <a:moveTo>
                      <a:pt x="6366" y="1"/>
                    </a:moveTo>
                    <a:cubicBezTo>
                      <a:pt x="5511" y="1"/>
                      <a:pt x="4754" y="606"/>
                      <a:pt x="4601" y="1473"/>
                    </a:cubicBezTo>
                    <a:lnTo>
                      <a:pt x="0" y="1473"/>
                    </a:lnTo>
                    <a:lnTo>
                      <a:pt x="0" y="1936"/>
                    </a:lnTo>
                    <a:lnTo>
                      <a:pt x="4586" y="1936"/>
                    </a:lnTo>
                    <a:cubicBezTo>
                      <a:pt x="4660" y="2852"/>
                      <a:pt x="5436" y="3564"/>
                      <a:pt x="6364" y="3564"/>
                    </a:cubicBezTo>
                    <a:cubicBezTo>
                      <a:pt x="6374" y="3564"/>
                      <a:pt x="6383" y="3564"/>
                      <a:pt x="6393" y="3564"/>
                    </a:cubicBezTo>
                    <a:cubicBezTo>
                      <a:pt x="7334" y="3549"/>
                      <a:pt x="8096" y="2802"/>
                      <a:pt x="8125" y="1861"/>
                    </a:cubicBezTo>
                    <a:cubicBezTo>
                      <a:pt x="8170" y="920"/>
                      <a:pt x="7483" y="114"/>
                      <a:pt x="6542" y="9"/>
                    </a:cubicBezTo>
                    <a:cubicBezTo>
                      <a:pt x="6483" y="3"/>
                      <a:pt x="6425" y="1"/>
                      <a:pt x="6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68;p75">
                <a:extLst>
                  <a:ext uri="{FF2B5EF4-FFF2-40B4-BE49-F238E27FC236}">
                    <a16:creationId xmlns:a16="http://schemas.microsoft.com/office/drawing/2014/main" id="{19219F88-5FA5-421E-84F6-7783FF956E7E}"/>
                  </a:ext>
                </a:extLst>
              </p:cNvPr>
              <p:cNvSpPr/>
              <p:nvPr/>
            </p:nvSpPr>
            <p:spPr>
              <a:xfrm>
                <a:off x="9704550" y="2499250"/>
                <a:ext cx="204275" cy="89125"/>
              </a:xfrm>
              <a:custGeom>
                <a:avLst/>
                <a:gdLst/>
                <a:ahLst/>
                <a:cxnLst/>
                <a:rect l="l" t="t" r="r" b="b"/>
                <a:pathLst>
                  <a:path w="8171" h="3565" extrusionOk="0">
                    <a:moveTo>
                      <a:pt x="6366" y="1"/>
                    </a:moveTo>
                    <a:cubicBezTo>
                      <a:pt x="5511" y="1"/>
                      <a:pt x="4754" y="606"/>
                      <a:pt x="4601" y="1473"/>
                    </a:cubicBezTo>
                    <a:lnTo>
                      <a:pt x="0" y="1473"/>
                    </a:lnTo>
                    <a:lnTo>
                      <a:pt x="0" y="1936"/>
                    </a:lnTo>
                    <a:lnTo>
                      <a:pt x="4586" y="1936"/>
                    </a:lnTo>
                    <a:cubicBezTo>
                      <a:pt x="4660" y="2852"/>
                      <a:pt x="5436" y="3564"/>
                      <a:pt x="6364" y="3564"/>
                    </a:cubicBezTo>
                    <a:cubicBezTo>
                      <a:pt x="6374" y="3564"/>
                      <a:pt x="6383" y="3564"/>
                      <a:pt x="6393" y="3564"/>
                    </a:cubicBezTo>
                    <a:cubicBezTo>
                      <a:pt x="7334" y="3549"/>
                      <a:pt x="8096" y="2802"/>
                      <a:pt x="8125" y="1861"/>
                    </a:cubicBezTo>
                    <a:cubicBezTo>
                      <a:pt x="8170" y="920"/>
                      <a:pt x="7483" y="114"/>
                      <a:pt x="6542" y="9"/>
                    </a:cubicBezTo>
                    <a:cubicBezTo>
                      <a:pt x="6483" y="4"/>
                      <a:pt x="6425" y="1"/>
                      <a:pt x="63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69;p75">
                <a:extLst>
                  <a:ext uri="{FF2B5EF4-FFF2-40B4-BE49-F238E27FC236}">
                    <a16:creationId xmlns:a16="http://schemas.microsoft.com/office/drawing/2014/main" id="{6D6CEF7A-74D6-426F-B7E7-613C72F5D7A1}"/>
                  </a:ext>
                </a:extLst>
              </p:cNvPr>
              <p:cNvSpPr/>
              <p:nvPr/>
            </p:nvSpPr>
            <p:spPr>
              <a:xfrm>
                <a:off x="9704550" y="2379350"/>
                <a:ext cx="166175" cy="71975"/>
              </a:xfrm>
              <a:custGeom>
                <a:avLst/>
                <a:gdLst/>
                <a:ahLst/>
                <a:cxnLst/>
                <a:rect l="l" t="t" r="r" b="b"/>
                <a:pathLst>
                  <a:path w="6647" h="2879" extrusionOk="0">
                    <a:moveTo>
                      <a:pt x="5163" y="1"/>
                    </a:moveTo>
                    <a:cubicBezTo>
                      <a:pt x="4471" y="1"/>
                      <a:pt x="3874" y="500"/>
                      <a:pt x="3749" y="1191"/>
                    </a:cubicBezTo>
                    <a:lnTo>
                      <a:pt x="0" y="1191"/>
                    </a:lnTo>
                    <a:lnTo>
                      <a:pt x="0" y="1564"/>
                    </a:lnTo>
                    <a:lnTo>
                      <a:pt x="3734" y="1564"/>
                    </a:lnTo>
                    <a:cubicBezTo>
                      <a:pt x="3793" y="2302"/>
                      <a:pt x="4420" y="2879"/>
                      <a:pt x="5169" y="2879"/>
                    </a:cubicBezTo>
                    <a:cubicBezTo>
                      <a:pt x="5179" y="2879"/>
                      <a:pt x="5188" y="2879"/>
                      <a:pt x="5198" y="2878"/>
                    </a:cubicBezTo>
                    <a:cubicBezTo>
                      <a:pt x="5960" y="2864"/>
                      <a:pt x="6572" y="2266"/>
                      <a:pt x="6602" y="1504"/>
                    </a:cubicBezTo>
                    <a:cubicBezTo>
                      <a:pt x="6647" y="743"/>
                      <a:pt x="6079" y="85"/>
                      <a:pt x="5332" y="11"/>
                    </a:cubicBezTo>
                    <a:cubicBezTo>
                      <a:pt x="5275" y="4"/>
                      <a:pt x="5219" y="1"/>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70;p75">
                <a:extLst>
                  <a:ext uri="{FF2B5EF4-FFF2-40B4-BE49-F238E27FC236}">
                    <a16:creationId xmlns:a16="http://schemas.microsoft.com/office/drawing/2014/main" id="{A523E4A4-86B2-40B2-B690-0D63FC99CB31}"/>
                  </a:ext>
                </a:extLst>
              </p:cNvPr>
              <p:cNvSpPr/>
              <p:nvPr/>
            </p:nvSpPr>
            <p:spPr>
              <a:xfrm>
                <a:off x="9704550" y="2239100"/>
                <a:ext cx="147025" cy="63250"/>
              </a:xfrm>
              <a:custGeom>
                <a:avLst/>
                <a:gdLst/>
                <a:ahLst/>
                <a:cxnLst/>
                <a:rect l="l" t="t" r="r" b="b"/>
                <a:pathLst>
                  <a:path w="5881" h="2530" extrusionOk="0">
                    <a:moveTo>
                      <a:pt x="4560" y="0"/>
                    </a:moveTo>
                    <a:cubicBezTo>
                      <a:pt x="4005" y="0"/>
                      <a:pt x="3454" y="333"/>
                      <a:pt x="3331" y="1050"/>
                    </a:cubicBezTo>
                    <a:lnTo>
                      <a:pt x="0" y="1050"/>
                    </a:lnTo>
                    <a:lnTo>
                      <a:pt x="0" y="1379"/>
                    </a:lnTo>
                    <a:lnTo>
                      <a:pt x="3316" y="1379"/>
                    </a:lnTo>
                    <a:cubicBezTo>
                      <a:pt x="3360" y="2027"/>
                      <a:pt x="3912" y="2529"/>
                      <a:pt x="4572" y="2529"/>
                    </a:cubicBezTo>
                    <a:cubicBezTo>
                      <a:pt x="4581" y="2529"/>
                      <a:pt x="4591" y="2529"/>
                      <a:pt x="4601" y="2529"/>
                    </a:cubicBezTo>
                    <a:cubicBezTo>
                      <a:pt x="5258" y="2529"/>
                      <a:pt x="5810" y="1991"/>
                      <a:pt x="5840" y="1319"/>
                    </a:cubicBezTo>
                    <a:cubicBezTo>
                      <a:pt x="5881" y="468"/>
                      <a:pt x="5218" y="0"/>
                      <a:pt x="45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71;p75">
                <a:extLst>
                  <a:ext uri="{FF2B5EF4-FFF2-40B4-BE49-F238E27FC236}">
                    <a16:creationId xmlns:a16="http://schemas.microsoft.com/office/drawing/2014/main" id="{765322D6-2C21-43E6-9CAD-CDBCFAA528AB}"/>
                  </a:ext>
                </a:extLst>
              </p:cNvPr>
              <p:cNvSpPr/>
              <p:nvPr/>
            </p:nvSpPr>
            <p:spPr>
              <a:xfrm>
                <a:off x="9704550" y="1862700"/>
                <a:ext cx="147025" cy="63275"/>
              </a:xfrm>
              <a:custGeom>
                <a:avLst/>
                <a:gdLst/>
                <a:ahLst/>
                <a:cxnLst/>
                <a:rect l="l" t="t" r="r" b="b"/>
                <a:pathLst>
                  <a:path w="5881" h="2531" extrusionOk="0">
                    <a:moveTo>
                      <a:pt x="4560" y="1"/>
                    </a:moveTo>
                    <a:cubicBezTo>
                      <a:pt x="4005" y="1"/>
                      <a:pt x="3454" y="334"/>
                      <a:pt x="3331" y="1051"/>
                    </a:cubicBezTo>
                    <a:lnTo>
                      <a:pt x="0" y="1051"/>
                    </a:lnTo>
                    <a:lnTo>
                      <a:pt x="0" y="1365"/>
                    </a:lnTo>
                    <a:lnTo>
                      <a:pt x="3316" y="1365"/>
                    </a:lnTo>
                    <a:cubicBezTo>
                      <a:pt x="3360" y="2027"/>
                      <a:pt x="3912" y="2530"/>
                      <a:pt x="4572" y="2530"/>
                    </a:cubicBezTo>
                    <a:cubicBezTo>
                      <a:pt x="4581" y="2530"/>
                      <a:pt x="4591" y="2530"/>
                      <a:pt x="4601" y="2530"/>
                    </a:cubicBezTo>
                    <a:cubicBezTo>
                      <a:pt x="5258" y="2515"/>
                      <a:pt x="5810" y="1992"/>
                      <a:pt x="5840" y="1320"/>
                    </a:cubicBezTo>
                    <a:cubicBezTo>
                      <a:pt x="5881" y="469"/>
                      <a:pt x="5218" y="1"/>
                      <a:pt x="45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72;p75">
                <a:extLst>
                  <a:ext uri="{FF2B5EF4-FFF2-40B4-BE49-F238E27FC236}">
                    <a16:creationId xmlns:a16="http://schemas.microsoft.com/office/drawing/2014/main" id="{EF7B9B84-EB5B-4742-AC33-3B8E07364FC8}"/>
                  </a:ext>
                </a:extLst>
              </p:cNvPr>
              <p:cNvSpPr/>
              <p:nvPr/>
            </p:nvSpPr>
            <p:spPr>
              <a:xfrm>
                <a:off x="9704550" y="454000"/>
                <a:ext cx="146775" cy="63875"/>
              </a:xfrm>
              <a:custGeom>
                <a:avLst/>
                <a:gdLst/>
                <a:ahLst/>
                <a:cxnLst/>
                <a:rect l="l" t="t" r="r" b="b"/>
                <a:pathLst>
                  <a:path w="5871" h="2555" extrusionOk="0">
                    <a:moveTo>
                      <a:pt x="4586" y="1"/>
                    </a:moveTo>
                    <a:cubicBezTo>
                      <a:pt x="3958" y="1"/>
                      <a:pt x="3436" y="434"/>
                      <a:pt x="3331" y="1046"/>
                    </a:cubicBezTo>
                    <a:lnTo>
                      <a:pt x="0" y="1046"/>
                    </a:lnTo>
                    <a:lnTo>
                      <a:pt x="0" y="1360"/>
                    </a:lnTo>
                    <a:lnTo>
                      <a:pt x="3316" y="1360"/>
                    </a:lnTo>
                    <a:cubicBezTo>
                      <a:pt x="3361" y="2032"/>
                      <a:pt x="3913" y="2555"/>
                      <a:pt x="4586" y="2555"/>
                    </a:cubicBezTo>
                    <a:cubicBezTo>
                      <a:pt x="5288" y="2555"/>
                      <a:pt x="5870" y="1987"/>
                      <a:pt x="5870" y="1285"/>
                    </a:cubicBezTo>
                    <a:cubicBezTo>
                      <a:pt x="5870" y="568"/>
                      <a:pt x="5288" y="1"/>
                      <a:pt x="45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3;p75">
                <a:extLst>
                  <a:ext uri="{FF2B5EF4-FFF2-40B4-BE49-F238E27FC236}">
                    <a16:creationId xmlns:a16="http://schemas.microsoft.com/office/drawing/2014/main" id="{9AEF0299-E7DE-4565-A8F3-12FD82F43948}"/>
                  </a:ext>
                </a:extLst>
              </p:cNvPr>
              <p:cNvSpPr/>
              <p:nvPr/>
            </p:nvSpPr>
            <p:spPr>
              <a:xfrm>
                <a:off x="9704550" y="2121725"/>
                <a:ext cx="173650" cy="75325"/>
              </a:xfrm>
              <a:custGeom>
                <a:avLst/>
                <a:gdLst/>
                <a:ahLst/>
                <a:cxnLst/>
                <a:rect l="l" t="t" r="r" b="b"/>
                <a:pathLst>
                  <a:path w="6946" h="3013" extrusionOk="0">
                    <a:moveTo>
                      <a:pt x="5399" y="0"/>
                    </a:moveTo>
                    <a:cubicBezTo>
                      <a:pt x="4678" y="0"/>
                      <a:pt x="4053" y="516"/>
                      <a:pt x="3928" y="1250"/>
                    </a:cubicBezTo>
                    <a:lnTo>
                      <a:pt x="0" y="1250"/>
                    </a:lnTo>
                    <a:lnTo>
                      <a:pt x="0" y="1638"/>
                    </a:lnTo>
                    <a:lnTo>
                      <a:pt x="3899" y="1638"/>
                    </a:lnTo>
                    <a:cubicBezTo>
                      <a:pt x="3972" y="2420"/>
                      <a:pt x="4629" y="3012"/>
                      <a:pt x="5408" y="3012"/>
                    </a:cubicBezTo>
                    <a:cubicBezTo>
                      <a:pt x="5418" y="3012"/>
                      <a:pt x="5427" y="3012"/>
                      <a:pt x="5437" y="3012"/>
                    </a:cubicBezTo>
                    <a:cubicBezTo>
                      <a:pt x="6229" y="2997"/>
                      <a:pt x="6886" y="2370"/>
                      <a:pt x="6916" y="1563"/>
                    </a:cubicBezTo>
                    <a:cubicBezTo>
                      <a:pt x="6945" y="772"/>
                      <a:pt x="6363" y="85"/>
                      <a:pt x="5571" y="10"/>
                    </a:cubicBezTo>
                    <a:cubicBezTo>
                      <a:pt x="5514" y="4"/>
                      <a:pt x="5456" y="0"/>
                      <a:pt x="5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74;p75">
                <a:extLst>
                  <a:ext uri="{FF2B5EF4-FFF2-40B4-BE49-F238E27FC236}">
                    <a16:creationId xmlns:a16="http://schemas.microsoft.com/office/drawing/2014/main" id="{2D86536E-05E9-44BE-B216-EA6E6BD1594A}"/>
                  </a:ext>
                </a:extLst>
              </p:cNvPr>
              <p:cNvSpPr/>
              <p:nvPr/>
            </p:nvSpPr>
            <p:spPr>
              <a:xfrm>
                <a:off x="9704550" y="1994025"/>
                <a:ext cx="173650" cy="75325"/>
              </a:xfrm>
              <a:custGeom>
                <a:avLst/>
                <a:gdLst/>
                <a:ahLst/>
                <a:cxnLst/>
                <a:rect l="l" t="t" r="r" b="b"/>
                <a:pathLst>
                  <a:path w="6946" h="3013" extrusionOk="0">
                    <a:moveTo>
                      <a:pt x="5403" y="0"/>
                    </a:moveTo>
                    <a:cubicBezTo>
                      <a:pt x="4680" y="0"/>
                      <a:pt x="4053" y="528"/>
                      <a:pt x="3928" y="1250"/>
                    </a:cubicBezTo>
                    <a:lnTo>
                      <a:pt x="0" y="1250"/>
                    </a:lnTo>
                    <a:lnTo>
                      <a:pt x="0" y="1638"/>
                    </a:lnTo>
                    <a:lnTo>
                      <a:pt x="3899" y="1638"/>
                    </a:lnTo>
                    <a:cubicBezTo>
                      <a:pt x="3972" y="2420"/>
                      <a:pt x="4629" y="3012"/>
                      <a:pt x="5408" y="3012"/>
                    </a:cubicBezTo>
                    <a:cubicBezTo>
                      <a:pt x="5418" y="3012"/>
                      <a:pt x="5427" y="3012"/>
                      <a:pt x="5437" y="3012"/>
                    </a:cubicBezTo>
                    <a:cubicBezTo>
                      <a:pt x="6229" y="2997"/>
                      <a:pt x="6886" y="2370"/>
                      <a:pt x="6916" y="1578"/>
                    </a:cubicBezTo>
                    <a:cubicBezTo>
                      <a:pt x="6945" y="787"/>
                      <a:pt x="6363" y="100"/>
                      <a:pt x="5571" y="10"/>
                    </a:cubicBezTo>
                    <a:cubicBezTo>
                      <a:pt x="5515" y="4"/>
                      <a:pt x="5459" y="0"/>
                      <a:pt x="54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75;p75">
                <a:extLst>
                  <a:ext uri="{FF2B5EF4-FFF2-40B4-BE49-F238E27FC236}">
                    <a16:creationId xmlns:a16="http://schemas.microsoft.com/office/drawing/2014/main" id="{062D855B-500C-432A-A6ED-62B3A86C63F6}"/>
                  </a:ext>
                </a:extLst>
              </p:cNvPr>
              <p:cNvSpPr/>
              <p:nvPr/>
            </p:nvSpPr>
            <p:spPr>
              <a:xfrm>
                <a:off x="9704550" y="2742225"/>
                <a:ext cx="285300" cy="125450"/>
              </a:xfrm>
              <a:custGeom>
                <a:avLst/>
                <a:gdLst/>
                <a:ahLst/>
                <a:cxnLst/>
                <a:rect l="l" t="t" r="r" b="b"/>
                <a:pathLst>
                  <a:path w="11412" h="5018" extrusionOk="0">
                    <a:moveTo>
                      <a:pt x="8851" y="0"/>
                    </a:moveTo>
                    <a:cubicBezTo>
                      <a:pt x="7642" y="0"/>
                      <a:pt x="6587" y="863"/>
                      <a:pt x="6378" y="2090"/>
                    </a:cubicBezTo>
                    <a:lnTo>
                      <a:pt x="0" y="2090"/>
                    </a:lnTo>
                    <a:lnTo>
                      <a:pt x="0" y="2717"/>
                    </a:lnTo>
                    <a:lnTo>
                      <a:pt x="6348" y="2717"/>
                    </a:lnTo>
                    <a:cubicBezTo>
                      <a:pt x="6451" y="4027"/>
                      <a:pt x="7540" y="5018"/>
                      <a:pt x="8844" y="5018"/>
                    </a:cubicBezTo>
                    <a:cubicBezTo>
                      <a:pt x="8863" y="5018"/>
                      <a:pt x="8883" y="5017"/>
                      <a:pt x="8902" y="5017"/>
                    </a:cubicBezTo>
                    <a:cubicBezTo>
                      <a:pt x="10216" y="4987"/>
                      <a:pt x="11292" y="3942"/>
                      <a:pt x="11352" y="2627"/>
                    </a:cubicBezTo>
                    <a:cubicBezTo>
                      <a:pt x="11411" y="1298"/>
                      <a:pt x="10426" y="163"/>
                      <a:pt x="9111" y="13"/>
                    </a:cubicBezTo>
                    <a:cubicBezTo>
                      <a:pt x="9024" y="5"/>
                      <a:pt x="8937" y="0"/>
                      <a:pt x="8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76;p75">
                <a:extLst>
                  <a:ext uri="{FF2B5EF4-FFF2-40B4-BE49-F238E27FC236}">
                    <a16:creationId xmlns:a16="http://schemas.microsoft.com/office/drawing/2014/main" id="{CFD6F8BC-3DDE-4199-A1EC-E8386267C101}"/>
                  </a:ext>
                </a:extLst>
              </p:cNvPr>
              <p:cNvSpPr/>
              <p:nvPr/>
            </p:nvSpPr>
            <p:spPr>
              <a:xfrm>
                <a:off x="9704550" y="2612950"/>
                <a:ext cx="285300" cy="125150"/>
              </a:xfrm>
              <a:custGeom>
                <a:avLst/>
                <a:gdLst/>
                <a:ahLst/>
                <a:cxnLst/>
                <a:rect l="l" t="t" r="r" b="b"/>
                <a:pathLst>
                  <a:path w="11412" h="5006" extrusionOk="0">
                    <a:moveTo>
                      <a:pt x="8825" y="0"/>
                    </a:moveTo>
                    <a:cubicBezTo>
                      <a:pt x="7627" y="0"/>
                      <a:pt x="6586" y="859"/>
                      <a:pt x="6378" y="2078"/>
                    </a:cubicBezTo>
                    <a:lnTo>
                      <a:pt x="0" y="2078"/>
                    </a:lnTo>
                    <a:lnTo>
                      <a:pt x="0" y="2720"/>
                    </a:lnTo>
                    <a:lnTo>
                      <a:pt x="6348" y="2720"/>
                    </a:lnTo>
                    <a:cubicBezTo>
                      <a:pt x="6451" y="4015"/>
                      <a:pt x="7540" y="5006"/>
                      <a:pt x="8844" y="5006"/>
                    </a:cubicBezTo>
                    <a:cubicBezTo>
                      <a:pt x="8863" y="5006"/>
                      <a:pt x="8883" y="5006"/>
                      <a:pt x="8902" y="5005"/>
                    </a:cubicBezTo>
                    <a:cubicBezTo>
                      <a:pt x="10216" y="4975"/>
                      <a:pt x="11292" y="3930"/>
                      <a:pt x="11352" y="2615"/>
                    </a:cubicBezTo>
                    <a:cubicBezTo>
                      <a:pt x="11411" y="1286"/>
                      <a:pt x="10426" y="151"/>
                      <a:pt x="9111" y="17"/>
                    </a:cubicBezTo>
                    <a:cubicBezTo>
                      <a:pt x="9015" y="6"/>
                      <a:pt x="8920" y="0"/>
                      <a:pt x="88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77;p75">
                <a:extLst>
                  <a:ext uri="{FF2B5EF4-FFF2-40B4-BE49-F238E27FC236}">
                    <a16:creationId xmlns:a16="http://schemas.microsoft.com/office/drawing/2014/main" id="{388C5191-AEC9-4642-B5AB-940817F82EAC}"/>
                  </a:ext>
                </a:extLst>
              </p:cNvPr>
              <p:cNvSpPr/>
              <p:nvPr/>
            </p:nvSpPr>
            <p:spPr>
              <a:xfrm>
                <a:off x="9704550" y="958450"/>
                <a:ext cx="166550" cy="72850"/>
              </a:xfrm>
              <a:custGeom>
                <a:avLst/>
                <a:gdLst/>
                <a:ahLst/>
                <a:cxnLst/>
                <a:rect l="l" t="t" r="r" b="b"/>
                <a:pathLst>
                  <a:path w="6662" h="2914" extrusionOk="0">
                    <a:moveTo>
                      <a:pt x="5198" y="1"/>
                    </a:moveTo>
                    <a:cubicBezTo>
                      <a:pt x="4496" y="1"/>
                      <a:pt x="3884" y="494"/>
                      <a:pt x="3764" y="1196"/>
                    </a:cubicBezTo>
                    <a:lnTo>
                      <a:pt x="0" y="1196"/>
                    </a:lnTo>
                    <a:lnTo>
                      <a:pt x="0" y="1569"/>
                    </a:lnTo>
                    <a:lnTo>
                      <a:pt x="3749" y="1554"/>
                    </a:lnTo>
                    <a:cubicBezTo>
                      <a:pt x="3794" y="2331"/>
                      <a:pt x="4436" y="2913"/>
                      <a:pt x="5198" y="2913"/>
                    </a:cubicBezTo>
                    <a:cubicBezTo>
                      <a:pt x="6005" y="2913"/>
                      <a:pt x="6662" y="2271"/>
                      <a:pt x="6662" y="1465"/>
                    </a:cubicBezTo>
                    <a:cubicBezTo>
                      <a:pt x="6662" y="643"/>
                      <a:pt x="6005" y="1"/>
                      <a:pt x="5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78;p75">
                <a:extLst>
                  <a:ext uri="{FF2B5EF4-FFF2-40B4-BE49-F238E27FC236}">
                    <a16:creationId xmlns:a16="http://schemas.microsoft.com/office/drawing/2014/main" id="{9DE12E80-0B38-4BC6-A6FD-93EBB54718AA}"/>
                  </a:ext>
                </a:extLst>
              </p:cNvPr>
              <p:cNvSpPr/>
              <p:nvPr/>
            </p:nvSpPr>
            <p:spPr>
              <a:xfrm>
                <a:off x="9704550" y="558925"/>
                <a:ext cx="204275" cy="90400"/>
              </a:xfrm>
              <a:custGeom>
                <a:avLst/>
                <a:gdLst/>
                <a:ahLst/>
                <a:cxnLst/>
                <a:rect l="l" t="t" r="r" b="b"/>
                <a:pathLst>
                  <a:path w="8171" h="3616" extrusionOk="0">
                    <a:moveTo>
                      <a:pt x="6363" y="1"/>
                    </a:moveTo>
                    <a:cubicBezTo>
                      <a:pt x="5497" y="1"/>
                      <a:pt x="4765" y="628"/>
                      <a:pt x="4601" y="1479"/>
                    </a:cubicBezTo>
                    <a:lnTo>
                      <a:pt x="0" y="1479"/>
                    </a:lnTo>
                    <a:lnTo>
                      <a:pt x="0" y="1927"/>
                    </a:lnTo>
                    <a:lnTo>
                      <a:pt x="4586" y="1927"/>
                    </a:lnTo>
                    <a:cubicBezTo>
                      <a:pt x="4645" y="2868"/>
                      <a:pt x="5422" y="3600"/>
                      <a:pt x="6363" y="3615"/>
                    </a:cubicBezTo>
                    <a:cubicBezTo>
                      <a:pt x="7364" y="3615"/>
                      <a:pt x="8170" y="2794"/>
                      <a:pt x="8170" y="1808"/>
                    </a:cubicBezTo>
                    <a:cubicBezTo>
                      <a:pt x="8170" y="807"/>
                      <a:pt x="7364" y="1"/>
                      <a:pt x="6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79;p75">
                <a:extLst>
                  <a:ext uri="{FF2B5EF4-FFF2-40B4-BE49-F238E27FC236}">
                    <a16:creationId xmlns:a16="http://schemas.microsoft.com/office/drawing/2014/main" id="{131AA175-605A-4D09-912C-C10135210130}"/>
                  </a:ext>
                </a:extLst>
              </p:cNvPr>
              <p:cNvSpPr/>
              <p:nvPr/>
            </p:nvSpPr>
            <p:spPr>
              <a:xfrm>
                <a:off x="9704550" y="801625"/>
                <a:ext cx="285300" cy="127000"/>
              </a:xfrm>
              <a:custGeom>
                <a:avLst/>
                <a:gdLst/>
                <a:ahLst/>
                <a:cxnLst/>
                <a:rect l="l" t="t" r="r" b="b"/>
                <a:pathLst>
                  <a:path w="11412" h="5080" extrusionOk="0">
                    <a:moveTo>
                      <a:pt x="8872" y="1"/>
                    </a:moveTo>
                    <a:cubicBezTo>
                      <a:pt x="7647" y="1"/>
                      <a:pt x="6587" y="882"/>
                      <a:pt x="6378" y="2092"/>
                    </a:cubicBezTo>
                    <a:lnTo>
                      <a:pt x="0" y="2092"/>
                    </a:lnTo>
                    <a:lnTo>
                      <a:pt x="0" y="2734"/>
                    </a:lnTo>
                    <a:lnTo>
                      <a:pt x="6348" y="2734"/>
                    </a:lnTo>
                    <a:cubicBezTo>
                      <a:pt x="6438" y="4049"/>
                      <a:pt x="7543" y="5079"/>
                      <a:pt x="8872" y="5079"/>
                    </a:cubicBezTo>
                    <a:cubicBezTo>
                      <a:pt x="10276" y="5079"/>
                      <a:pt x="11411" y="3944"/>
                      <a:pt x="11411" y="2540"/>
                    </a:cubicBezTo>
                    <a:cubicBezTo>
                      <a:pt x="11411" y="1136"/>
                      <a:pt x="10276" y="1"/>
                      <a:pt x="8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80;p75">
                <a:extLst>
                  <a:ext uri="{FF2B5EF4-FFF2-40B4-BE49-F238E27FC236}">
                    <a16:creationId xmlns:a16="http://schemas.microsoft.com/office/drawing/2014/main" id="{FD3DA0ED-953F-4EBD-BC6F-ADA5AC38B91E}"/>
                  </a:ext>
                </a:extLst>
              </p:cNvPr>
              <p:cNvSpPr/>
              <p:nvPr/>
            </p:nvSpPr>
            <p:spPr>
              <a:xfrm>
                <a:off x="9704550" y="672450"/>
                <a:ext cx="285300" cy="126975"/>
              </a:xfrm>
              <a:custGeom>
                <a:avLst/>
                <a:gdLst/>
                <a:ahLst/>
                <a:cxnLst/>
                <a:rect l="l" t="t" r="r" b="b"/>
                <a:pathLst>
                  <a:path w="11412" h="5079" extrusionOk="0">
                    <a:moveTo>
                      <a:pt x="8872" y="0"/>
                    </a:moveTo>
                    <a:cubicBezTo>
                      <a:pt x="7647" y="0"/>
                      <a:pt x="6602" y="866"/>
                      <a:pt x="6378" y="2076"/>
                    </a:cubicBezTo>
                    <a:lnTo>
                      <a:pt x="0" y="2076"/>
                    </a:lnTo>
                    <a:lnTo>
                      <a:pt x="0" y="2718"/>
                    </a:lnTo>
                    <a:lnTo>
                      <a:pt x="6348" y="2718"/>
                    </a:lnTo>
                    <a:cubicBezTo>
                      <a:pt x="6438" y="4048"/>
                      <a:pt x="7543" y="5078"/>
                      <a:pt x="8872" y="5078"/>
                    </a:cubicBezTo>
                    <a:cubicBezTo>
                      <a:pt x="10276" y="5078"/>
                      <a:pt x="11411" y="3943"/>
                      <a:pt x="11411" y="2539"/>
                    </a:cubicBezTo>
                    <a:cubicBezTo>
                      <a:pt x="11411" y="1135"/>
                      <a:pt x="10276" y="0"/>
                      <a:pt x="8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81;p75">
                <a:extLst>
                  <a:ext uri="{FF2B5EF4-FFF2-40B4-BE49-F238E27FC236}">
                    <a16:creationId xmlns:a16="http://schemas.microsoft.com/office/drawing/2014/main" id="{766F3DA0-64DB-43E2-B1B3-D6631E383BCE}"/>
                  </a:ext>
                </a:extLst>
              </p:cNvPr>
              <p:cNvSpPr/>
              <p:nvPr/>
            </p:nvSpPr>
            <p:spPr>
              <a:xfrm>
                <a:off x="9708275" y="2298775"/>
                <a:ext cx="62375" cy="88500"/>
              </a:xfrm>
              <a:custGeom>
                <a:avLst/>
                <a:gdLst/>
                <a:ahLst/>
                <a:cxnLst/>
                <a:rect l="l" t="t" r="r" b="b"/>
                <a:pathLst>
                  <a:path w="2495" h="3540" extrusionOk="0">
                    <a:moveTo>
                      <a:pt x="723" y="1"/>
                    </a:moveTo>
                    <a:cubicBezTo>
                      <a:pt x="484" y="1"/>
                      <a:pt x="239" y="50"/>
                      <a:pt x="1" y="157"/>
                    </a:cubicBezTo>
                    <a:cubicBezTo>
                      <a:pt x="628" y="441"/>
                      <a:pt x="1031" y="1068"/>
                      <a:pt x="1031" y="1770"/>
                    </a:cubicBezTo>
                    <a:cubicBezTo>
                      <a:pt x="1031" y="2457"/>
                      <a:pt x="628" y="3084"/>
                      <a:pt x="1" y="3383"/>
                    </a:cubicBezTo>
                    <a:cubicBezTo>
                      <a:pt x="239" y="3490"/>
                      <a:pt x="484" y="3540"/>
                      <a:pt x="723" y="3540"/>
                    </a:cubicBezTo>
                    <a:cubicBezTo>
                      <a:pt x="1654" y="3540"/>
                      <a:pt x="2495" y="2792"/>
                      <a:pt x="2495" y="1770"/>
                    </a:cubicBezTo>
                    <a:cubicBezTo>
                      <a:pt x="2495" y="748"/>
                      <a:pt x="1654" y="1"/>
                      <a:pt x="72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2;p75">
                <a:extLst>
                  <a:ext uri="{FF2B5EF4-FFF2-40B4-BE49-F238E27FC236}">
                    <a16:creationId xmlns:a16="http://schemas.microsoft.com/office/drawing/2014/main" id="{2EC70D61-36D8-46F3-9032-48FDF1963253}"/>
                  </a:ext>
                </a:extLst>
              </p:cNvPr>
              <p:cNvSpPr/>
              <p:nvPr/>
            </p:nvSpPr>
            <p:spPr>
              <a:xfrm>
                <a:off x="9704550" y="2301200"/>
                <a:ext cx="3750" cy="3375"/>
              </a:xfrm>
              <a:custGeom>
                <a:avLst/>
                <a:gdLst/>
                <a:ahLst/>
                <a:cxnLst/>
                <a:rect l="l" t="t" r="r" b="b"/>
                <a:pathLst>
                  <a:path w="150" h="135" extrusionOk="0">
                    <a:moveTo>
                      <a:pt x="0" y="0"/>
                    </a:moveTo>
                    <a:lnTo>
                      <a:pt x="0" y="135"/>
                    </a:lnTo>
                    <a:cubicBezTo>
                      <a:pt x="45" y="105"/>
                      <a:pt x="105" y="75"/>
                      <a:pt x="150" y="60"/>
                    </a:cubicBezTo>
                    <a:cubicBezTo>
                      <a:pt x="105" y="30"/>
                      <a:pt x="45" y="15"/>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83;p75">
                <a:extLst>
                  <a:ext uri="{FF2B5EF4-FFF2-40B4-BE49-F238E27FC236}">
                    <a16:creationId xmlns:a16="http://schemas.microsoft.com/office/drawing/2014/main" id="{738D0BFB-A974-4C94-AEE0-DB122AD057ED}"/>
                  </a:ext>
                </a:extLst>
              </p:cNvPr>
              <p:cNvSpPr/>
              <p:nvPr/>
            </p:nvSpPr>
            <p:spPr>
              <a:xfrm>
                <a:off x="9704550" y="2381100"/>
                <a:ext cx="3750" cy="3375"/>
              </a:xfrm>
              <a:custGeom>
                <a:avLst/>
                <a:gdLst/>
                <a:ahLst/>
                <a:cxnLst/>
                <a:rect l="l" t="t" r="r" b="b"/>
                <a:pathLst>
                  <a:path w="150" h="135" extrusionOk="0">
                    <a:moveTo>
                      <a:pt x="0" y="1"/>
                    </a:moveTo>
                    <a:lnTo>
                      <a:pt x="0" y="135"/>
                    </a:lnTo>
                    <a:cubicBezTo>
                      <a:pt x="45" y="120"/>
                      <a:pt x="105" y="90"/>
                      <a:pt x="150" y="75"/>
                    </a:cubicBezTo>
                    <a:cubicBezTo>
                      <a:pt x="90" y="45"/>
                      <a:pt x="45" y="30"/>
                      <a:pt x="0"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84;p75">
                <a:extLst>
                  <a:ext uri="{FF2B5EF4-FFF2-40B4-BE49-F238E27FC236}">
                    <a16:creationId xmlns:a16="http://schemas.microsoft.com/office/drawing/2014/main" id="{8C531940-0AAA-4B9D-8B64-12ED00B040CD}"/>
                  </a:ext>
                </a:extLst>
              </p:cNvPr>
              <p:cNvSpPr/>
              <p:nvPr/>
            </p:nvSpPr>
            <p:spPr>
              <a:xfrm>
                <a:off x="9704550" y="2302700"/>
                <a:ext cx="38475" cy="80300"/>
              </a:xfrm>
              <a:custGeom>
                <a:avLst/>
                <a:gdLst/>
                <a:ahLst/>
                <a:cxnLst/>
                <a:rect l="l" t="t" r="r" b="b"/>
                <a:pathLst>
                  <a:path w="1539" h="3212" extrusionOk="0">
                    <a:moveTo>
                      <a:pt x="150" y="0"/>
                    </a:moveTo>
                    <a:cubicBezTo>
                      <a:pt x="90" y="30"/>
                      <a:pt x="45" y="45"/>
                      <a:pt x="0" y="75"/>
                    </a:cubicBezTo>
                    <a:lnTo>
                      <a:pt x="0" y="3137"/>
                    </a:lnTo>
                    <a:cubicBezTo>
                      <a:pt x="45" y="3166"/>
                      <a:pt x="90" y="3196"/>
                      <a:pt x="150" y="3211"/>
                    </a:cubicBezTo>
                    <a:cubicBezTo>
                      <a:pt x="1539" y="2584"/>
                      <a:pt x="1539" y="627"/>
                      <a:pt x="15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85;p75">
                <a:extLst>
                  <a:ext uri="{FF2B5EF4-FFF2-40B4-BE49-F238E27FC236}">
                    <a16:creationId xmlns:a16="http://schemas.microsoft.com/office/drawing/2014/main" id="{FFFC4B06-665F-4DE2-8575-E242FD3C2496}"/>
                  </a:ext>
                </a:extLst>
              </p:cNvPr>
              <p:cNvSpPr/>
              <p:nvPr/>
            </p:nvSpPr>
            <p:spPr>
              <a:xfrm>
                <a:off x="9708275" y="1747450"/>
                <a:ext cx="62375" cy="88475"/>
              </a:xfrm>
              <a:custGeom>
                <a:avLst/>
                <a:gdLst/>
                <a:ahLst/>
                <a:cxnLst/>
                <a:rect l="l" t="t" r="r" b="b"/>
                <a:pathLst>
                  <a:path w="2495" h="3539" extrusionOk="0">
                    <a:moveTo>
                      <a:pt x="737" y="1"/>
                    </a:moveTo>
                    <a:cubicBezTo>
                      <a:pt x="494" y="1"/>
                      <a:pt x="244" y="53"/>
                      <a:pt x="1" y="165"/>
                    </a:cubicBezTo>
                    <a:cubicBezTo>
                      <a:pt x="628" y="448"/>
                      <a:pt x="1031" y="1076"/>
                      <a:pt x="1031" y="1763"/>
                    </a:cubicBezTo>
                    <a:cubicBezTo>
                      <a:pt x="1031" y="2465"/>
                      <a:pt x="628" y="3092"/>
                      <a:pt x="1" y="3376"/>
                    </a:cubicBezTo>
                    <a:cubicBezTo>
                      <a:pt x="241" y="3487"/>
                      <a:pt x="489" y="3538"/>
                      <a:pt x="730" y="3538"/>
                    </a:cubicBezTo>
                    <a:cubicBezTo>
                      <a:pt x="1658" y="3538"/>
                      <a:pt x="2495" y="2782"/>
                      <a:pt x="2495" y="1763"/>
                    </a:cubicBezTo>
                    <a:cubicBezTo>
                      <a:pt x="2495" y="746"/>
                      <a:pt x="1662" y="1"/>
                      <a:pt x="73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86;p75">
                <a:extLst>
                  <a:ext uri="{FF2B5EF4-FFF2-40B4-BE49-F238E27FC236}">
                    <a16:creationId xmlns:a16="http://schemas.microsoft.com/office/drawing/2014/main" id="{60B1C445-8536-4278-8718-CC663D8CD2FF}"/>
                  </a:ext>
                </a:extLst>
              </p:cNvPr>
              <p:cNvSpPr/>
              <p:nvPr/>
            </p:nvSpPr>
            <p:spPr>
              <a:xfrm>
                <a:off x="9704550" y="1750050"/>
                <a:ext cx="3750" cy="3400"/>
              </a:xfrm>
              <a:custGeom>
                <a:avLst/>
                <a:gdLst/>
                <a:ahLst/>
                <a:cxnLst/>
                <a:rect l="l" t="t" r="r" b="b"/>
                <a:pathLst>
                  <a:path w="150" h="136" extrusionOk="0">
                    <a:moveTo>
                      <a:pt x="0" y="1"/>
                    </a:moveTo>
                    <a:lnTo>
                      <a:pt x="0" y="135"/>
                    </a:lnTo>
                    <a:cubicBezTo>
                      <a:pt x="45" y="106"/>
                      <a:pt x="105" y="76"/>
                      <a:pt x="150" y="61"/>
                    </a:cubicBezTo>
                    <a:cubicBezTo>
                      <a:pt x="105" y="31"/>
                      <a:pt x="45" y="16"/>
                      <a:pt x="0" y="1"/>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87;p75">
                <a:extLst>
                  <a:ext uri="{FF2B5EF4-FFF2-40B4-BE49-F238E27FC236}">
                    <a16:creationId xmlns:a16="http://schemas.microsoft.com/office/drawing/2014/main" id="{2E006BEB-1378-483F-B3DC-9F15C0C41D38}"/>
                  </a:ext>
                </a:extLst>
              </p:cNvPr>
              <p:cNvSpPr/>
              <p:nvPr/>
            </p:nvSpPr>
            <p:spPr>
              <a:xfrm>
                <a:off x="9704550" y="1829600"/>
                <a:ext cx="3750" cy="3375"/>
              </a:xfrm>
              <a:custGeom>
                <a:avLst/>
                <a:gdLst/>
                <a:ahLst/>
                <a:cxnLst/>
                <a:rect l="l" t="t" r="r" b="b"/>
                <a:pathLst>
                  <a:path w="150" h="135" extrusionOk="0">
                    <a:moveTo>
                      <a:pt x="0" y="0"/>
                    </a:moveTo>
                    <a:lnTo>
                      <a:pt x="0" y="135"/>
                    </a:lnTo>
                    <a:cubicBezTo>
                      <a:pt x="45" y="120"/>
                      <a:pt x="105" y="105"/>
                      <a:pt x="150" y="90"/>
                    </a:cubicBezTo>
                    <a:cubicBezTo>
                      <a:pt x="90" y="60"/>
                      <a:pt x="45" y="30"/>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88;p75">
                <a:extLst>
                  <a:ext uri="{FF2B5EF4-FFF2-40B4-BE49-F238E27FC236}">
                    <a16:creationId xmlns:a16="http://schemas.microsoft.com/office/drawing/2014/main" id="{BF073462-2E5F-4498-89E0-148C24FA4A0D}"/>
                  </a:ext>
                </a:extLst>
              </p:cNvPr>
              <p:cNvSpPr/>
              <p:nvPr/>
            </p:nvSpPr>
            <p:spPr>
              <a:xfrm>
                <a:off x="9704550" y="1751175"/>
                <a:ext cx="38475" cy="80300"/>
              </a:xfrm>
              <a:custGeom>
                <a:avLst/>
                <a:gdLst/>
                <a:ahLst/>
                <a:cxnLst/>
                <a:rect l="l" t="t" r="r" b="b"/>
                <a:pathLst>
                  <a:path w="1539" h="3212" extrusionOk="0">
                    <a:moveTo>
                      <a:pt x="150" y="1"/>
                    </a:moveTo>
                    <a:cubicBezTo>
                      <a:pt x="90" y="31"/>
                      <a:pt x="45" y="61"/>
                      <a:pt x="0" y="90"/>
                    </a:cubicBezTo>
                    <a:lnTo>
                      <a:pt x="0" y="3137"/>
                    </a:lnTo>
                    <a:cubicBezTo>
                      <a:pt x="45" y="3167"/>
                      <a:pt x="90" y="3197"/>
                      <a:pt x="150" y="3212"/>
                    </a:cubicBezTo>
                    <a:cubicBezTo>
                      <a:pt x="1539" y="2600"/>
                      <a:pt x="1539" y="628"/>
                      <a:pt x="15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89;p75">
                <a:extLst>
                  <a:ext uri="{FF2B5EF4-FFF2-40B4-BE49-F238E27FC236}">
                    <a16:creationId xmlns:a16="http://schemas.microsoft.com/office/drawing/2014/main" id="{CFD41021-6CF6-40C5-9714-45C091B6CBF1}"/>
                  </a:ext>
                </a:extLst>
              </p:cNvPr>
              <p:cNvSpPr/>
              <p:nvPr/>
            </p:nvSpPr>
            <p:spPr>
              <a:xfrm>
                <a:off x="9708275" y="1042850"/>
                <a:ext cx="62375" cy="88150"/>
              </a:xfrm>
              <a:custGeom>
                <a:avLst/>
                <a:gdLst/>
                <a:ahLst/>
                <a:cxnLst/>
                <a:rect l="l" t="t" r="r" b="b"/>
                <a:pathLst>
                  <a:path w="2495" h="3526" extrusionOk="0">
                    <a:moveTo>
                      <a:pt x="718" y="0"/>
                    </a:moveTo>
                    <a:cubicBezTo>
                      <a:pt x="479" y="0"/>
                      <a:pt x="225" y="45"/>
                      <a:pt x="1" y="150"/>
                    </a:cubicBezTo>
                    <a:cubicBezTo>
                      <a:pt x="628" y="434"/>
                      <a:pt x="1031" y="1061"/>
                      <a:pt x="1031" y="1763"/>
                    </a:cubicBezTo>
                    <a:cubicBezTo>
                      <a:pt x="1031" y="2450"/>
                      <a:pt x="628" y="3077"/>
                      <a:pt x="1" y="3361"/>
                    </a:cubicBezTo>
                    <a:cubicBezTo>
                      <a:pt x="225" y="3466"/>
                      <a:pt x="479" y="3525"/>
                      <a:pt x="718" y="3525"/>
                    </a:cubicBezTo>
                    <a:cubicBezTo>
                      <a:pt x="1703" y="3525"/>
                      <a:pt x="2495" y="2734"/>
                      <a:pt x="2495" y="1763"/>
                    </a:cubicBezTo>
                    <a:cubicBezTo>
                      <a:pt x="2495" y="777"/>
                      <a:pt x="1703" y="0"/>
                      <a:pt x="71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90;p75">
                <a:extLst>
                  <a:ext uri="{FF2B5EF4-FFF2-40B4-BE49-F238E27FC236}">
                    <a16:creationId xmlns:a16="http://schemas.microsoft.com/office/drawing/2014/main" id="{32A611A4-C736-489B-8349-C3258EEFDC0A}"/>
                  </a:ext>
                </a:extLst>
              </p:cNvPr>
              <p:cNvSpPr/>
              <p:nvPr/>
            </p:nvSpPr>
            <p:spPr>
              <a:xfrm>
                <a:off x="9704550" y="1125000"/>
                <a:ext cx="3750" cy="3375"/>
              </a:xfrm>
              <a:custGeom>
                <a:avLst/>
                <a:gdLst/>
                <a:ahLst/>
                <a:cxnLst/>
                <a:rect l="l" t="t" r="r" b="b"/>
                <a:pathLst>
                  <a:path w="150" h="135" extrusionOk="0">
                    <a:moveTo>
                      <a:pt x="0" y="0"/>
                    </a:moveTo>
                    <a:lnTo>
                      <a:pt x="0" y="135"/>
                    </a:lnTo>
                    <a:cubicBezTo>
                      <a:pt x="45" y="120"/>
                      <a:pt x="105" y="105"/>
                      <a:pt x="150" y="75"/>
                    </a:cubicBezTo>
                    <a:cubicBezTo>
                      <a:pt x="90" y="60"/>
                      <a:pt x="45" y="30"/>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91;p75">
                <a:extLst>
                  <a:ext uri="{FF2B5EF4-FFF2-40B4-BE49-F238E27FC236}">
                    <a16:creationId xmlns:a16="http://schemas.microsoft.com/office/drawing/2014/main" id="{E8BF574C-0E68-4B6B-ACD5-69DA8CC3E0C7}"/>
                  </a:ext>
                </a:extLst>
              </p:cNvPr>
              <p:cNvSpPr/>
              <p:nvPr/>
            </p:nvSpPr>
            <p:spPr>
              <a:xfrm>
                <a:off x="9704550" y="1045475"/>
                <a:ext cx="3750" cy="3375"/>
              </a:xfrm>
              <a:custGeom>
                <a:avLst/>
                <a:gdLst/>
                <a:ahLst/>
                <a:cxnLst/>
                <a:rect l="l" t="t" r="r" b="b"/>
                <a:pathLst>
                  <a:path w="150" h="135" extrusionOk="0">
                    <a:moveTo>
                      <a:pt x="0" y="0"/>
                    </a:moveTo>
                    <a:lnTo>
                      <a:pt x="0" y="134"/>
                    </a:lnTo>
                    <a:cubicBezTo>
                      <a:pt x="45" y="105"/>
                      <a:pt x="105" y="75"/>
                      <a:pt x="150" y="45"/>
                    </a:cubicBezTo>
                    <a:cubicBezTo>
                      <a:pt x="105" y="30"/>
                      <a:pt x="45" y="15"/>
                      <a:pt x="0" y="0"/>
                    </a:cubicBezTo>
                    <a:close/>
                  </a:path>
                </a:pathLst>
              </a:custGeom>
              <a:solidFill>
                <a:srgbClr val="4A6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92;p75">
                <a:extLst>
                  <a:ext uri="{FF2B5EF4-FFF2-40B4-BE49-F238E27FC236}">
                    <a16:creationId xmlns:a16="http://schemas.microsoft.com/office/drawing/2014/main" id="{C545BC02-08FE-4345-AB93-ED26BBFEAAA7}"/>
                  </a:ext>
                </a:extLst>
              </p:cNvPr>
              <p:cNvSpPr/>
              <p:nvPr/>
            </p:nvSpPr>
            <p:spPr>
              <a:xfrm>
                <a:off x="9704550" y="1046575"/>
                <a:ext cx="29900" cy="80325"/>
              </a:xfrm>
              <a:custGeom>
                <a:avLst/>
                <a:gdLst/>
                <a:ahLst/>
                <a:cxnLst/>
                <a:rect l="l" t="t" r="r" b="b"/>
                <a:pathLst>
                  <a:path w="1196" h="3213" extrusionOk="0">
                    <a:moveTo>
                      <a:pt x="150" y="1"/>
                    </a:moveTo>
                    <a:cubicBezTo>
                      <a:pt x="90" y="16"/>
                      <a:pt x="45" y="46"/>
                      <a:pt x="0" y="75"/>
                    </a:cubicBezTo>
                    <a:lnTo>
                      <a:pt x="0" y="3122"/>
                    </a:lnTo>
                    <a:cubicBezTo>
                      <a:pt x="45" y="3152"/>
                      <a:pt x="90" y="3182"/>
                      <a:pt x="150" y="3212"/>
                    </a:cubicBezTo>
                    <a:cubicBezTo>
                      <a:pt x="777" y="2928"/>
                      <a:pt x="1180" y="2301"/>
                      <a:pt x="1195" y="1599"/>
                    </a:cubicBezTo>
                    <a:cubicBezTo>
                      <a:pt x="1180" y="912"/>
                      <a:pt x="777" y="285"/>
                      <a:pt x="15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93;p75">
                <a:extLst>
                  <a:ext uri="{FF2B5EF4-FFF2-40B4-BE49-F238E27FC236}">
                    <a16:creationId xmlns:a16="http://schemas.microsoft.com/office/drawing/2014/main" id="{D4700D0D-E57A-4106-A4EB-EDCE986E064B}"/>
                  </a:ext>
                </a:extLst>
              </p:cNvPr>
              <p:cNvSpPr/>
              <p:nvPr/>
            </p:nvSpPr>
            <p:spPr>
              <a:xfrm>
                <a:off x="9496300" y="1537600"/>
                <a:ext cx="208275" cy="90175"/>
              </a:xfrm>
              <a:custGeom>
                <a:avLst/>
                <a:gdLst/>
                <a:ahLst/>
                <a:cxnLst/>
                <a:rect l="l" t="t" r="r" b="b"/>
                <a:pathLst>
                  <a:path w="8331" h="3607" extrusionOk="0">
                    <a:moveTo>
                      <a:pt x="2382" y="0"/>
                    </a:moveTo>
                    <a:cubicBezTo>
                      <a:pt x="826" y="0"/>
                      <a:pt x="0" y="1872"/>
                      <a:pt x="1071" y="3032"/>
                    </a:cubicBezTo>
                    <a:cubicBezTo>
                      <a:pt x="1441" y="3428"/>
                      <a:pt x="1913" y="3606"/>
                      <a:pt x="2378" y="3606"/>
                    </a:cubicBezTo>
                    <a:cubicBezTo>
                      <a:pt x="3265" y="3606"/>
                      <a:pt x="4124" y="2956"/>
                      <a:pt x="4193" y="1927"/>
                    </a:cubicBezTo>
                    <a:lnTo>
                      <a:pt x="8330" y="1927"/>
                    </a:lnTo>
                    <a:lnTo>
                      <a:pt x="8330" y="1464"/>
                    </a:lnTo>
                    <a:lnTo>
                      <a:pt x="4178" y="1464"/>
                    </a:lnTo>
                    <a:cubicBezTo>
                      <a:pt x="4014" y="613"/>
                      <a:pt x="3282" y="0"/>
                      <a:pt x="2401" y="0"/>
                    </a:cubicBezTo>
                    <a:cubicBezTo>
                      <a:pt x="2395" y="0"/>
                      <a:pt x="2388" y="0"/>
                      <a:pt x="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94;p75">
                <a:extLst>
                  <a:ext uri="{FF2B5EF4-FFF2-40B4-BE49-F238E27FC236}">
                    <a16:creationId xmlns:a16="http://schemas.microsoft.com/office/drawing/2014/main" id="{BC494AA6-9150-46EF-8E91-F165FD295F91}"/>
                  </a:ext>
                </a:extLst>
              </p:cNvPr>
              <p:cNvSpPr/>
              <p:nvPr/>
            </p:nvSpPr>
            <p:spPr>
              <a:xfrm>
                <a:off x="9581425" y="1671650"/>
                <a:ext cx="123150" cy="54200"/>
              </a:xfrm>
              <a:custGeom>
                <a:avLst/>
                <a:gdLst/>
                <a:ahLst/>
                <a:cxnLst/>
                <a:rect l="l" t="t" r="r" b="b"/>
                <a:pathLst>
                  <a:path w="4926" h="2168" extrusionOk="0">
                    <a:moveTo>
                      <a:pt x="1427" y="0"/>
                    </a:moveTo>
                    <a:cubicBezTo>
                      <a:pt x="498" y="0"/>
                      <a:pt x="1" y="1125"/>
                      <a:pt x="654" y="1823"/>
                    </a:cubicBezTo>
                    <a:cubicBezTo>
                      <a:pt x="875" y="2060"/>
                      <a:pt x="1159" y="2167"/>
                      <a:pt x="1439" y="2167"/>
                    </a:cubicBezTo>
                    <a:cubicBezTo>
                      <a:pt x="1969" y="2167"/>
                      <a:pt x="2482" y="1781"/>
                      <a:pt x="2521" y="1165"/>
                    </a:cubicBezTo>
                    <a:lnTo>
                      <a:pt x="4925" y="1165"/>
                    </a:lnTo>
                    <a:lnTo>
                      <a:pt x="4925" y="882"/>
                    </a:lnTo>
                    <a:lnTo>
                      <a:pt x="2506" y="882"/>
                    </a:lnTo>
                    <a:cubicBezTo>
                      <a:pt x="2416" y="374"/>
                      <a:pt x="1968" y="0"/>
                      <a:pt x="1445" y="0"/>
                    </a:cubicBezTo>
                    <a:cubicBezTo>
                      <a:pt x="1439" y="0"/>
                      <a:pt x="1433"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95;p75">
                <a:extLst>
                  <a:ext uri="{FF2B5EF4-FFF2-40B4-BE49-F238E27FC236}">
                    <a16:creationId xmlns:a16="http://schemas.microsoft.com/office/drawing/2014/main" id="{C3B4FF0C-7F5F-470A-8AAA-C284408498D8}"/>
                  </a:ext>
                </a:extLst>
              </p:cNvPr>
              <p:cNvSpPr/>
              <p:nvPr/>
            </p:nvSpPr>
            <p:spPr>
              <a:xfrm>
                <a:off x="9511125" y="1146650"/>
                <a:ext cx="193450" cy="90025"/>
              </a:xfrm>
              <a:custGeom>
                <a:avLst/>
                <a:gdLst/>
                <a:ahLst/>
                <a:cxnLst/>
                <a:rect l="l" t="t" r="r" b="b"/>
                <a:pathLst>
                  <a:path w="7738" h="3601" extrusionOk="0">
                    <a:moveTo>
                      <a:pt x="1808" y="1"/>
                    </a:moveTo>
                    <a:cubicBezTo>
                      <a:pt x="822" y="1"/>
                      <a:pt x="15" y="807"/>
                      <a:pt x="15" y="1793"/>
                    </a:cubicBezTo>
                    <a:cubicBezTo>
                      <a:pt x="1" y="2794"/>
                      <a:pt x="822" y="3600"/>
                      <a:pt x="1808" y="3600"/>
                    </a:cubicBezTo>
                    <a:cubicBezTo>
                      <a:pt x="2764" y="3600"/>
                      <a:pt x="3540" y="2868"/>
                      <a:pt x="3600" y="1927"/>
                    </a:cubicBezTo>
                    <a:lnTo>
                      <a:pt x="7737" y="1927"/>
                    </a:lnTo>
                    <a:lnTo>
                      <a:pt x="7737" y="1479"/>
                    </a:lnTo>
                    <a:lnTo>
                      <a:pt x="3585" y="1479"/>
                    </a:lnTo>
                    <a:cubicBezTo>
                      <a:pt x="3421" y="613"/>
                      <a:pt x="2689" y="1"/>
                      <a:pt x="1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96;p75">
                <a:extLst>
                  <a:ext uri="{FF2B5EF4-FFF2-40B4-BE49-F238E27FC236}">
                    <a16:creationId xmlns:a16="http://schemas.microsoft.com/office/drawing/2014/main" id="{18C0EB26-5482-4414-8BE4-F7F8972E32F2}"/>
                  </a:ext>
                </a:extLst>
              </p:cNvPr>
              <p:cNvSpPr/>
              <p:nvPr/>
            </p:nvSpPr>
            <p:spPr>
              <a:xfrm>
                <a:off x="9409300" y="1389725"/>
                <a:ext cx="295275" cy="126850"/>
              </a:xfrm>
              <a:custGeom>
                <a:avLst/>
                <a:gdLst/>
                <a:ahLst/>
                <a:cxnLst/>
                <a:rect l="l" t="t" r="r" b="b"/>
                <a:pathLst>
                  <a:path w="11811" h="5074" extrusionOk="0">
                    <a:moveTo>
                      <a:pt x="3353" y="1"/>
                    </a:moveTo>
                    <a:cubicBezTo>
                      <a:pt x="1155" y="1"/>
                      <a:pt x="0" y="2634"/>
                      <a:pt x="1505" y="4258"/>
                    </a:cubicBezTo>
                    <a:cubicBezTo>
                      <a:pt x="2026" y="4820"/>
                      <a:pt x="2693" y="5074"/>
                      <a:pt x="3349" y="5074"/>
                    </a:cubicBezTo>
                    <a:cubicBezTo>
                      <a:pt x="4593" y="5074"/>
                      <a:pt x="5798" y="4161"/>
                      <a:pt x="5896" y="2704"/>
                    </a:cubicBezTo>
                    <a:lnTo>
                      <a:pt x="11810" y="2704"/>
                    </a:lnTo>
                    <a:lnTo>
                      <a:pt x="11810" y="2077"/>
                    </a:lnTo>
                    <a:lnTo>
                      <a:pt x="5866" y="2077"/>
                    </a:lnTo>
                    <a:cubicBezTo>
                      <a:pt x="5657" y="867"/>
                      <a:pt x="4596" y="1"/>
                      <a:pt x="3372" y="1"/>
                    </a:cubicBezTo>
                    <a:cubicBezTo>
                      <a:pt x="3365" y="1"/>
                      <a:pt x="3359" y="1"/>
                      <a:pt x="3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97;p75">
                <a:extLst>
                  <a:ext uri="{FF2B5EF4-FFF2-40B4-BE49-F238E27FC236}">
                    <a16:creationId xmlns:a16="http://schemas.microsoft.com/office/drawing/2014/main" id="{53DF3B02-5688-450B-A10C-7E067E49ACC5}"/>
                  </a:ext>
                </a:extLst>
              </p:cNvPr>
              <p:cNvSpPr/>
              <p:nvPr/>
            </p:nvSpPr>
            <p:spPr>
              <a:xfrm>
                <a:off x="9430475" y="1260175"/>
                <a:ext cx="274100" cy="126975"/>
              </a:xfrm>
              <a:custGeom>
                <a:avLst/>
                <a:gdLst/>
                <a:ahLst/>
                <a:cxnLst/>
                <a:rect l="l" t="t" r="r" b="b"/>
                <a:pathLst>
                  <a:path w="10964" h="5079" extrusionOk="0">
                    <a:moveTo>
                      <a:pt x="2525" y="0"/>
                    </a:moveTo>
                    <a:cubicBezTo>
                      <a:pt x="1136" y="0"/>
                      <a:pt x="0" y="1135"/>
                      <a:pt x="0" y="2539"/>
                    </a:cubicBezTo>
                    <a:cubicBezTo>
                      <a:pt x="0" y="3943"/>
                      <a:pt x="1136" y="5078"/>
                      <a:pt x="2525" y="5078"/>
                    </a:cubicBezTo>
                    <a:cubicBezTo>
                      <a:pt x="3869" y="5078"/>
                      <a:pt x="4959" y="4033"/>
                      <a:pt x="5049" y="2718"/>
                    </a:cubicBezTo>
                    <a:lnTo>
                      <a:pt x="10963" y="2718"/>
                    </a:lnTo>
                    <a:lnTo>
                      <a:pt x="10963" y="2076"/>
                    </a:lnTo>
                    <a:lnTo>
                      <a:pt x="5019" y="2076"/>
                    </a:lnTo>
                    <a:cubicBezTo>
                      <a:pt x="4795" y="866"/>
                      <a:pt x="3749"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98;p75">
                <a:extLst>
                  <a:ext uri="{FF2B5EF4-FFF2-40B4-BE49-F238E27FC236}">
                    <a16:creationId xmlns:a16="http://schemas.microsoft.com/office/drawing/2014/main" id="{9798D008-F282-44D5-A5DA-7DF494AC7849}"/>
                  </a:ext>
                </a:extLst>
              </p:cNvPr>
              <p:cNvSpPr/>
              <p:nvPr/>
            </p:nvSpPr>
            <p:spPr>
              <a:xfrm>
                <a:off x="9496300" y="2890400"/>
                <a:ext cx="208275" cy="90175"/>
              </a:xfrm>
              <a:custGeom>
                <a:avLst/>
                <a:gdLst/>
                <a:ahLst/>
                <a:cxnLst/>
                <a:rect l="l" t="t" r="r" b="b"/>
                <a:pathLst>
                  <a:path w="8331" h="3607" extrusionOk="0">
                    <a:moveTo>
                      <a:pt x="2382" y="1"/>
                    </a:moveTo>
                    <a:cubicBezTo>
                      <a:pt x="826" y="1"/>
                      <a:pt x="0" y="1873"/>
                      <a:pt x="1071" y="3033"/>
                    </a:cubicBezTo>
                    <a:cubicBezTo>
                      <a:pt x="1441" y="3428"/>
                      <a:pt x="1913" y="3607"/>
                      <a:pt x="2378" y="3607"/>
                    </a:cubicBezTo>
                    <a:cubicBezTo>
                      <a:pt x="3265" y="3607"/>
                      <a:pt x="4124" y="2957"/>
                      <a:pt x="4193" y="1928"/>
                    </a:cubicBezTo>
                    <a:lnTo>
                      <a:pt x="8330" y="1928"/>
                    </a:lnTo>
                    <a:lnTo>
                      <a:pt x="8330" y="1465"/>
                    </a:lnTo>
                    <a:lnTo>
                      <a:pt x="4178" y="1465"/>
                    </a:lnTo>
                    <a:cubicBezTo>
                      <a:pt x="4014" y="613"/>
                      <a:pt x="3282" y="1"/>
                      <a:pt x="2401" y="1"/>
                    </a:cubicBezTo>
                    <a:cubicBezTo>
                      <a:pt x="2395" y="1"/>
                      <a:pt x="2388" y="1"/>
                      <a:pt x="2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99;p75">
                <a:extLst>
                  <a:ext uri="{FF2B5EF4-FFF2-40B4-BE49-F238E27FC236}">
                    <a16:creationId xmlns:a16="http://schemas.microsoft.com/office/drawing/2014/main" id="{4769C064-F87F-459D-A371-F29F2E4D0660}"/>
                  </a:ext>
                </a:extLst>
              </p:cNvPr>
              <p:cNvSpPr/>
              <p:nvPr/>
            </p:nvSpPr>
            <p:spPr>
              <a:xfrm>
                <a:off x="9496300" y="2499475"/>
                <a:ext cx="208275" cy="90050"/>
              </a:xfrm>
              <a:custGeom>
                <a:avLst/>
                <a:gdLst/>
                <a:ahLst/>
                <a:cxnLst/>
                <a:rect l="l" t="t" r="r" b="b"/>
                <a:pathLst>
                  <a:path w="8331" h="3602" extrusionOk="0">
                    <a:moveTo>
                      <a:pt x="2382" y="0"/>
                    </a:moveTo>
                    <a:cubicBezTo>
                      <a:pt x="826" y="0"/>
                      <a:pt x="0" y="1872"/>
                      <a:pt x="1071" y="3017"/>
                    </a:cubicBezTo>
                    <a:cubicBezTo>
                      <a:pt x="1443" y="3420"/>
                      <a:pt x="1919" y="3602"/>
                      <a:pt x="2386" y="3602"/>
                    </a:cubicBezTo>
                    <a:cubicBezTo>
                      <a:pt x="3270" y="3602"/>
                      <a:pt x="4125" y="2953"/>
                      <a:pt x="4193" y="1927"/>
                    </a:cubicBezTo>
                    <a:lnTo>
                      <a:pt x="8330" y="1927"/>
                    </a:lnTo>
                    <a:lnTo>
                      <a:pt x="8330" y="1464"/>
                    </a:lnTo>
                    <a:lnTo>
                      <a:pt x="4178" y="1464"/>
                    </a:lnTo>
                    <a:cubicBezTo>
                      <a:pt x="4014" y="613"/>
                      <a:pt x="3282" y="0"/>
                      <a:pt x="2401" y="0"/>
                    </a:cubicBezTo>
                    <a:cubicBezTo>
                      <a:pt x="2395" y="0"/>
                      <a:pt x="2388" y="0"/>
                      <a:pt x="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00;p75">
                <a:extLst>
                  <a:ext uri="{FF2B5EF4-FFF2-40B4-BE49-F238E27FC236}">
                    <a16:creationId xmlns:a16="http://schemas.microsoft.com/office/drawing/2014/main" id="{0CBEF484-8457-4070-8B7E-5A81B42B4133}"/>
                  </a:ext>
                </a:extLst>
              </p:cNvPr>
              <p:cNvSpPr/>
              <p:nvPr/>
            </p:nvSpPr>
            <p:spPr>
              <a:xfrm>
                <a:off x="9537750" y="2379600"/>
                <a:ext cx="166825" cy="72700"/>
              </a:xfrm>
              <a:custGeom>
                <a:avLst/>
                <a:gdLst/>
                <a:ahLst/>
                <a:cxnLst/>
                <a:rect l="l" t="t" r="r" b="b"/>
                <a:pathLst>
                  <a:path w="6673" h="2908" extrusionOk="0">
                    <a:moveTo>
                      <a:pt x="1904" y="1"/>
                    </a:moveTo>
                    <a:cubicBezTo>
                      <a:pt x="647" y="1"/>
                      <a:pt x="0" y="1514"/>
                      <a:pt x="862" y="2435"/>
                    </a:cubicBezTo>
                    <a:cubicBezTo>
                      <a:pt x="1162" y="2761"/>
                      <a:pt x="1544" y="2908"/>
                      <a:pt x="1920" y="2908"/>
                    </a:cubicBezTo>
                    <a:cubicBezTo>
                      <a:pt x="2629" y="2908"/>
                      <a:pt x="3313" y="2384"/>
                      <a:pt x="3371" y="1554"/>
                    </a:cubicBezTo>
                    <a:lnTo>
                      <a:pt x="6672" y="1554"/>
                    </a:lnTo>
                    <a:lnTo>
                      <a:pt x="6672" y="1181"/>
                    </a:lnTo>
                    <a:lnTo>
                      <a:pt x="3357" y="1181"/>
                    </a:lnTo>
                    <a:cubicBezTo>
                      <a:pt x="3222" y="494"/>
                      <a:pt x="2625" y="1"/>
                      <a:pt x="1923" y="1"/>
                    </a:cubicBezTo>
                    <a:cubicBezTo>
                      <a:pt x="1917" y="1"/>
                      <a:pt x="1910"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01;p75">
                <a:extLst>
                  <a:ext uri="{FF2B5EF4-FFF2-40B4-BE49-F238E27FC236}">
                    <a16:creationId xmlns:a16="http://schemas.microsoft.com/office/drawing/2014/main" id="{F8DF9213-B1C1-45E7-8B79-B0EFA2E80149}"/>
                  </a:ext>
                </a:extLst>
              </p:cNvPr>
              <p:cNvSpPr/>
              <p:nvPr/>
            </p:nvSpPr>
            <p:spPr>
              <a:xfrm>
                <a:off x="9558275" y="2239200"/>
                <a:ext cx="146300" cy="64125"/>
              </a:xfrm>
              <a:custGeom>
                <a:avLst/>
                <a:gdLst/>
                <a:ahLst/>
                <a:cxnLst/>
                <a:rect l="l" t="t" r="r" b="b"/>
                <a:pathLst>
                  <a:path w="5852" h="2565" extrusionOk="0">
                    <a:moveTo>
                      <a:pt x="1681" y="1"/>
                    </a:moveTo>
                    <a:cubicBezTo>
                      <a:pt x="573" y="1"/>
                      <a:pt x="1" y="1335"/>
                      <a:pt x="758" y="2152"/>
                    </a:cubicBezTo>
                    <a:cubicBezTo>
                      <a:pt x="1022" y="2436"/>
                      <a:pt x="1359" y="2565"/>
                      <a:pt x="1691" y="2565"/>
                    </a:cubicBezTo>
                    <a:cubicBezTo>
                      <a:pt x="2316" y="2565"/>
                      <a:pt x="2920" y="2107"/>
                      <a:pt x="2969" y="1375"/>
                    </a:cubicBezTo>
                    <a:lnTo>
                      <a:pt x="5851" y="1375"/>
                    </a:lnTo>
                    <a:lnTo>
                      <a:pt x="5851" y="1046"/>
                    </a:lnTo>
                    <a:lnTo>
                      <a:pt x="2969" y="1046"/>
                    </a:lnTo>
                    <a:cubicBezTo>
                      <a:pt x="2849" y="434"/>
                      <a:pt x="2326" y="1"/>
                      <a:pt x="1699" y="1"/>
                    </a:cubicBezTo>
                    <a:cubicBezTo>
                      <a:pt x="1693" y="1"/>
                      <a:pt x="1687" y="1"/>
                      <a:pt x="16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02;p75">
                <a:extLst>
                  <a:ext uri="{FF2B5EF4-FFF2-40B4-BE49-F238E27FC236}">
                    <a16:creationId xmlns:a16="http://schemas.microsoft.com/office/drawing/2014/main" id="{EDE6A6B7-327A-405D-9894-DF1B64FE67DA}"/>
                  </a:ext>
                </a:extLst>
              </p:cNvPr>
              <p:cNvSpPr/>
              <p:nvPr/>
            </p:nvSpPr>
            <p:spPr>
              <a:xfrm>
                <a:off x="9558275" y="1862825"/>
                <a:ext cx="146300" cy="64025"/>
              </a:xfrm>
              <a:custGeom>
                <a:avLst/>
                <a:gdLst/>
                <a:ahLst/>
                <a:cxnLst/>
                <a:rect l="l" t="t" r="r" b="b"/>
                <a:pathLst>
                  <a:path w="5852" h="2561" extrusionOk="0">
                    <a:moveTo>
                      <a:pt x="1730" y="0"/>
                    </a:moveTo>
                    <a:cubicBezTo>
                      <a:pt x="1719" y="0"/>
                      <a:pt x="1709" y="0"/>
                      <a:pt x="1699" y="1"/>
                    </a:cubicBezTo>
                    <a:cubicBezTo>
                      <a:pt x="1693" y="1"/>
                      <a:pt x="1687" y="0"/>
                      <a:pt x="1681" y="0"/>
                    </a:cubicBezTo>
                    <a:cubicBezTo>
                      <a:pt x="573" y="0"/>
                      <a:pt x="1" y="1334"/>
                      <a:pt x="758" y="2151"/>
                    </a:cubicBezTo>
                    <a:cubicBezTo>
                      <a:pt x="1020" y="2433"/>
                      <a:pt x="1353" y="2560"/>
                      <a:pt x="1682" y="2560"/>
                    </a:cubicBezTo>
                    <a:cubicBezTo>
                      <a:pt x="2310" y="2560"/>
                      <a:pt x="2920" y="2095"/>
                      <a:pt x="2969" y="1360"/>
                    </a:cubicBezTo>
                    <a:lnTo>
                      <a:pt x="5851" y="1360"/>
                    </a:lnTo>
                    <a:lnTo>
                      <a:pt x="5851" y="1046"/>
                    </a:lnTo>
                    <a:lnTo>
                      <a:pt x="2969" y="1046"/>
                    </a:lnTo>
                    <a:cubicBezTo>
                      <a:pt x="2851" y="444"/>
                      <a:pt x="2343" y="0"/>
                      <a:pt x="1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03;p75">
                <a:extLst>
                  <a:ext uri="{FF2B5EF4-FFF2-40B4-BE49-F238E27FC236}">
                    <a16:creationId xmlns:a16="http://schemas.microsoft.com/office/drawing/2014/main" id="{84A827E2-20CF-495F-AAA2-680DDB1095FD}"/>
                  </a:ext>
                </a:extLst>
              </p:cNvPr>
              <p:cNvSpPr/>
              <p:nvPr/>
            </p:nvSpPr>
            <p:spPr>
              <a:xfrm>
                <a:off x="9568625" y="453625"/>
                <a:ext cx="135950" cy="64250"/>
              </a:xfrm>
              <a:custGeom>
                <a:avLst/>
                <a:gdLst/>
                <a:ahLst/>
                <a:cxnLst/>
                <a:rect l="l" t="t" r="r" b="b"/>
                <a:pathLst>
                  <a:path w="5438" h="2570" extrusionOk="0">
                    <a:moveTo>
                      <a:pt x="1285" y="1"/>
                    </a:moveTo>
                    <a:cubicBezTo>
                      <a:pt x="583" y="1"/>
                      <a:pt x="1" y="583"/>
                      <a:pt x="1" y="1285"/>
                    </a:cubicBezTo>
                    <a:cubicBezTo>
                      <a:pt x="1" y="2002"/>
                      <a:pt x="583" y="2570"/>
                      <a:pt x="1285" y="2570"/>
                    </a:cubicBezTo>
                    <a:cubicBezTo>
                      <a:pt x="1957" y="2570"/>
                      <a:pt x="2525" y="2047"/>
                      <a:pt x="2570" y="1375"/>
                    </a:cubicBezTo>
                    <a:lnTo>
                      <a:pt x="5437" y="1375"/>
                    </a:lnTo>
                    <a:lnTo>
                      <a:pt x="5437" y="1061"/>
                    </a:lnTo>
                    <a:lnTo>
                      <a:pt x="2555" y="1061"/>
                    </a:lnTo>
                    <a:cubicBezTo>
                      <a:pt x="2435" y="449"/>
                      <a:pt x="1912" y="1"/>
                      <a:pt x="1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04;p75">
                <a:extLst>
                  <a:ext uri="{FF2B5EF4-FFF2-40B4-BE49-F238E27FC236}">
                    <a16:creationId xmlns:a16="http://schemas.microsoft.com/office/drawing/2014/main" id="{3844D36C-A203-4E7A-962B-1A660322416B}"/>
                  </a:ext>
                </a:extLst>
              </p:cNvPr>
              <p:cNvSpPr/>
              <p:nvPr/>
            </p:nvSpPr>
            <p:spPr>
              <a:xfrm>
                <a:off x="9529050" y="2121600"/>
                <a:ext cx="175525" cy="76600"/>
              </a:xfrm>
              <a:custGeom>
                <a:avLst/>
                <a:gdLst/>
                <a:ahLst/>
                <a:cxnLst/>
                <a:rect l="l" t="t" r="r" b="b"/>
                <a:pathLst>
                  <a:path w="7021" h="3064" extrusionOk="0">
                    <a:moveTo>
                      <a:pt x="2032" y="0"/>
                    </a:moveTo>
                    <a:cubicBezTo>
                      <a:pt x="702" y="0"/>
                      <a:pt x="0" y="1583"/>
                      <a:pt x="912" y="2569"/>
                    </a:cubicBezTo>
                    <a:cubicBezTo>
                      <a:pt x="1226" y="2910"/>
                      <a:pt x="1629" y="3063"/>
                      <a:pt x="2024" y="3063"/>
                    </a:cubicBezTo>
                    <a:cubicBezTo>
                      <a:pt x="2773" y="3063"/>
                      <a:pt x="3497" y="2513"/>
                      <a:pt x="3555" y="1643"/>
                    </a:cubicBezTo>
                    <a:lnTo>
                      <a:pt x="7020" y="1643"/>
                    </a:lnTo>
                    <a:lnTo>
                      <a:pt x="7020" y="1255"/>
                    </a:lnTo>
                    <a:lnTo>
                      <a:pt x="3540" y="1255"/>
                    </a:lnTo>
                    <a:cubicBezTo>
                      <a:pt x="3406" y="523"/>
                      <a:pt x="2779" y="0"/>
                      <a:pt x="2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05;p75">
                <a:extLst>
                  <a:ext uri="{FF2B5EF4-FFF2-40B4-BE49-F238E27FC236}">
                    <a16:creationId xmlns:a16="http://schemas.microsoft.com/office/drawing/2014/main" id="{65FF5491-8DC7-470F-A459-C0598C8DB337}"/>
                  </a:ext>
                </a:extLst>
              </p:cNvPr>
              <p:cNvSpPr/>
              <p:nvPr/>
            </p:nvSpPr>
            <p:spPr>
              <a:xfrm>
                <a:off x="9529150" y="1994250"/>
                <a:ext cx="175425" cy="76350"/>
              </a:xfrm>
              <a:custGeom>
                <a:avLst/>
                <a:gdLst/>
                <a:ahLst/>
                <a:cxnLst/>
                <a:rect l="l" t="t" r="r" b="b"/>
                <a:pathLst>
                  <a:path w="7017" h="3054" extrusionOk="0">
                    <a:moveTo>
                      <a:pt x="2009" y="1"/>
                    </a:moveTo>
                    <a:cubicBezTo>
                      <a:pt x="692" y="1"/>
                      <a:pt x="1" y="1589"/>
                      <a:pt x="908" y="2570"/>
                    </a:cubicBezTo>
                    <a:cubicBezTo>
                      <a:pt x="1220" y="2903"/>
                      <a:pt x="1619" y="3053"/>
                      <a:pt x="2011" y="3053"/>
                    </a:cubicBezTo>
                    <a:cubicBezTo>
                      <a:pt x="2763" y="3053"/>
                      <a:pt x="3492" y="2502"/>
                      <a:pt x="3551" y="1629"/>
                    </a:cubicBezTo>
                    <a:lnTo>
                      <a:pt x="7016" y="1629"/>
                    </a:lnTo>
                    <a:lnTo>
                      <a:pt x="7016" y="1256"/>
                    </a:lnTo>
                    <a:lnTo>
                      <a:pt x="3536" y="1256"/>
                    </a:lnTo>
                    <a:cubicBezTo>
                      <a:pt x="3402" y="524"/>
                      <a:pt x="2775" y="1"/>
                      <a:pt x="2028" y="1"/>
                    </a:cubicBezTo>
                    <a:cubicBezTo>
                      <a:pt x="2022" y="1"/>
                      <a:pt x="2015" y="1"/>
                      <a:pt x="2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06;p75">
                <a:extLst>
                  <a:ext uri="{FF2B5EF4-FFF2-40B4-BE49-F238E27FC236}">
                    <a16:creationId xmlns:a16="http://schemas.microsoft.com/office/drawing/2014/main" id="{A544F1F0-9B0C-4D78-843F-F2A6EF444511}"/>
                  </a:ext>
                </a:extLst>
              </p:cNvPr>
              <p:cNvSpPr/>
              <p:nvPr/>
            </p:nvSpPr>
            <p:spPr>
              <a:xfrm>
                <a:off x="9409200" y="2742175"/>
                <a:ext cx="295375" cy="127225"/>
              </a:xfrm>
              <a:custGeom>
                <a:avLst/>
                <a:gdLst/>
                <a:ahLst/>
                <a:cxnLst/>
                <a:rect l="l" t="t" r="r" b="b"/>
                <a:pathLst>
                  <a:path w="11815" h="5089" extrusionOk="0">
                    <a:moveTo>
                      <a:pt x="3376" y="1"/>
                    </a:moveTo>
                    <a:cubicBezTo>
                      <a:pt x="1165" y="1"/>
                      <a:pt x="0" y="2644"/>
                      <a:pt x="1509" y="4272"/>
                    </a:cubicBezTo>
                    <a:cubicBezTo>
                      <a:pt x="2030" y="4834"/>
                      <a:pt x="2697" y="5088"/>
                      <a:pt x="3353" y="5088"/>
                    </a:cubicBezTo>
                    <a:cubicBezTo>
                      <a:pt x="4597" y="5088"/>
                      <a:pt x="5802" y="4176"/>
                      <a:pt x="5900" y="2719"/>
                    </a:cubicBezTo>
                    <a:lnTo>
                      <a:pt x="11814" y="2719"/>
                    </a:lnTo>
                    <a:lnTo>
                      <a:pt x="11814" y="2092"/>
                    </a:lnTo>
                    <a:lnTo>
                      <a:pt x="5870" y="2092"/>
                    </a:lnTo>
                    <a:cubicBezTo>
                      <a:pt x="5661" y="882"/>
                      <a:pt x="4600" y="15"/>
                      <a:pt x="3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07;p75">
                <a:extLst>
                  <a:ext uri="{FF2B5EF4-FFF2-40B4-BE49-F238E27FC236}">
                    <a16:creationId xmlns:a16="http://schemas.microsoft.com/office/drawing/2014/main" id="{A4AC02A5-B74F-4F74-BB7C-65FF96CBEF88}"/>
                  </a:ext>
                </a:extLst>
              </p:cNvPr>
              <p:cNvSpPr/>
              <p:nvPr/>
            </p:nvSpPr>
            <p:spPr>
              <a:xfrm>
                <a:off x="9409300" y="2612975"/>
                <a:ext cx="295275" cy="126875"/>
              </a:xfrm>
              <a:custGeom>
                <a:avLst/>
                <a:gdLst/>
                <a:ahLst/>
                <a:cxnLst/>
                <a:rect l="l" t="t" r="r" b="b"/>
                <a:pathLst>
                  <a:path w="11811" h="5075" extrusionOk="0">
                    <a:moveTo>
                      <a:pt x="3353" y="1"/>
                    </a:moveTo>
                    <a:cubicBezTo>
                      <a:pt x="1155" y="1"/>
                      <a:pt x="0" y="2634"/>
                      <a:pt x="1505" y="4257"/>
                    </a:cubicBezTo>
                    <a:cubicBezTo>
                      <a:pt x="2026" y="4820"/>
                      <a:pt x="2694" y="5074"/>
                      <a:pt x="3351" y="5074"/>
                    </a:cubicBezTo>
                    <a:cubicBezTo>
                      <a:pt x="4594" y="5074"/>
                      <a:pt x="5798" y="4165"/>
                      <a:pt x="5896" y="2719"/>
                    </a:cubicBezTo>
                    <a:lnTo>
                      <a:pt x="11810" y="2719"/>
                    </a:lnTo>
                    <a:lnTo>
                      <a:pt x="11810" y="2077"/>
                    </a:lnTo>
                    <a:lnTo>
                      <a:pt x="5866" y="2077"/>
                    </a:lnTo>
                    <a:cubicBezTo>
                      <a:pt x="5657" y="867"/>
                      <a:pt x="4596" y="1"/>
                      <a:pt x="3372" y="1"/>
                    </a:cubicBezTo>
                    <a:cubicBezTo>
                      <a:pt x="3365" y="1"/>
                      <a:pt x="3359" y="1"/>
                      <a:pt x="3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08;p75">
                <a:extLst>
                  <a:ext uri="{FF2B5EF4-FFF2-40B4-BE49-F238E27FC236}">
                    <a16:creationId xmlns:a16="http://schemas.microsoft.com/office/drawing/2014/main" id="{2E0F30A9-E763-4E5E-8400-94807F5D3C80}"/>
                  </a:ext>
                </a:extLst>
              </p:cNvPr>
              <p:cNvSpPr/>
              <p:nvPr/>
            </p:nvSpPr>
            <p:spPr>
              <a:xfrm>
                <a:off x="9549225" y="958450"/>
                <a:ext cx="155350" cy="72850"/>
              </a:xfrm>
              <a:custGeom>
                <a:avLst/>
                <a:gdLst/>
                <a:ahLst/>
                <a:cxnLst/>
                <a:rect l="l" t="t" r="r" b="b"/>
                <a:pathLst>
                  <a:path w="6214" h="2914" extrusionOk="0">
                    <a:moveTo>
                      <a:pt x="1464" y="1"/>
                    </a:moveTo>
                    <a:cubicBezTo>
                      <a:pt x="657" y="1"/>
                      <a:pt x="0" y="658"/>
                      <a:pt x="0" y="1465"/>
                    </a:cubicBezTo>
                    <a:cubicBezTo>
                      <a:pt x="0" y="2271"/>
                      <a:pt x="657" y="2913"/>
                      <a:pt x="1464" y="2913"/>
                    </a:cubicBezTo>
                    <a:cubicBezTo>
                      <a:pt x="2225" y="2913"/>
                      <a:pt x="2853" y="2331"/>
                      <a:pt x="2912" y="1554"/>
                    </a:cubicBezTo>
                    <a:lnTo>
                      <a:pt x="6213" y="1554"/>
                    </a:lnTo>
                    <a:lnTo>
                      <a:pt x="6213" y="1181"/>
                    </a:lnTo>
                    <a:lnTo>
                      <a:pt x="2898" y="1181"/>
                    </a:lnTo>
                    <a:cubicBezTo>
                      <a:pt x="2763" y="494"/>
                      <a:pt x="2166" y="1"/>
                      <a:pt x="1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09;p75">
                <a:extLst>
                  <a:ext uri="{FF2B5EF4-FFF2-40B4-BE49-F238E27FC236}">
                    <a16:creationId xmlns:a16="http://schemas.microsoft.com/office/drawing/2014/main" id="{BD7D4B32-6907-4D97-AC5A-C135D13F3C8B}"/>
                  </a:ext>
                </a:extLst>
              </p:cNvPr>
              <p:cNvSpPr/>
              <p:nvPr/>
            </p:nvSpPr>
            <p:spPr>
              <a:xfrm>
                <a:off x="9511500" y="558925"/>
                <a:ext cx="193075" cy="90025"/>
              </a:xfrm>
              <a:custGeom>
                <a:avLst/>
                <a:gdLst/>
                <a:ahLst/>
                <a:cxnLst/>
                <a:rect l="l" t="t" r="r" b="b"/>
                <a:pathLst>
                  <a:path w="7723" h="3601" extrusionOk="0">
                    <a:moveTo>
                      <a:pt x="1793" y="1"/>
                    </a:moveTo>
                    <a:cubicBezTo>
                      <a:pt x="807" y="1"/>
                      <a:pt x="0" y="807"/>
                      <a:pt x="0" y="1808"/>
                    </a:cubicBezTo>
                    <a:cubicBezTo>
                      <a:pt x="0" y="2794"/>
                      <a:pt x="807" y="3600"/>
                      <a:pt x="1793" y="3600"/>
                    </a:cubicBezTo>
                    <a:cubicBezTo>
                      <a:pt x="2749" y="3600"/>
                      <a:pt x="3525" y="2868"/>
                      <a:pt x="3585" y="1927"/>
                    </a:cubicBezTo>
                    <a:lnTo>
                      <a:pt x="7722" y="1927"/>
                    </a:lnTo>
                    <a:lnTo>
                      <a:pt x="7722" y="1464"/>
                    </a:lnTo>
                    <a:lnTo>
                      <a:pt x="3570" y="1464"/>
                    </a:lnTo>
                    <a:cubicBezTo>
                      <a:pt x="3406" y="613"/>
                      <a:pt x="2659"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10;p75">
                <a:extLst>
                  <a:ext uri="{FF2B5EF4-FFF2-40B4-BE49-F238E27FC236}">
                    <a16:creationId xmlns:a16="http://schemas.microsoft.com/office/drawing/2014/main" id="{176A5DD8-591B-48B2-8822-9BC985B69334}"/>
                  </a:ext>
                </a:extLst>
              </p:cNvPr>
              <p:cNvSpPr/>
              <p:nvPr/>
            </p:nvSpPr>
            <p:spPr>
              <a:xfrm>
                <a:off x="9430475" y="802000"/>
                <a:ext cx="274100" cy="126625"/>
              </a:xfrm>
              <a:custGeom>
                <a:avLst/>
                <a:gdLst/>
                <a:ahLst/>
                <a:cxnLst/>
                <a:rect l="l" t="t" r="r" b="b"/>
                <a:pathLst>
                  <a:path w="10964" h="5065" extrusionOk="0">
                    <a:moveTo>
                      <a:pt x="2525" y="1"/>
                    </a:moveTo>
                    <a:cubicBezTo>
                      <a:pt x="1136" y="1"/>
                      <a:pt x="0" y="1136"/>
                      <a:pt x="0" y="2540"/>
                    </a:cubicBezTo>
                    <a:cubicBezTo>
                      <a:pt x="0" y="3929"/>
                      <a:pt x="1136" y="5064"/>
                      <a:pt x="2525" y="5064"/>
                    </a:cubicBezTo>
                    <a:cubicBezTo>
                      <a:pt x="3869" y="5064"/>
                      <a:pt x="4959" y="4034"/>
                      <a:pt x="5049" y="2704"/>
                    </a:cubicBezTo>
                    <a:lnTo>
                      <a:pt x="10963" y="2704"/>
                    </a:lnTo>
                    <a:lnTo>
                      <a:pt x="10963" y="2077"/>
                    </a:lnTo>
                    <a:lnTo>
                      <a:pt x="5019" y="2077"/>
                    </a:lnTo>
                    <a:cubicBezTo>
                      <a:pt x="4810" y="882"/>
                      <a:pt x="3764" y="1"/>
                      <a:pt x="2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11;p75">
                <a:extLst>
                  <a:ext uri="{FF2B5EF4-FFF2-40B4-BE49-F238E27FC236}">
                    <a16:creationId xmlns:a16="http://schemas.microsoft.com/office/drawing/2014/main" id="{4AF569F5-5688-4E2D-B503-183F49547CC9}"/>
                  </a:ext>
                </a:extLst>
              </p:cNvPr>
              <p:cNvSpPr/>
              <p:nvPr/>
            </p:nvSpPr>
            <p:spPr>
              <a:xfrm>
                <a:off x="9430475" y="672450"/>
                <a:ext cx="274100" cy="126975"/>
              </a:xfrm>
              <a:custGeom>
                <a:avLst/>
                <a:gdLst/>
                <a:ahLst/>
                <a:cxnLst/>
                <a:rect l="l" t="t" r="r" b="b"/>
                <a:pathLst>
                  <a:path w="10964" h="5079" extrusionOk="0">
                    <a:moveTo>
                      <a:pt x="2525" y="0"/>
                    </a:moveTo>
                    <a:cubicBezTo>
                      <a:pt x="1136" y="0"/>
                      <a:pt x="0" y="1135"/>
                      <a:pt x="0" y="2539"/>
                    </a:cubicBezTo>
                    <a:cubicBezTo>
                      <a:pt x="0" y="3943"/>
                      <a:pt x="1136" y="5078"/>
                      <a:pt x="2525" y="5078"/>
                    </a:cubicBezTo>
                    <a:cubicBezTo>
                      <a:pt x="3869" y="5078"/>
                      <a:pt x="4959" y="4048"/>
                      <a:pt x="5049" y="2718"/>
                    </a:cubicBezTo>
                    <a:lnTo>
                      <a:pt x="10963" y="2718"/>
                    </a:lnTo>
                    <a:lnTo>
                      <a:pt x="10963" y="2076"/>
                    </a:lnTo>
                    <a:lnTo>
                      <a:pt x="5019" y="2076"/>
                    </a:lnTo>
                    <a:cubicBezTo>
                      <a:pt x="4810" y="866"/>
                      <a:pt x="3749" y="0"/>
                      <a:pt x="2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12;p75">
                <a:extLst>
                  <a:ext uri="{FF2B5EF4-FFF2-40B4-BE49-F238E27FC236}">
                    <a16:creationId xmlns:a16="http://schemas.microsoft.com/office/drawing/2014/main" id="{30CF9614-BB98-4910-8E8C-2796A8569072}"/>
                  </a:ext>
                </a:extLst>
              </p:cNvPr>
              <p:cNvSpPr/>
              <p:nvPr/>
            </p:nvSpPr>
            <p:spPr>
              <a:xfrm>
                <a:off x="9645625" y="2298875"/>
                <a:ext cx="58950" cy="88225"/>
              </a:xfrm>
              <a:custGeom>
                <a:avLst/>
                <a:gdLst/>
                <a:ahLst/>
                <a:cxnLst/>
                <a:rect l="l" t="t" r="r" b="b"/>
                <a:pathLst>
                  <a:path w="2358" h="3529" extrusionOk="0">
                    <a:moveTo>
                      <a:pt x="1753" y="0"/>
                    </a:moveTo>
                    <a:cubicBezTo>
                      <a:pt x="820" y="0"/>
                      <a:pt x="0" y="756"/>
                      <a:pt x="12" y="1766"/>
                    </a:cubicBezTo>
                    <a:cubicBezTo>
                      <a:pt x="12" y="2737"/>
                      <a:pt x="804" y="3529"/>
                      <a:pt x="1775" y="3529"/>
                    </a:cubicBezTo>
                    <a:cubicBezTo>
                      <a:pt x="1969" y="3529"/>
                      <a:pt x="2163" y="3499"/>
                      <a:pt x="2357" y="3424"/>
                    </a:cubicBezTo>
                    <a:lnTo>
                      <a:pt x="2357" y="3290"/>
                    </a:lnTo>
                    <a:cubicBezTo>
                      <a:pt x="1162" y="2617"/>
                      <a:pt x="1162" y="900"/>
                      <a:pt x="2357" y="243"/>
                    </a:cubicBezTo>
                    <a:lnTo>
                      <a:pt x="2357" y="108"/>
                    </a:lnTo>
                    <a:cubicBezTo>
                      <a:pt x="2155" y="35"/>
                      <a:pt x="1952" y="0"/>
                      <a:pt x="1753" y="0"/>
                    </a:cubicBezTo>
                    <a:close/>
                  </a:path>
                </a:pathLst>
              </a:custGeom>
              <a:solidFill>
                <a:srgbClr val="E54E5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13;p75">
                <a:extLst>
                  <a:ext uri="{FF2B5EF4-FFF2-40B4-BE49-F238E27FC236}">
                    <a16:creationId xmlns:a16="http://schemas.microsoft.com/office/drawing/2014/main" id="{B19218F1-2A87-4633-9525-9E231B0484AE}"/>
                  </a:ext>
                </a:extLst>
              </p:cNvPr>
              <p:cNvSpPr/>
              <p:nvPr/>
            </p:nvSpPr>
            <p:spPr>
              <a:xfrm>
                <a:off x="9682150" y="2304550"/>
                <a:ext cx="22425" cy="76575"/>
              </a:xfrm>
              <a:custGeom>
                <a:avLst/>
                <a:gdLst/>
                <a:ahLst/>
                <a:cxnLst/>
                <a:rect l="l" t="t" r="r" b="b"/>
                <a:pathLst>
                  <a:path w="897" h="3063" extrusionOk="0">
                    <a:moveTo>
                      <a:pt x="896" y="1"/>
                    </a:moveTo>
                    <a:cubicBezTo>
                      <a:pt x="344" y="314"/>
                      <a:pt x="0" y="897"/>
                      <a:pt x="0" y="1539"/>
                    </a:cubicBezTo>
                    <a:cubicBezTo>
                      <a:pt x="0" y="2166"/>
                      <a:pt x="344" y="2749"/>
                      <a:pt x="896" y="3063"/>
                    </a:cubicBezTo>
                    <a:lnTo>
                      <a:pt x="8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14;p75">
                <a:extLst>
                  <a:ext uri="{FF2B5EF4-FFF2-40B4-BE49-F238E27FC236}">
                    <a16:creationId xmlns:a16="http://schemas.microsoft.com/office/drawing/2014/main" id="{54D02309-7601-49BB-832E-C7504E6E06C9}"/>
                  </a:ext>
                </a:extLst>
              </p:cNvPr>
              <p:cNvSpPr/>
              <p:nvPr/>
            </p:nvSpPr>
            <p:spPr>
              <a:xfrm>
                <a:off x="9645625" y="1747450"/>
                <a:ext cx="58950" cy="88225"/>
              </a:xfrm>
              <a:custGeom>
                <a:avLst/>
                <a:gdLst/>
                <a:ahLst/>
                <a:cxnLst/>
                <a:rect l="l" t="t" r="r" b="b"/>
                <a:pathLst>
                  <a:path w="2358" h="3529" extrusionOk="0">
                    <a:moveTo>
                      <a:pt x="1775" y="0"/>
                    </a:moveTo>
                    <a:cubicBezTo>
                      <a:pt x="804" y="0"/>
                      <a:pt x="12" y="792"/>
                      <a:pt x="12" y="1763"/>
                    </a:cubicBezTo>
                    <a:cubicBezTo>
                      <a:pt x="0" y="2773"/>
                      <a:pt x="820" y="3528"/>
                      <a:pt x="1753" y="3528"/>
                    </a:cubicBezTo>
                    <a:cubicBezTo>
                      <a:pt x="1952" y="3528"/>
                      <a:pt x="2155" y="3494"/>
                      <a:pt x="2357" y="3421"/>
                    </a:cubicBezTo>
                    <a:lnTo>
                      <a:pt x="2357" y="3286"/>
                    </a:lnTo>
                    <a:cubicBezTo>
                      <a:pt x="1162" y="2614"/>
                      <a:pt x="1162" y="897"/>
                      <a:pt x="2357" y="239"/>
                    </a:cubicBezTo>
                    <a:lnTo>
                      <a:pt x="2357" y="105"/>
                    </a:lnTo>
                    <a:cubicBezTo>
                      <a:pt x="2163" y="45"/>
                      <a:pt x="1969" y="15"/>
                      <a:pt x="177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15;p75">
                <a:extLst>
                  <a:ext uri="{FF2B5EF4-FFF2-40B4-BE49-F238E27FC236}">
                    <a16:creationId xmlns:a16="http://schemas.microsoft.com/office/drawing/2014/main" id="{4D568165-E2EF-4D7B-9FF1-45D5D6DE7C1F}"/>
                  </a:ext>
                </a:extLst>
              </p:cNvPr>
              <p:cNvSpPr/>
              <p:nvPr/>
            </p:nvSpPr>
            <p:spPr>
              <a:xfrm>
                <a:off x="9682150" y="1753425"/>
                <a:ext cx="22425" cy="76200"/>
              </a:xfrm>
              <a:custGeom>
                <a:avLst/>
                <a:gdLst/>
                <a:ahLst/>
                <a:cxnLst/>
                <a:rect l="l" t="t" r="r" b="b"/>
                <a:pathLst>
                  <a:path w="897" h="3048" extrusionOk="0">
                    <a:moveTo>
                      <a:pt x="896" y="0"/>
                    </a:moveTo>
                    <a:cubicBezTo>
                      <a:pt x="344" y="314"/>
                      <a:pt x="0" y="897"/>
                      <a:pt x="0" y="1524"/>
                    </a:cubicBezTo>
                    <a:cubicBezTo>
                      <a:pt x="0" y="2151"/>
                      <a:pt x="344" y="2734"/>
                      <a:pt x="896" y="3047"/>
                    </a:cubicBezTo>
                    <a:lnTo>
                      <a:pt x="896"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16;p75">
                <a:extLst>
                  <a:ext uri="{FF2B5EF4-FFF2-40B4-BE49-F238E27FC236}">
                    <a16:creationId xmlns:a16="http://schemas.microsoft.com/office/drawing/2014/main" id="{82292F01-19D9-4899-9585-ED364E1E33F8}"/>
                  </a:ext>
                </a:extLst>
              </p:cNvPr>
              <p:cNvSpPr/>
              <p:nvPr/>
            </p:nvSpPr>
            <p:spPr>
              <a:xfrm>
                <a:off x="9645925" y="1042850"/>
                <a:ext cx="58650" cy="88150"/>
              </a:xfrm>
              <a:custGeom>
                <a:avLst/>
                <a:gdLst/>
                <a:ahLst/>
                <a:cxnLst/>
                <a:rect l="l" t="t" r="r" b="b"/>
                <a:pathLst>
                  <a:path w="2346" h="3526" extrusionOk="0">
                    <a:moveTo>
                      <a:pt x="1763" y="0"/>
                    </a:moveTo>
                    <a:cubicBezTo>
                      <a:pt x="792" y="0"/>
                      <a:pt x="0" y="792"/>
                      <a:pt x="0" y="1763"/>
                    </a:cubicBezTo>
                    <a:cubicBezTo>
                      <a:pt x="0" y="2734"/>
                      <a:pt x="792" y="3525"/>
                      <a:pt x="1763" y="3525"/>
                    </a:cubicBezTo>
                    <a:cubicBezTo>
                      <a:pt x="1957" y="3525"/>
                      <a:pt x="2151" y="3481"/>
                      <a:pt x="2345" y="3421"/>
                    </a:cubicBezTo>
                    <a:lnTo>
                      <a:pt x="2345" y="3271"/>
                    </a:lnTo>
                    <a:cubicBezTo>
                      <a:pt x="1793" y="2973"/>
                      <a:pt x="1449" y="2390"/>
                      <a:pt x="1449" y="1748"/>
                    </a:cubicBezTo>
                    <a:cubicBezTo>
                      <a:pt x="1449" y="1121"/>
                      <a:pt x="1793" y="538"/>
                      <a:pt x="2345" y="224"/>
                    </a:cubicBezTo>
                    <a:lnTo>
                      <a:pt x="2345" y="105"/>
                    </a:lnTo>
                    <a:cubicBezTo>
                      <a:pt x="2151" y="30"/>
                      <a:pt x="1957" y="0"/>
                      <a:pt x="176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17;p75">
                <a:extLst>
                  <a:ext uri="{FF2B5EF4-FFF2-40B4-BE49-F238E27FC236}">
                    <a16:creationId xmlns:a16="http://schemas.microsoft.com/office/drawing/2014/main" id="{16697CED-F0C7-4006-9E8D-21A87D20DC21}"/>
                  </a:ext>
                </a:extLst>
              </p:cNvPr>
              <p:cNvSpPr/>
              <p:nvPr/>
            </p:nvSpPr>
            <p:spPr>
              <a:xfrm>
                <a:off x="9682150" y="1048825"/>
                <a:ext cx="22425" cy="75825"/>
              </a:xfrm>
              <a:custGeom>
                <a:avLst/>
                <a:gdLst/>
                <a:ahLst/>
                <a:cxnLst/>
                <a:rect l="l" t="t" r="r" b="b"/>
                <a:pathLst>
                  <a:path w="897" h="3033" extrusionOk="0">
                    <a:moveTo>
                      <a:pt x="896" y="0"/>
                    </a:moveTo>
                    <a:cubicBezTo>
                      <a:pt x="344" y="299"/>
                      <a:pt x="0" y="882"/>
                      <a:pt x="0" y="1524"/>
                    </a:cubicBezTo>
                    <a:cubicBezTo>
                      <a:pt x="0" y="2151"/>
                      <a:pt x="344" y="2734"/>
                      <a:pt x="896" y="3032"/>
                    </a:cubicBezTo>
                    <a:lnTo>
                      <a:pt x="896"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18;p75">
                <a:extLst>
                  <a:ext uri="{FF2B5EF4-FFF2-40B4-BE49-F238E27FC236}">
                    <a16:creationId xmlns:a16="http://schemas.microsoft.com/office/drawing/2014/main" id="{B65A1222-46AB-47DB-B65B-25F61B33E132}"/>
                  </a:ext>
                </a:extLst>
              </p:cNvPr>
              <p:cNvSpPr/>
              <p:nvPr/>
            </p:nvSpPr>
            <p:spPr>
              <a:xfrm>
                <a:off x="8673600" y="2129050"/>
                <a:ext cx="200900" cy="262900"/>
              </a:xfrm>
              <a:custGeom>
                <a:avLst/>
                <a:gdLst/>
                <a:ahLst/>
                <a:cxnLst/>
                <a:rect l="l" t="t" r="r" b="b"/>
                <a:pathLst>
                  <a:path w="8036" h="10516" extrusionOk="0">
                    <a:moveTo>
                      <a:pt x="2883" y="1"/>
                    </a:moveTo>
                    <a:cubicBezTo>
                      <a:pt x="1853" y="1"/>
                      <a:pt x="837" y="300"/>
                      <a:pt x="0" y="882"/>
                    </a:cubicBezTo>
                    <a:lnTo>
                      <a:pt x="0" y="9620"/>
                    </a:lnTo>
                    <a:cubicBezTo>
                      <a:pt x="837" y="10202"/>
                      <a:pt x="1853" y="10516"/>
                      <a:pt x="2883" y="10516"/>
                    </a:cubicBezTo>
                    <a:cubicBezTo>
                      <a:pt x="5721" y="10516"/>
                      <a:pt x="8036" y="8156"/>
                      <a:pt x="8036" y="5258"/>
                    </a:cubicBezTo>
                    <a:cubicBezTo>
                      <a:pt x="8036" y="2346"/>
                      <a:pt x="5736" y="1"/>
                      <a:pt x="2883" y="1"/>
                    </a:cubicBezTo>
                    <a:close/>
                  </a:path>
                </a:pathLst>
              </a:custGeom>
              <a:solidFill>
                <a:srgbClr val="DB7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19;p75">
                <a:extLst>
                  <a:ext uri="{FF2B5EF4-FFF2-40B4-BE49-F238E27FC236}">
                    <a16:creationId xmlns:a16="http://schemas.microsoft.com/office/drawing/2014/main" id="{E16863A1-EF75-460D-9A1E-5AC579505777}"/>
                  </a:ext>
                </a:extLst>
              </p:cNvPr>
              <p:cNvSpPr/>
              <p:nvPr/>
            </p:nvSpPr>
            <p:spPr>
              <a:xfrm>
                <a:off x="8697225" y="2194225"/>
                <a:ext cx="116675" cy="134650"/>
              </a:xfrm>
              <a:custGeom>
                <a:avLst/>
                <a:gdLst/>
                <a:ahLst/>
                <a:cxnLst/>
                <a:rect l="l" t="t" r="r" b="b"/>
                <a:pathLst>
                  <a:path w="4667" h="5386" extrusionOk="0">
                    <a:moveTo>
                      <a:pt x="4340" y="1"/>
                    </a:moveTo>
                    <a:cubicBezTo>
                      <a:pt x="4283" y="1"/>
                      <a:pt x="4225" y="25"/>
                      <a:pt x="4178" y="82"/>
                    </a:cubicBezTo>
                    <a:lnTo>
                      <a:pt x="131" y="5011"/>
                    </a:lnTo>
                    <a:cubicBezTo>
                      <a:pt x="0" y="5156"/>
                      <a:pt x="109" y="5385"/>
                      <a:pt x="293" y="5385"/>
                    </a:cubicBezTo>
                    <a:cubicBezTo>
                      <a:pt x="298" y="5385"/>
                      <a:pt x="304" y="5385"/>
                      <a:pt x="310" y="5385"/>
                    </a:cubicBezTo>
                    <a:lnTo>
                      <a:pt x="355" y="5385"/>
                    </a:lnTo>
                    <a:lnTo>
                      <a:pt x="2939" y="4892"/>
                    </a:lnTo>
                    <a:cubicBezTo>
                      <a:pt x="3219" y="4850"/>
                      <a:pt x="3158" y="4453"/>
                      <a:pt x="2903" y="4453"/>
                    </a:cubicBezTo>
                    <a:cubicBezTo>
                      <a:pt x="2886" y="4453"/>
                      <a:pt x="2868" y="4455"/>
                      <a:pt x="2849" y="4459"/>
                    </a:cubicBezTo>
                    <a:lnTo>
                      <a:pt x="878" y="4832"/>
                    </a:lnTo>
                    <a:lnTo>
                      <a:pt x="878" y="4832"/>
                    </a:lnTo>
                    <a:lnTo>
                      <a:pt x="4522" y="366"/>
                    </a:lnTo>
                    <a:cubicBezTo>
                      <a:pt x="4666" y="200"/>
                      <a:pt x="4506" y="1"/>
                      <a:pt x="4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20;p75">
                <a:extLst>
                  <a:ext uri="{FF2B5EF4-FFF2-40B4-BE49-F238E27FC236}">
                    <a16:creationId xmlns:a16="http://schemas.microsoft.com/office/drawing/2014/main" id="{C8F57A0D-2566-47C4-924E-670C8C4ADA9A}"/>
                  </a:ext>
                </a:extLst>
              </p:cNvPr>
              <p:cNvSpPr/>
              <p:nvPr/>
            </p:nvSpPr>
            <p:spPr>
              <a:xfrm>
                <a:off x="7745325" y="2129050"/>
                <a:ext cx="200925" cy="262900"/>
              </a:xfrm>
              <a:custGeom>
                <a:avLst/>
                <a:gdLst/>
                <a:ahLst/>
                <a:cxnLst/>
                <a:rect l="l" t="t" r="r" b="b"/>
                <a:pathLst>
                  <a:path w="8037" h="10516" extrusionOk="0">
                    <a:moveTo>
                      <a:pt x="5154" y="1"/>
                    </a:moveTo>
                    <a:cubicBezTo>
                      <a:pt x="2301" y="1"/>
                      <a:pt x="1" y="2346"/>
                      <a:pt x="1" y="5258"/>
                    </a:cubicBezTo>
                    <a:cubicBezTo>
                      <a:pt x="1" y="8156"/>
                      <a:pt x="2301" y="10516"/>
                      <a:pt x="5154" y="10516"/>
                    </a:cubicBezTo>
                    <a:cubicBezTo>
                      <a:pt x="6184" y="10516"/>
                      <a:pt x="7200" y="10202"/>
                      <a:pt x="8036" y="9620"/>
                    </a:cubicBezTo>
                    <a:lnTo>
                      <a:pt x="8036" y="882"/>
                    </a:lnTo>
                    <a:cubicBezTo>
                      <a:pt x="7200" y="300"/>
                      <a:pt x="6184" y="1"/>
                      <a:pt x="5154" y="1"/>
                    </a:cubicBezTo>
                    <a:close/>
                  </a:path>
                </a:pathLst>
              </a:custGeom>
              <a:solidFill>
                <a:srgbClr val="DB7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21;p75">
                <a:extLst>
                  <a:ext uri="{FF2B5EF4-FFF2-40B4-BE49-F238E27FC236}">
                    <a16:creationId xmlns:a16="http://schemas.microsoft.com/office/drawing/2014/main" id="{CBBD5E8B-0321-4555-95E5-A94C644FBDFD}"/>
                  </a:ext>
                </a:extLst>
              </p:cNvPr>
              <p:cNvSpPr/>
              <p:nvPr/>
            </p:nvSpPr>
            <p:spPr>
              <a:xfrm>
                <a:off x="7807700" y="2194050"/>
                <a:ext cx="113525" cy="134800"/>
              </a:xfrm>
              <a:custGeom>
                <a:avLst/>
                <a:gdLst/>
                <a:ahLst/>
                <a:cxnLst/>
                <a:rect l="l" t="t" r="r" b="b"/>
                <a:pathLst>
                  <a:path w="4541" h="5392" extrusionOk="0">
                    <a:moveTo>
                      <a:pt x="253" y="1"/>
                    </a:moveTo>
                    <a:cubicBezTo>
                      <a:pt x="203" y="1"/>
                      <a:pt x="151" y="20"/>
                      <a:pt x="105" y="59"/>
                    </a:cubicBezTo>
                    <a:cubicBezTo>
                      <a:pt x="15" y="134"/>
                      <a:pt x="0" y="269"/>
                      <a:pt x="75" y="373"/>
                    </a:cubicBezTo>
                    <a:lnTo>
                      <a:pt x="3719" y="4824"/>
                    </a:lnTo>
                    <a:lnTo>
                      <a:pt x="1748" y="4451"/>
                    </a:lnTo>
                    <a:cubicBezTo>
                      <a:pt x="1738" y="4449"/>
                      <a:pt x="1728" y="4449"/>
                      <a:pt x="1718" y="4449"/>
                    </a:cubicBezTo>
                    <a:cubicBezTo>
                      <a:pt x="1596" y="4449"/>
                      <a:pt x="1493" y="4534"/>
                      <a:pt x="1479" y="4645"/>
                    </a:cubicBezTo>
                    <a:cubicBezTo>
                      <a:pt x="1464" y="4764"/>
                      <a:pt x="1539" y="4884"/>
                      <a:pt x="1673" y="4899"/>
                    </a:cubicBezTo>
                    <a:lnTo>
                      <a:pt x="4257" y="5392"/>
                    </a:lnTo>
                    <a:lnTo>
                      <a:pt x="4287" y="5392"/>
                    </a:lnTo>
                    <a:cubicBezTo>
                      <a:pt x="4376" y="5392"/>
                      <a:pt x="4451" y="5347"/>
                      <a:pt x="4481" y="5287"/>
                    </a:cubicBezTo>
                    <a:cubicBezTo>
                      <a:pt x="4541" y="5197"/>
                      <a:pt x="4526" y="5093"/>
                      <a:pt x="4466" y="5018"/>
                    </a:cubicBezTo>
                    <a:lnTo>
                      <a:pt x="418" y="89"/>
                    </a:lnTo>
                    <a:cubicBezTo>
                      <a:pt x="377" y="31"/>
                      <a:pt x="317"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22;p75">
                <a:extLst>
                  <a:ext uri="{FF2B5EF4-FFF2-40B4-BE49-F238E27FC236}">
                    <a16:creationId xmlns:a16="http://schemas.microsoft.com/office/drawing/2014/main" id="{9869C80A-1C22-48A6-B25B-8552FFCEC788}"/>
                  </a:ext>
                </a:extLst>
              </p:cNvPr>
              <p:cNvSpPr/>
              <p:nvPr/>
            </p:nvSpPr>
            <p:spPr>
              <a:xfrm>
                <a:off x="8189675" y="2568925"/>
                <a:ext cx="252075" cy="466400"/>
              </a:xfrm>
              <a:custGeom>
                <a:avLst/>
                <a:gdLst/>
                <a:ahLst/>
                <a:cxnLst/>
                <a:rect l="l" t="t" r="r" b="b"/>
                <a:pathLst>
                  <a:path w="10083" h="18656" extrusionOk="0">
                    <a:moveTo>
                      <a:pt x="5049" y="0"/>
                    </a:moveTo>
                    <a:cubicBezTo>
                      <a:pt x="2271" y="0"/>
                      <a:pt x="16" y="2256"/>
                      <a:pt x="1" y="5034"/>
                    </a:cubicBezTo>
                    <a:lnTo>
                      <a:pt x="1" y="13607"/>
                    </a:lnTo>
                    <a:cubicBezTo>
                      <a:pt x="16" y="16385"/>
                      <a:pt x="2271" y="18640"/>
                      <a:pt x="5049" y="18655"/>
                    </a:cubicBezTo>
                    <a:cubicBezTo>
                      <a:pt x="7827" y="18640"/>
                      <a:pt x="10082" y="16385"/>
                      <a:pt x="10082" y="13607"/>
                    </a:cubicBezTo>
                    <a:lnTo>
                      <a:pt x="10082" y="5034"/>
                    </a:lnTo>
                    <a:cubicBezTo>
                      <a:pt x="10082" y="2256"/>
                      <a:pt x="7827" y="0"/>
                      <a:pt x="5049" y="0"/>
                    </a:cubicBezTo>
                    <a:close/>
                  </a:path>
                </a:pathLst>
              </a:custGeom>
              <a:solidFill>
                <a:srgbClr val="DB7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23;p75">
                <a:extLst>
                  <a:ext uri="{FF2B5EF4-FFF2-40B4-BE49-F238E27FC236}">
                    <a16:creationId xmlns:a16="http://schemas.microsoft.com/office/drawing/2014/main" id="{333CFA5D-3520-403C-B4EF-4D1A927490FF}"/>
                  </a:ext>
                </a:extLst>
              </p:cNvPr>
              <p:cNvSpPr/>
              <p:nvPr/>
            </p:nvSpPr>
            <p:spPr>
              <a:xfrm>
                <a:off x="7898050" y="1752050"/>
                <a:ext cx="821125" cy="994625"/>
              </a:xfrm>
              <a:custGeom>
                <a:avLst/>
                <a:gdLst/>
                <a:ahLst/>
                <a:cxnLst/>
                <a:rect l="l" t="t" r="r" b="b"/>
                <a:pathLst>
                  <a:path w="32845" h="39785" extrusionOk="0">
                    <a:moveTo>
                      <a:pt x="15705" y="1"/>
                    </a:moveTo>
                    <a:cubicBezTo>
                      <a:pt x="12703" y="1"/>
                      <a:pt x="1370" y="915"/>
                      <a:pt x="748" y="13677"/>
                    </a:cubicBezTo>
                    <a:cubicBezTo>
                      <a:pt x="1" y="29345"/>
                      <a:pt x="6035" y="33571"/>
                      <a:pt x="6035" y="33571"/>
                    </a:cubicBezTo>
                    <a:cubicBezTo>
                      <a:pt x="6035" y="33571"/>
                      <a:pt x="12353" y="39172"/>
                      <a:pt x="13592" y="39516"/>
                    </a:cubicBezTo>
                    <a:cubicBezTo>
                      <a:pt x="13921" y="39620"/>
                      <a:pt x="15564" y="39710"/>
                      <a:pt x="16326" y="39770"/>
                    </a:cubicBezTo>
                    <a:lnTo>
                      <a:pt x="16326" y="39785"/>
                    </a:lnTo>
                    <a:lnTo>
                      <a:pt x="16535" y="39785"/>
                    </a:lnTo>
                    <a:lnTo>
                      <a:pt x="16535" y="39770"/>
                    </a:lnTo>
                    <a:cubicBezTo>
                      <a:pt x="17296" y="39710"/>
                      <a:pt x="18939" y="39620"/>
                      <a:pt x="19268" y="39516"/>
                    </a:cubicBezTo>
                    <a:cubicBezTo>
                      <a:pt x="20493" y="39172"/>
                      <a:pt x="26826" y="33571"/>
                      <a:pt x="26826" y="33571"/>
                    </a:cubicBezTo>
                    <a:cubicBezTo>
                      <a:pt x="26826" y="33571"/>
                      <a:pt x="32845" y="29345"/>
                      <a:pt x="32098" y="13677"/>
                    </a:cubicBezTo>
                    <a:cubicBezTo>
                      <a:pt x="31488" y="915"/>
                      <a:pt x="20090" y="1"/>
                      <a:pt x="17128" y="1"/>
                    </a:cubicBezTo>
                    <a:cubicBezTo>
                      <a:pt x="16679" y="1"/>
                      <a:pt x="16424" y="22"/>
                      <a:pt x="16430" y="26"/>
                    </a:cubicBezTo>
                    <a:cubicBezTo>
                      <a:pt x="16424" y="22"/>
                      <a:pt x="16161" y="1"/>
                      <a:pt x="15705"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24;p75">
                <a:extLst>
                  <a:ext uri="{FF2B5EF4-FFF2-40B4-BE49-F238E27FC236}">
                    <a16:creationId xmlns:a16="http://schemas.microsoft.com/office/drawing/2014/main" id="{0EAF9ACC-7979-41F7-BD8F-1B6B23F4ABCD}"/>
                  </a:ext>
                </a:extLst>
              </p:cNvPr>
              <p:cNvSpPr/>
              <p:nvPr/>
            </p:nvSpPr>
            <p:spPr>
              <a:xfrm>
                <a:off x="8439475" y="2186200"/>
                <a:ext cx="51550" cy="63875"/>
              </a:xfrm>
              <a:custGeom>
                <a:avLst/>
                <a:gdLst/>
                <a:ahLst/>
                <a:cxnLst/>
                <a:rect l="l" t="t" r="r" b="b"/>
                <a:pathLst>
                  <a:path w="2062" h="2555" extrusionOk="0">
                    <a:moveTo>
                      <a:pt x="1031" y="0"/>
                    </a:moveTo>
                    <a:cubicBezTo>
                      <a:pt x="464" y="0"/>
                      <a:pt x="1" y="568"/>
                      <a:pt x="1" y="1285"/>
                    </a:cubicBezTo>
                    <a:cubicBezTo>
                      <a:pt x="1" y="1987"/>
                      <a:pt x="464" y="2554"/>
                      <a:pt x="1031" y="2554"/>
                    </a:cubicBezTo>
                    <a:cubicBezTo>
                      <a:pt x="1599" y="2554"/>
                      <a:pt x="2062" y="1987"/>
                      <a:pt x="2062" y="1285"/>
                    </a:cubicBezTo>
                    <a:cubicBezTo>
                      <a:pt x="2062" y="568"/>
                      <a:pt x="1599"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25;p75">
                <a:extLst>
                  <a:ext uri="{FF2B5EF4-FFF2-40B4-BE49-F238E27FC236}">
                    <a16:creationId xmlns:a16="http://schemas.microsoft.com/office/drawing/2014/main" id="{D8D7CC5F-813F-4594-B0A0-3621E1F04A5C}"/>
                  </a:ext>
                </a:extLst>
              </p:cNvPr>
              <p:cNvSpPr/>
              <p:nvPr/>
            </p:nvSpPr>
            <p:spPr>
              <a:xfrm>
                <a:off x="8420425" y="2276925"/>
                <a:ext cx="205775" cy="119125"/>
              </a:xfrm>
              <a:custGeom>
                <a:avLst/>
                <a:gdLst/>
                <a:ahLst/>
                <a:cxnLst/>
                <a:rect l="l" t="t" r="r" b="b"/>
                <a:pathLst>
                  <a:path w="8231" h="4765" extrusionOk="0">
                    <a:moveTo>
                      <a:pt x="4123" y="0"/>
                    </a:moveTo>
                    <a:cubicBezTo>
                      <a:pt x="1853" y="0"/>
                      <a:pt x="1" y="1061"/>
                      <a:pt x="1" y="2390"/>
                    </a:cubicBezTo>
                    <a:cubicBezTo>
                      <a:pt x="1" y="3705"/>
                      <a:pt x="1853" y="4765"/>
                      <a:pt x="4123" y="4765"/>
                    </a:cubicBezTo>
                    <a:cubicBezTo>
                      <a:pt x="6394" y="4765"/>
                      <a:pt x="8231" y="3705"/>
                      <a:pt x="8231" y="2390"/>
                    </a:cubicBezTo>
                    <a:cubicBezTo>
                      <a:pt x="8231" y="1061"/>
                      <a:pt x="6394" y="0"/>
                      <a:pt x="4123"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26;p75">
                <a:extLst>
                  <a:ext uri="{FF2B5EF4-FFF2-40B4-BE49-F238E27FC236}">
                    <a16:creationId xmlns:a16="http://schemas.microsoft.com/office/drawing/2014/main" id="{9A90BE54-8D11-4A57-A635-05AE9657C69D}"/>
                  </a:ext>
                </a:extLst>
              </p:cNvPr>
              <p:cNvSpPr/>
              <p:nvPr/>
            </p:nvSpPr>
            <p:spPr>
              <a:xfrm>
                <a:off x="8230750" y="2449825"/>
                <a:ext cx="162075" cy="49675"/>
              </a:xfrm>
              <a:custGeom>
                <a:avLst/>
                <a:gdLst/>
                <a:ahLst/>
                <a:cxnLst/>
                <a:rect l="l" t="t" r="r" b="b"/>
                <a:pathLst>
                  <a:path w="6483" h="1987" extrusionOk="0">
                    <a:moveTo>
                      <a:pt x="6319" y="0"/>
                    </a:moveTo>
                    <a:cubicBezTo>
                      <a:pt x="6298" y="0"/>
                      <a:pt x="6278" y="5"/>
                      <a:pt x="6259" y="15"/>
                    </a:cubicBezTo>
                    <a:cubicBezTo>
                      <a:pt x="5303" y="523"/>
                      <a:pt x="4317" y="941"/>
                      <a:pt x="3286" y="1239"/>
                    </a:cubicBezTo>
                    <a:cubicBezTo>
                      <a:pt x="2256" y="1508"/>
                      <a:pt x="1195" y="1658"/>
                      <a:pt x="135" y="1717"/>
                    </a:cubicBezTo>
                    <a:cubicBezTo>
                      <a:pt x="60" y="1717"/>
                      <a:pt x="1" y="1777"/>
                      <a:pt x="1" y="1852"/>
                    </a:cubicBezTo>
                    <a:cubicBezTo>
                      <a:pt x="1" y="1926"/>
                      <a:pt x="60" y="1986"/>
                      <a:pt x="135" y="1986"/>
                    </a:cubicBezTo>
                    <a:cubicBezTo>
                      <a:pt x="1225" y="1941"/>
                      <a:pt x="2316" y="1777"/>
                      <a:pt x="3361" y="1493"/>
                    </a:cubicBezTo>
                    <a:cubicBezTo>
                      <a:pt x="4422" y="1195"/>
                      <a:pt x="5422" y="776"/>
                      <a:pt x="6393" y="254"/>
                    </a:cubicBezTo>
                    <a:cubicBezTo>
                      <a:pt x="6453" y="224"/>
                      <a:pt x="6483" y="134"/>
                      <a:pt x="6438" y="74"/>
                    </a:cubicBezTo>
                    <a:cubicBezTo>
                      <a:pt x="6407" y="23"/>
                      <a:pt x="6363" y="0"/>
                      <a:pt x="6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27;p75">
                <a:extLst>
                  <a:ext uri="{FF2B5EF4-FFF2-40B4-BE49-F238E27FC236}">
                    <a16:creationId xmlns:a16="http://schemas.microsoft.com/office/drawing/2014/main" id="{36AFCEBC-ECD4-491E-8972-C1900C408995}"/>
                  </a:ext>
                </a:extLst>
              </p:cNvPr>
              <p:cNvSpPr/>
              <p:nvPr/>
            </p:nvSpPr>
            <p:spPr>
              <a:xfrm>
                <a:off x="8115375" y="2186200"/>
                <a:ext cx="51550" cy="63875"/>
              </a:xfrm>
              <a:custGeom>
                <a:avLst/>
                <a:gdLst/>
                <a:ahLst/>
                <a:cxnLst/>
                <a:rect l="l" t="t" r="r" b="b"/>
                <a:pathLst>
                  <a:path w="2062" h="2555" extrusionOk="0">
                    <a:moveTo>
                      <a:pt x="1031" y="0"/>
                    </a:moveTo>
                    <a:cubicBezTo>
                      <a:pt x="463" y="0"/>
                      <a:pt x="0" y="568"/>
                      <a:pt x="0" y="1285"/>
                    </a:cubicBezTo>
                    <a:cubicBezTo>
                      <a:pt x="0" y="1987"/>
                      <a:pt x="463" y="2554"/>
                      <a:pt x="1031" y="2554"/>
                    </a:cubicBezTo>
                    <a:cubicBezTo>
                      <a:pt x="1599" y="2554"/>
                      <a:pt x="2062" y="1987"/>
                      <a:pt x="2062" y="1285"/>
                    </a:cubicBezTo>
                    <a:cubicBezTo>
                      <a:pt x="2062" y="568"/>
                      <a:pt x="1599"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28;p75">
                <a:extLst>
                  <a:ext uri="{FF2B5EF4-FFF2-40B4-BE49-F238E27FC236}">
                    <a16:creationId xmlns:a16="http://schemas.microsoft.com/office/drawing/2014/main" id="{685C4C6D-6871-4623-8851-80A86330C9A2}"/>
                  </a:ext>
                </a:extLst>
              </p:cNvPr>
              <p:cNvSpPr/>
              <p:nvPr/>
            </p:nvSpPr>
            <p:spPr>
              <a:xfrm>
                <a:off x="7980200" y="2276925"/>
                <a:ext cx="205775" cy="119125"/>
              </a:xfrm>
              <a:custGeom>
                <a:avLst/>
                <a:gdLst/>
                <a:ahLst/>
                <a:cxnLst/>
                <a:rect l="l" t="t" r="r" b="b"/>
                <a:pathLst>
                  <a:path w="8231" h="4765" extrusionOk="0">
                    <a:moveTo>
                      <a:pt x="4123" y="0"/>
                    </a:moveTo>
                    <a:cubicBezTo>
                      <a:pt x="1853" y="0"/>
                      <a:pt x="1" y="1061"/>
                      <a:pt x="1" y="2390"/>
                    </a:cubicBezTo>
                    <a:cubicBezTo>
                      <a:pt x="1" y="3705"/>
                      <a:pt x="1853" y="4765"/>
                      <a:pt x="4123" y="4765"/>
                    </a:cubicBezTo>
                    <a:cubicBezTo>
                      <a:pt x="6393" y="4765"/>
                      <a:pt x="8230" y="3705"/>
                      <a:pt x="8230" y="2390"/>
                    </a:cubicBezTo>
                    <a:cubicBezTo>
                      <a:pt x="8230" y="1061"/>
                      <a:pt x="6393" y="0"/>
                      <a:pt x="4123"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29;p75">
                <a:extLst>
                  <a:ext uri="{FF2B5EF4-FFF2-40B4-BE49-F238E27FC236}">
                    <a16:creationId xmlns:a16="http://schemas.microsoft.com/office/drawing/2014/main" id="{5EF43336-A764-4C5B-8CD8-8D7E326213A4}"/>
                  </a:ext>
                </a:extLst>
              </p:cNvPr>
              <p:cNvSpPr/>
              <p:nvPr/>
            </p:nvSpPr>
            <p:spPr>
              <a:xfrm>
                <a:off x="8213950" y="2164025"/>
                <a:ext cx="179250" cy="257050"/>
              </a:xfrm>
              <a:custGeom>
                <a:avLst/>
                <a:gdLst/>
                <a:ahLst/>
                <a:cxnLst/>
                <a:rect l="l" t="t" r="r" b="b"/>
                <a:pathLst>
                  <a:path w="7170" h="10282" extrusionOk="0">
                    <a:moveTo>
                      <a:pt x="2288" y="0"/>
                    </a:moveTo>
                    <a:cubicBezTo>
                      <a:pt x="2272" y="0"/>
                      <a:pt x="2257" y="2"/>
                      <a:pt x="2241" y="6"/>
                    </a:cubicBezTo>
                    <a:cubicBezTo>
                      <a:pt x="2121" y="21"/>
                      <a:pt x="2032" y="140"/>
                      <a:pt x="2062" y="260"/>
                    </a:cubicBezTo>
                    <a:cubicBezTo>
                      <a:pt x="2629" y="3202"/>
                      <a:pt x="2286" y="5457"/>
                      <a:pt x="1016" y="7145"/>
                    </a:cubicBezTo>
                    <a:cubicBezTo>
                      <a:pt x="628" y="7533"/>
                      <a:pt x="0" y="8161"/>
                      <a:pt x="508" y="8848"/>
                    </a:cubicBezTo>
                    <a:cubicBezTo>
                      <a:pt x="747" y="9087"/>
                      <a:pt x="1091" y="9102"/>
                      <a:pt x="1404" y="9117"/>
                    </a:cubicBezTo>
                    <a:cubicBezTo>
                      <a:pt x="1748" y="9117"/>
                      <a:pt x="1912" y="9147"/>
                      <a:pt x="1957" y="9281"/>
                    </a:cubicBezTo>
                    <a:cubicBezTo>
                      <a:pt x="2151" y="9789"/>
                      <a:pt x="2599" y="10147"/>
                      <a:pt x="3137" y="10237"/>
                    </a:cubicBezTo>
                    <a:cubicBezTo>
                      <a:pt x="3167" y="10267"/>
                      <a:pt x="3212" y="10282"/>
                      <a:pt x="3256" y="10282"/>
                    </a:cubicBezTo>
                    <a:lnTo>
                      <a:pt x="3899" y="10282"/>
                    </a:lnTo>
                    <a:cubicBezTo>
                      <a:pt x="3944" y="10282"/>
                      <a:pt x="3973" y="10267"/>
                      <a:pt x="4018" y="10252"/>
                    </a:cubicBezTo>
                    <a:cubicBezTo>
                      <a:pt x="4556" y="10162"/>
                      <a:pt x="5004" y="9804"/>
                      <a:pt x="5198" y="9281"/>
                    </a:cubicBezTo>
                    <a:cubicBezTo>
                      <a:pt x="5243" y="9147"/>
                      <a:pt x="5407" y="9132"/>
                      <a:pt x="5751" y="9117"/>
                    </a:cubicBezTo>
                    <a:cubicBezTo>
                      <a:pt x="6064" y="9102"/>
                      <a:pt x="6408" y="9102"/>
                      <a:pt x="6662" y="8833"/>
                    </a:cubicBezTo>
                    <a:cubicBezTo>
                      <a:pt x="7170" y="8176"/>
                      <a:pt x="6527" y="7533"/>
                      <a:pt x="6169" y="7190"/>
                    </a:cubicBezTo>
                    <a:cubicBezTo>
                      <a:pt x="4884" y="5472"/>
                      <a:pt x="4526" y="3202"/>
                      <a:pt x="5094" y="275"/>
                    </a:cubicBezTo>
                    <a:cubicBezTo>
                      <a:pt x="5123" y="155"/>
                      <a:pt x="5049" y="36"/>
                      <a:pt x="4929" y="6"/>
                    </a:cubicBezTo>
                    <a:cubicBezTo>
                      <a:pt x="4918" y="5"/>
                      <a:pt x="4907" y="4"/>
                      <a:pt x="4895" y="4"/>
                    </a:cubicBezTo>
                    <a:cubicBezTo>
                      <a:pt x="4775" y="4"/>
                      <a:pt x="4674" y="76"/>
                      <a:pt x="4660" y="185"/>
                    </a:cubicBezTo>
                    <a:cubicBezTo>
                      <a:pt x="4063" y="3247"/>
                      <a:pt x="4436" y="5622"/>
                      <a:pt x="5825" y="7474"/>
                    </a:cubicBezTo>
                    <a:cubicBezTo>
                      <a:pt x="6244" y="7892"/>
                      <a:pt x="6557" y="8235"/>
                      <a:pt x="6333" y="8534"/>
                    </a:cubicBezTo>
                    <a:cubicBezTo>
                      <a:pt x="6214" y="8654"/>
                      <a:pt x="5975" y="8669"/>
                      <a:pt x="5736" y="8669"/>
                    </a:cubicBezTo>
                    <a:cubicBezTo>
                      <a:pt x="5377" y="8684"/>
                      <a:pt x="4929" y="8698"/>
                      <a:pt x="4765" y="9117"/>
                    </a:cubicBezTo>
                    <a:cubicBezTo>
                      <a:pt x="4616" y="9535"/>
                      <a:pt x="4212" y="9819"/>
                      <a:pt x="3764" y="9834"/>
                    </a:cubicBezTo>
                    <a:lnTo>
                      <a:pt x="3376" y="9834"/>
                    </a:lnTo>
                    <a:cubicBezTo>
                      <a:pt x="2928" y="9819"/>
                      <a:pt x="2540" y="9535"/>
                      <a:pt x="2375" y="9117"/>
                    </a:cubicBezTo>
                    <a:cubicBezTo>
                      <a:pt x="2226" y="8698"/>
                      <a:pt x="1763" y="8684"/>
                      <a:pt x="1404" y="8669"/>
                    </a:cubicBezTo>
                    <a:cubicBezTo>
                      <a:pt x="1180" y="8654"/>
                      <a:pt x="941" y="8654"/>
                      <a:pt x="852" y="8564"/>
                    </a:cubicBezTo>
                    <a:cubicBezTo>
                      <a:pt x="613" y="8235"/>
                      <a:pt x="912" y="7892"/>
                      <a:pt x="1360" y="7444"/>
                    </a:cubicBezTo>
                    <a:cubicBezTo>
                      <a:pt x="2719" y="5622"/>
                      <a:pt x="3092" y="3247"/>
                      <a:pt x="2495" y="185"/>
                    </a:cubicBezTo>
                    <a:cubicBezTo>
                      <a:pt x="2482" y="81"/>
                      <a:pt x="2390" y="0"/>
                      <a:pt x="2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30;p75">
                <a:extLst>
                  <a:ext uri="{FF2B5EF4-FFF2-40B4-BE49-F238E27FC236}">
                    <a16:creationId xmlns:a16="http://schemas.microsoft.com/office/drawing/2014/main" id="{13B7C810-B70E-4BD5-AD2D-5963015C55FA}"/>
                  </a:ext>
                </a:extLst>
              </p:cNvPr>
              <p:cNvSpPr/>
              <p:nvPr/>
            </p:nvSpPr>
            <p:spPr>
              <a:xfrm>
                <a:off x="8408500" y="2030175"/>
                <a:ext cx="218075" cy="80550"/>
              </a:xfrm>
              <a:custGeom>
                <a:avLst/>
                <a:gdLst/>
                <a:ahLst/>
                <a:cxnLst/>
                <a:rect l="l" t="t" r="r" b="b"/>
                <a:pathLst>
                  <a:path w="8723" h="3222" extrusionOk="0">
                    <a:moveTo>
                      <a:pt x="1182" y="1"/>
                    </a:moveTo>
                    <a:cubicBezTo>
                      <a:pt x="648" y="1"/>
                      <a:pt x="171" y="396"/>
                      <a:pt x="90" y="939"/>
                    </a:cubicBezTo>
                    <a:cubicBezTo>
                      <a:pt x="0" y="1536"/>
                      <a:pt x="403" y="2104"/>
                      <a:pt x="1001" y="2193"/>
                    </a:cubicBezTo>
                    <a:lnTo>
                      <a:pt x="7378" y="3209"/>
                    </a:lnTo>
                    <a:cubicBezTo>
                      <a:pt x="7433" y="3217"/>
                      <a:pt x="7487" y="3221"/>
                      <a:pt x="7540" y="3221"/>
                    </a:cubicBezTo>
                    <a:cubicBezTo>
                      <a:pt x="8073" y="3221"/>
                      <a:pt x="8538" y="2826"/>
                      <a:pt x="8633" y="2283"/>
                    </a:cubicBezTo>
                    <a:cubicBezTo>
                      <a:pt x="8723" y="1686"/>
                      <a:pt x="8319" y="1133"/>
                      <a:pt x="7722" y="1028"/>
                    </a:cubicBezTo>
                    <a:lnTo>
                      <a:pt x="1344" y="13"/>
                    </a:lnTo>
                    <a:cubicBezTo>
                      <a:pt x="1290" y="5"/>
                      <a:pt x="1236" y="1"/>
                      <a:pt x="1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31;p75">
                <a:extLst>
                  <a:ext uri="{FF2B5EF4-FFF2-40B4-BE49-F238E27FC236}">
                    <a16:creationId xmlns:a16="http://schemas.microsoft.com/office/drawing/2014/main" id="{5F981A46-8423-445E-8CEF-BDE7F5414557}"/>
                  </a:ext>
                </a:extLst>
              </p:cNvPr>
              <p:cNvSpPr/>
              <p:nvPr/>
            </p:nvSpPr>
            <p:spPr>
              <a:xfrm>
                <a:off x="7985425" y="2092150"/>
                <a:ext cx="218475" cy="80550"/>
              </a:xfrm>
              <a:custGeom>
                <a:avLst/>
                <a:gdLst/>
                <a:ahLst/>
                <a:cxnLst/>
                <a:rect l="l" t="t" r="r" b="b"/>
                <a:pathLst>
                  <a:path w="8739" h="3222" extrusionOk="0">
                    <a:moveTo>
                      <a:pt x="7546" y="1"/>
                    </a:moveTo>
                    <a:cubicBezTo>
                      <a:pt x="7491" y="1"/>
                      <a:pt x="7435" y="5"/>
                      <a:pt x="7379" y="13"/>
                    </a:cubicBezTo>
                    <a:lnTo>
                      <a:pt x="1016" y="1029"/>
                    </a:lnTo>
                    <a:cubicBezTo>
                      <a:pt x="404" y="1118"/>
                      <a:pt x="1" y="1686"/>
                      <a:pt x="90" y="2298"/>
                    </a:cubicBezTo>
                    <a:cubicBezTo>
                      <a:pt x="185" y="2840"/>
                      <a:pt x="648" y="3222"/>
                      <a:pt x="1179" y="3222"/>
                    </a:cubicBezTo>
                    <a:cubicBezTo>
                      <a:pt x="1234" y="3222"/>
                      <a:pt x="1289" y="3218"/>
                      <a:pt x="1345" y="3209"/>
                    </a:cubicBezTo>
                    <a:lnTo>
                      <a:pt x="7723" y="2194"/>
                    </a:lnTo>
                    <a:cubicBezTo>
                      <a:pt x="8335" y="2089"/>
                      <a:pt x="8738" y="1537"/>
                      <a:pt x="8634" y="924"/>
                    </a:cubicBezTo>
                    <a:cubicBezTo>
                      <a:pt x="8552" y="383"/>
                      <a:pt x="8078" y="1"/>
                      <a:pt x="7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32;p75">
                <a:extLst>
                  <a:ext uri="{FF2B5EF4-FFF2-40B4-BE49-F238E27FC236}">
                    <a16:creationId xmlns:a16="http://schemas.microsoft.com/office/drawing/2014/main" id="{1ED9E0F2-4EF3-4C37-ACF6-1EB81DBC5E94}"/>
                  </a:ext>
                </a:extLst>
              </p:cNvPr>
              <p:cNvSpPr/>
              <p:nvPr/>
            </p:nvSpPr>
            <p:spPr>
              <a:xfrm>
                <a:off x="8353975" y="2118225"/>
                <a:ext cx="315925" cy="206900"/>
              </a:xfrm>
              <a:custGeom>
                <a:avLst/>
                <a:gdLst/>
                <a:ahLst/>
                <a:cxnLst/>
                <a:rect l="l" t="t" r="r" b="b"/>
                <a:pathLst>
                  <a:path w="12637" h="8276" extrusionOk="0">
                    <a:moveTo>
                      <a:pt x="4138" y="434"/>
                    </a:moveTo>
                    <a:lnTo>
                      <a:pt x="8499" y="449"/>
                    </a:lnTo>
                    <a:cubicBezTo>
                      <a:pt x="8526" y="448"/>
                      <a:pt x="8554" y="448"/>
                      <a:pt x="8581" y="448"/>
                    </a:cubicBezTo>
                    <a:cubicBezTo>
                      <a:pt x="10620" y="448"/>
                      <a:pt x="12278" y="2089"/>
                      <a:pt x="12278" y="4138"/>
                    </a:cubicBezTo>
                    <a:cubicBezTo>
                      <a:pt x="12278" y="6187"/>
                      <a:pt x="10620" y="7828"/>
                      <a:pt x="8581" y="7828"/>
                    </a:cubicBezTo>
                    <a:cubicBezTo>
                      <a:pt x="8554" y="7828"/>
                      <a:pt x="8526" y="7828"/>
                      <a:pt x="8499" y="7827"/>
                    </a:cubicBezTo>
                    <a:lnTo>
                      <a:pt x="4138" y="7827"/>
                    </a:lnTo>
                    <a:cubicBezTo>
                      <a:pt x="2106" y="7827"/>
                      <a:pt x="448" y="6169"/>
                      <a:pt x="448" y="4138"/>
                    </a:cubicBezTo>
                    <a:cubicBezTo>
                      <a:pt x="448" y="2092"/>
                      <a:pt x="2091" y="449"/>
                      <a:pt x="4138" y="434"/>
                    </a:cubicBezTo>
                    <a:close/>
                    <a:moveTo>
                      <a:pt x="4138" y="1"/>
                    </a:moveTo>
                    <a:cubicBezTo>
                      <a:pt x="1852" y="1"/>
                      <a:pt x="0" y="1853"/>
                      <a:pt x="0" y="4138"/>
                    </a:cubicBezTo>
                    <a:cubicBezTo>
                      <a:pt x="0" y="6423"/>
                      <a:pt x="1852" y="8260"/>
                      <a:pt x="4138" y="8260"/>
                    </a:cubicBezTo>
                    <a:lnTo>
                      <a:pt x="8499" y="8260"/>
                    </a:lnTo>
                    <a:lnTo>
                      <a:pt x="8499" y="8275"/>
                    </a:lnTo>
                    <a:cubicBezTo>
                      <a:pt x="10784" y="8275"/>
                      <a:pt x="12636" y="6423"/>
                      <a:pt x="12636" y="4138"/>
                    </a:cubicBezTo>
                    <a:cubicBezTo>
                      <a:pt x="12636" y="1853"/>
                      <a:pt x="10784" y="1"/>
                      <a:pt x="8499"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33;p75">
                <a:extLst>
                  <a:ext uri="{FF2B5EF4-FFF2-40B4-BE49-F238E27FC236}">
                    <a16:creationId xmlns:a16="http://schemas.microsoft.com/office/drawing/2014/main" id="{F839F31B-218A-4241-9D9A-E6EEC8565704}"/>
                  </a:ext>
                </a:extLst>
              </p:cNvPr>
              <p:cNvSpPr/>
              <p:nvPr/>
            </p:nvSpPr>
            <p:spPr>
              <a:xfrm>
                <a:off x="7918225" y="2118225"/>
                <a:ext cx="316275" cy="206525"/>
              </a:xfrm>
              <a:custGeom>
                <a:avLst/>
                <a:gdLst/>
                <a:ahLst/>
                <a:cxnLst/>
                <a:rect l="l" t="t" r="r" b="b"/>
                <a:pathLst>
                  <a:path w="12651" h="8261" extrusionOk="0">
                    <a:moveTo>
                      <a:pt x="4138" y="434"/>
                    </a:moveTo>
                    <a:lnTo>
                      <a:pt x="8514" y="449"/>
                    </a:lnTo>
                    <a:cubicBezTo>
                      <a:pt x="10545" y="449"/>
                      <a:pt x="12188" y="2107"/>
                      <a:pt x="12203" y="4138"/>
                    </a:cubicBezTo>
                    <a:cubicBezTo>
                      <a:pt x="12188" y="6169"/>
                      <a:pt x="10545" y="7827"/>
                      <a:pt x="8514" y="7827"/>
                    </a:cubicBezTo>
                    <a:lnTo>
                      <a:pt x="4138" y="7827"/>
                    </a:lnTo>
                    <a:cubicBezTo>
                      <a:pt x="2106" y="7827"/>
                      <a:pt x="463" y="6169"/>
                      <a:pt x="448" y="4138"/>
                    </a:cubicBezTo>
                    <a:cubicBezTo>
                      <a:pt x="448" y="2092"/>
                      <a:pt x="2106" y="449"/>
                      <a:pt x="4138" y="434"/>
                    </a:cubicBezTo>
                    <a:close/>
                    <a:moveTo>
                      <a:pt x="4138" y="1"/>
                    </a:moveTo>
                    <a:cubicBezTo>
                      <a:pt x="1867" y="1"/>
                      <a:pt x="15" y="1853"/>
                      <a:pt x="0" y="4138"/>
                    </a:cubicBezTo>
                    <a:cubicBezTo>
                      <a:pt x="15" y="6423"/>
                      <a:pt x="1867" y="8260"/>
                      <a:pt x="4138" y="8260"/>
                    </a:cubicBezTo>
                    <a:lnTo>
                      <a:pt x="8514" y="8260"/>
                    </a:lnTo>
                    <a:cubicBezTo>
                      <a:pt x="10784" y="8260"/>
                      <a:pt x="12636" y="6423"/>
                      <a:pt x="12651" y="4138"/>
                    </a:cubicBezTo>
                    <a:cubicBezTo>
                      <a:pt x="12636" y="1853"/>
                      <a:pt x="10799" y="1"/>
                      <a:pt x="8514" y="1"/>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34;p75">
                <a:extLst>
                  <a:ext uri="{FF2B5EF4-FFF2-40B4-BE49-F238E27FC236}">
                    <a16:creationId xmlns:a16="http://schemas.microsoft.com/office/drawing/2014/main" id="{1E6F69D7-7C15-422E-8F9F-FFB0C18D89AB}"/>
                  </a:ext>
                </a:extLst>
              </p:cNvPr>
              <p:cNvSpPr/>
              <p:nvPr/>
            </p:nvSpPr>
            <p:spPr>
              <a:xfrm>
                <a:off x="8226275" y="2210400"/>
                <a:ext cx="136300" cy="26600"/>
              </a:xfrm>
              <a:custGeom>
                <a:avLst/>
                <a:gdLst/>
                <a:ahLst/>
                <a:cxnLst/>
                <a:rect l="l" t="t" r="r" b="b"/>
                <a:pathLst>
                  <a:path w="5452" h="1064" extrusionOk="0">
                    <a:moveTo>
                      <a:pt x="3081" y="0"/>
                    </a:moveTo>
                    <a:cubicBezTo>
                      <a:pt x="1520" y="0"/>
                      <a:pt x="89" y="621"/>
                      <a:pt x="0" y="660"/>
                    </a:cubicBezTo>
                    <a:lnTo>
                      <a:pt x="195" y="1063"/>
                    </a:lnTo>
                    <a:cubicBezTo>
                      <a:pt x="214" y="1053"/>
                      <a:pt x="1604" y="451"/>
                      <a:pt x="3082" y="451"/>
                    </a:cubicBezTo>
                    <a:cubicBezTo>
                      <a:pt x="3818" y="451"/>
                      <a:pt x="4577" y="601"/>
                      <a:pt x="5198" y="1048"/>
                    </a:cubicBezTo>
                    <a:lnTo>
                      <a:pt x="5452" y="675"/>
                    </a:lnTo>
                    <a:cubicBezTo>
                      <a:pt x="4741" y="169"/>
                      <a:pt x="3893" y="0"/>
                      <a:pt x="3081"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35;p75">
                <a:extLst>
                  <a:ext uri="{FF2B5EF4-FFF2-40B4-BE49-F238E27FC236}">
                    <a16:creationId xmlns:a16="http://schemas.microsoft.com/office/drawing/2014/main" id="{DD7FF14D-0C8D-4F9E-BDAE-3E99FDA7B98D}"/>
                  </a:ext>
                </a:extLst>
              </p:cNvPr>
              <p:cNvSpPr/>
              <p:nvPr/>
            </p:nvSpPr>
            <p:spPr>
              <a:xfrm>
                <a:off x="9561525" y="2771525"/>
                <a:ext cx="610175" cy="994200"/>
              </a:xfrm>
              <a:custGeom>
                <a:avLst/>
                <a:gdLst/>
                <a:ahLst/>
                <a:cxnLst/>
                <a:rect l="l" t="t" r="r" b="b"/>
                <a:pathLst>
                  <a:path w="24407" h="39768" extrusionOk="0">
                    <a:moveTo>
                      <a:pt x="20530" y="1"/>
                    </a:moveTo>
                    <a:cubicBezTo>
                      <a:pt x="20191" y="1"/>
                      <a:pt x="19463" y="219"/>
                      <a:pt x="19417" y="2083"/>
                    </a:cubicBezTo>
                    <a:cubicBezTo>
                      <a:pt x="19373" y="4502"/>
                      <a:pt x="18775" y="8281"/>
                      <a:pt x="16460" y="11462"/>
                    </a:cubicBezTo>
                    <a:cubicBezTo>
                      <a:pt x="16460" y="11462"/>
                      <a:pt x="18436" y="4881"/>
                      <a:pt x="11710" y="4881"/>
                    </a:cubicBezTo>
                    <a:cubicBezTo>
                      <a:pt x="10901" y="4881"/>
                      <a:pt x="9967" y="4976"/>
                      <a:pt x="8888" y="5189"/>
                    </a:cubicBezTo>
                    <a:cubicBezTo>
                      <a:pt x="8888" y="5189"/>
                      <a:pt x="7944" y="6612"/>
                      <a:pt x="9805" y="6612"/>
                    </a:cubicBezTo>
                    <a:cubicBezTo>
                      <a:pt x="9860" y="6612"/>
                      <a:pt x="9918" y="6611"/>
                      <a:pt x="9978" y="6608"/>
                    </a:cubicBezTo>
                    <a:cubicBezTo>
                      <a:pt x="10175" y="6598"/>
                      <a:pt x="10388" y="6592"/>
                      <a:pt x="10610" y="6592"/>
                    </a:cubicBezTo>
                    <a:cubicBezTo>
                      <a:pt x="12752" y="6592"/>
                      <a:pt x="15746" y="7173"/>
                      <a:pt x="13040" y="10745"/>
                    </a:cubicBezTo>
                    <a:cubicBezTo>
                      <a:pt x="11829" y="12344"/>
                      <a:pt x="10716" y="13029"/>
                      <a:pt x="9839" y="13029"/>
                    </a:cubicBezTo>
                    <a:cubicBezTo>
                      <a:pt x="8552" y="13029"/>
                      <a:pt x="7772" y="11555"/>
                      <a:pt x="7932" y="9326"/>
                    </a:cubicBezTo>
                    <a:cubicBezTo>
                      <a:pt x="8085" y="7190"/>
                      <a:pt x="7923" y="6489"/>
                      <a:pt x="7597" y="6489"/>
                    </a:cubicBezTo>
                    <a:cubicBezTo>
                      <a:pt x="7352" y="6489"/>
                      <a:pt x="7013" y="6888"/>
                      <a:pt x="6647" y="7370"/>
                    </a:cubicBezTo>
                    <a:cubicBezTo>
                      <a:pt x="5796" y="8490"/>
                      <a:pt x="6856" y="20424"/>
                      <a:pt x="6856" y="20424"/>
                    </a:cubicBezTo>
                    <a:lnTo>
                      <a:pt x="1" y="37824"/>
                    </a:lnTo>
                    <a:cubicBezTo>
                      <a:pt x="1" y="37824"/>
                      <a:pt x="1656" y="39768"/>
                      <a:pt x="3768" y="39768"/>
                    </a:cubicBezTo>
                    <a:cubicBezTo>
                      <a:pt x="5382" y="39768"/>
                      <a:pt x="7262" y="38633"/>
                      <a:pt x="8873" y="34628"/>
                    </a:cubicBezTo>
                    <a:lnTo>
                      <a:pt x="12726" y="21753"/>
                    </a:lnTo>
                    <a:cubicBezTo>
                      <a:pt x="12726" y="21753"/>
                      <a:pt x="24406" y="10626"/>
                      <a:pt x="23898" y="5607"/>
                    </a:cubicBezTo>
                    <a:cubicBezTo>
                      <a:pt x="23898" y="5607"/>
                      <a:pt x="23729" y="5493"/>
                      <a:pt x="23480" y="5493"/>
                    </a:cubicBezTo>
                    <a:cubicBezTo>
                      <a:pt x="23205" y="5493"/>
                      <a:pt x="22832" y="5632"/>
                      <a:pt x="22479" y="6220"/>
                    </a:cubicBezTo>
                    <a:cubicBezTo>
                      <a:pt x="21792" y="7340"/>
                      <a:pt x="21120" y="9804"/>
                      <a:pt x="19268" y="11836"/>
                    </a:cubicBezTo>
                    <a:cubicBezTo>
                      <a:pt x="19268" y="11836"/>
                      <a:pt x="22733" y="3352"/>
                      <a:pt x="20702" y="21"/>
                    </a:cubicBezTo>
                    <a:cubicBezTo>
                      <a:pt x="20702" y="21"/>
                      <a:pt x="20634" y="1"/>
                      <a:pt x="20530"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36;p75">
                <a:extLst>
                  <a:ext uri="{FF2B5EF4-FFF2-40B4-BE49-F238E27FC236}">
                    <a16:creationId xmlns:a16="http://schemas.microsoft.com/office/drawing/2014/main" id="{159C99CD-90FA-4B4A-AA0D-6D8900983F6A}"/>
                  </a:ext>
                </a:extLst>
              </p:cNvPr>
              <p:cNvSpPr/>
              <p:nvPr/>
            </p:nvSpPr>
            <p:spPr>
              <a:xfrm>
                <a:off x="8023150" y="3015125"/>
                <a:ext cx="572050" cy="1603775"/>
              </a:xfrm>
              <a:custGeom>
                <a:avLst/>
                <a:gdLst/>
                <a:ahLst/>
                <a:cxnLst/>
                <a:rect l="l" t="t" r="r" b="b"/>
                <a:pathLst>
                  <a:path w="22882" h="64151" extrusionOk="0">
                    <a:moveTo>
                      <a:pt x="5392" y="1"/>
                    </a:moveTo>
                    <a:cubicBezTo>
                      <a:pt x="2420" y="1"/>
                      <a:pt x="15" y="2405"/>
                      <a:pt x="0" y="5378"/>
                    </a:cubicBezTo>
                    <a:lnTo>
                      <a:pt x="0" y="60088"/>
                    </a:lnTo>
                    <a:cubicBezTo>
                      <a:pt x="15" y="61656"/>
                      <a:pt x="702" y="63134"/>
                      <a:pt x="1897" y="64150"/>
                    </a:cubicBezTo>
                    <a:lnTo>
                      <a:pt x="21000" y="64150"/>
                    </a:lnTo>
                    <a:cubicBezTo>
                      <a:pt x="22195" y="63134"/>
                      <a:pt x="22882" y="61641"/>
                      <a:pt x="22882" y="60073"/>
                    </a:cubicBezTo>
                    <a:lnTo>
                      <a:pt x="22882" y="5378"/>
                    </a:lnTo>
                    <a:cubicBezTo>
                      <a:pt x="22882" y="2405"/>
                      <a:pt x="20477" y="1"/>
                      <a:pt x="17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37;p75">
                <a:extLst>
                  <a:ext uri="{FF2B5EF4-FFF2-40B4-BE49-F238E27FC236}">
                    <a16:creationId xmlns:a16="http://schemas.microsoft.com/office/drawing/2014/main" id="{8859379D-AB9D-40D5-A967-929F7447C3B1}"/>
                  </a:ext>
                </a:extLst>
              </p:cNvPr>
              <p:cNvSpPr/>
              <p:nvPr/>
            </p:nvSpPr>
            <p:spPr>
              <a:xfrm>
                <a:off x="8155700" y="4269200"/>
                <a:ext cx="374925" cy="358925"/>
              </a:xfrm>
              <a:custGeom>
                <a:avLst/>
                <a:gdLst/>
                <a:ahLst/>
                <a:cxnLst/>
                <a:rect l="l" t="t" r="r" b="b"/>
                <a:pathLst>
                  <a:path w="14997" h="14357" extrusionOk="0">
                    <a:moveTo>
                      <a:pt x="5619" y="0"/>
                    </a:moveTo>
                    <a:cubicBezTo>
                      <a:pt x="5494" y="0"/>
                      <a:pt x="5371" y="23"/>
                      <a:pt x="5258" y="67"/>
                    </a:cubicBezTo>
                    <a:cubicBezTo>
                      <a:pt x="4810" y="261"/>
                      <a:pt x="4511" y="664"/>
                      <a:pt x="4227" y="1023"/>
                    </a:cubicBezTo>
                    <a:cubicBezTo>
                      <a:pt x="3884" y="1441"/>
                      <a:pt x="3585" y="1874"/>
                      <a:pt x="3301" y="2322"/>
                    </a:cubicBezTo>
                    <a:cubicBezTo>
                      <a:pt x="2749" y="3233"/>
                      <a:pt x="2271" y="4204"/>
                      <a:pt x="1897" y="5205"/>
                    </a:cubicBezTo>
                    <a:cubicBezTo>
                      <a:pt x="1121" y="7236"/>
                      <a:pt x="658" y="9372"/>
                      <a:pt x="225" y="11508"/>
                    </a:cubicBezTo>
                    <a:cubicBezTo>
                      <a:pt x="120" y="11956"/>
                      <a:pt x="0" y="12449"/>
                      <a:pt x="329" y="12867"/>
                    </a:cubicBezTo>
                    <a:cubicBezTo>
                      <a:pt x="598" y="13210"/>
                      <a:pt x="1046" y="13375"/>
                      <a:pt x="1449" y="13494"/>
                    </a:cubicBezTo>
                    <a:cubicBezTo>
                      <a:pt x="2495" y="13793"/>
                      <a:pt x="3570" y="14017"/>
                      <a:pt x="4646" y="14151"/>
                    </a:cubicBezTo>
                    <a:cubicBezTo>
                      <a:pt x="5627" y="14289"/>
                      <a:pt x="6614" y="14357"/>
                      <a:pt x="7602" y="14357"/>
                    </a:cubicBezTo>
                    <a:cubicBezTo>
                      <a:pt x="8765" y="14357"/>
                      <a:pt x="9928" y="14262"/>
                      <a:pt x="11083" y="14077"/>
                    </a:cubicBezTo>
                    <a:cubicBezTo>
                      <a:pt x="11591" y="14002"/>
                      <a:pt x="12098" y="13912"/>
                      <a:pt x="12591" y="13778"/>
                    </a:cubicBezTo>
                    <a:cubicBezTo>
                      <a:pt x="13039" y="13688"/>
                      <a:pt x="13458" y="13494"/>
                      <a:pt x="13831" y="13225"/>
                    </a:cubicBezTo>
                    <a:cubicBezTo>
                      <a:pt x="14130" y="12971"/>
                      <a:pt x="14488" y="12508"/>
                      <a:pt x="14145" y="12135"/>
                    </a:cubicBezTo>
                    <a:cubicBezTo>
                      <a:pt x="14070" y="12045"/>
                      <a:pt x="13965" y="11986"/>
                      <a:pt x="13846" y="11956"/>
                    </a:cubicBezTo>
                    <a:cubicBezTo>
                      <a:pt x="13951" y="11881"/>
                      <a:pt x="14055" y="11806"/>
                      <a:pt x="14160" y="11732"/>
                    </a:cubicBezTo>
                    <a:cubicBezTo>
                      <a:pt x="14294" y="11627"/>
                      <a:pt x="14443" y="11508"/>
                      <a:pt x="14593" y="11403"/>
                    </a:cubicBezTo>
                    <a:cubicBezTo>
                      <a:pt x="14727" y="11314"/>
                      <a:pt x="14847" y="11179"/>
                      <a:pt x="14921" y="11030"/>
                    </a:cubicBezTo>
                    <a:cubicBezTo>
                      <a:pt x="14996" y="10761"/>
                      <a:pt x="14862" y="10462"/>
                      <a:pt x="14623" y="10328"/>
                    </a:cubicBezTo>
                    <a:cubicBezTo>
                      <a:pt x="14473" y="10238"/>
                      <a:pt x="14294" y="10178"/>
                      <a:pt x="14115" y="10178"/>
                    </a:cubicBezTo>
                    <a:cubicBezTo>
                      <a:pt x="14324" y="9984"/>
                      <a:pt x="14473" y="9730"/>
                      <a:pt x="14548" y="9462"/>
                    </a:cubicBezTo>
                    <a:cubicBezTo>
                      <a:pt x="14638" y="9148"/>
                      <a:pt x="14593" y="8819"/>
                      <a:pt x="14414" y="8550"/>
                    </a:cubicBezTo>
                    <a:cubicBezTo>
                      <a:pt x="14160" y="8192"/>
                      <a:pt x="13712" y="8147"/>
                      <a:pt x="13308" y="8087"/>
                    </a:cubicBezTo>
                    <a:lnTo>
                      <a:pt x="12158" y="7953"/>
                    </a:lnTo>
                    <a:cubicBezTo>
                      <a:pt x="12412" y="7624"/>
                      <a:pt x="12786" y="7400"/>
                      <a:pt x="12815" y="6937"/>
                    </a:cubicBezTo>
                    <a:cubicBezTo>
                      <a:pt x="12830" y="6728"/>
                      <a:pt x="12741" y="6519"/>
                      <a:pt x="12562" y="6400"/>
                    </a:cubicBezTo>
                    <a:cubicBezTo>
                      <a:pt x="12337" y="6220"/>
                      <a:pt x="12039" y="6206"/>
                      <a:pt x="11770" y="6161"/>
                    </a:cubicBezTo>
                    <a:cubicBezTo>
                      <a:pt x="10680" y="5981"/>
                      <a:pt x="9574" y="5862"/>
                      <a:pt x="8484" y="5683"/>
                    </a:cubicBezTo>
                    <a:cubicBezTo>
                      <a:pt x="7424" y="5518"/>
                      <a:pt x="6348" y="5324"/>
                      <a:pt x="5348" y="4921"/>
                    </a:cubicBezTo>
                    <a:cubicBezTo>
                      <a:pt x="5019" y="4787"/>
                      <a:pt x="4660" y="4592"/>
                      <a:pt x="4511" y="4249"/>
                    </a:cubicBezTo>
                    <a:cubicBezTo>
                      <a:pt x="4646" y="3801"/>
                      <a:pt x="4825" y="3353"/>
                      <a:pt x="5049" y="2935"/>
                    </a:cubicBezTo>
                    <a:cubicBezTo>
                      <a:pt x="5482" y="2083"/>
                      <a:pt x="6079" y="1232"/>
                      <a:pt x="6049" y="246"/>
                    </a:cubicBezTo>
                    <a:cubicBezTo>
                      <a:pt x="6035" y="157"/>
                      <a:pt x="5975" y="67"/>
                      <a:pt x="5885" y="37"/>
                    </a:cubicBezTo>
                    <a:cubicBezTo>
                      <a:pt x="5798" y="12"/>
                      <a:pt x="5708" y="0"/>
                      <a:pt x="5619" y="0"/>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38;p75">
                <a:extLst>
                  <a:ext uri="{FF2B5EF4-FFF2-40B4-BE49-F238E27FC236}">
                    <a16:creationId xmlns:a16="http://schemas.microsoft.com/office/drawing/2014/main" id="{9517FA57-A317-4799-8D44-92E616CAE825}"/>
                  </a:ext>
                </a:extLst>
              </p:cNvPr>
              <p:cNvSpPr/>
              <p:nvPr/>
            </p:nvSpPr>
            <p:spPr>
              <a:xfrm>
                <a:off x="7169200" y="2854575"/>
                <a:ext cx="1063450" cy="1764700"/>
              </a:xfrm>
              <a:custGeom>
                <a:avLst/>
                <a:gdLst/>
                <a:ahLst/>
                <a:cxnLst/>
                <a:rect l="l" t="t" r="r" b="b"/>
                <a:pathLst>
                  <a:path w="42538" h="70588" extrusionOk="0">
                    <a:moveTo>
                      <a:pt x="34576" y="0"/>
                    </a:moveTo>
                    <a:cubicBezTo>
                      <a:pt x="33949" y="60"/>
                      <a:pt x="19715" y="4123"/>
                      <a:pt x="16698" y="7558"/>
                    </a:cubicBezTo>
                    <a:cubicBezTo>
                      <a:pt x="14518" y="10037"/>
                      <a:pt x="6079" y="37385"/>
                      <a:pt x="1568" y="52365"/>
                    </a:cubicBezTo>
                    <a:cubicBezTo>
                      <a:pt x="0" y="57548"/>
                      <a:pt x="3211" y="62970"/>
                      <a:pt x="8498" y="64105"/>
                    </a:cubicBezTo>
                    <a:lnTo>
                      <a:pt x="18550" y="66271"/>
                    </a:lnTo>
                    <a:lnTo>
                      <a:pt x="18446" y="70587"/>
                    </a:lnTo>
                    <a:lnTo>
                      <a:pt x="40401" y="70587"/>
                    </a:lnTo>
                    <a:lnTo>
                      <a:pt x="42537" y="58564"/>
                    </a:lnTo>
                    <a:lnTo>
                      <a:pt x="37101" y="57205"/>
                    </a:lnTo>
                    <a:lnTo>
                      <a:pt x="36996" y="23106"/>
                    </a:lnTo>
                    <a:lnTo>
                      <a:pt x="37877" y="4810"/>
                    </a:lnTo>
                    <a:lnTo>
                      <a:pt x="345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39;p75">
                <a:extLst>
                  <a:ext uri="{FF2B5EF4-FFF2-40B4-BE49-F238E27FC236}">
                    <a16:creationId xmlns:a16="http://schemas.microsoft.com/office/drawing/2014/main" id="{33EF746F-9390-41A9-B054-79A040A26999}"/>
                  </a:ext>
                </a:extLst>
              </p:cNvPr>
              <p:cNvSpPr/>
              <p:nvPr/>
            </p:nvSpPr>
            <p:spPr>
              <a:xfrm>
                <a:off x="7626600" y="3466575"/>
                <a:ext cx="16075" cy="703500"/>
              </a:xfrm>
              <a:custGeom>
                <a:avLst/>
                <a:gdLst/>
                <a:ahLst/>
                <a:cxnLst/>
                <a:rect l="l" t="t" r="r" b="b"/>
                <a:pathLst>
                  <a:path w="643" h="28140" extrusionOk="0">
                    <a:moveTo>
                      <a:pt x="419" y="0"/>
                    </a:moveTo>
                    <a:cubicBezTo>
                      <a:pt x="299" y="0"/>
                      <a:pt x="195" y="105"/>
                      <a:pt x="195" y="224"/>
                    </a:cubicBezTo>
                    <a:lnTo>
                      <a:pt x="0" y="27915"/>
                    </a:lnTo>
                    <a:cubicBezTo>
                      <a:pt x="0" y="28035"/>
                      <a:pt x="90" y="28139"/>
                      <a:pt x="224" y="28139"/>
                    </a:cubicBezTo>
                    <a:cubicBezTo>
                      <a:pt x="344" y="28139"/>
                      <a:pt x="448" y="28035"/>
                      <a:pt x="448" y="27915"/>
                    </a:cubicBezTo>
                    <a:lnTo>
                      <a:pt x="643" y="224"/>
                    </a:lnTo>
                    <a:cubicBezTo>
                      <a:pt x="643" y="105"/>
                      <a:pt x="538"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40;p75">
                <a:extLst>
                  <a:ext uri="{FF2B5EF4-FFF2-40B4-BE49-F238E27FC236}">
                    <a16:creationId xmlns:a16="http://schemas.microsoft.com/office/drawing/2014/main" id="{BC09622E-C27A-4F9B-9A47-95CA5D624048}"/>
                  </a:ext>
                </a:extLst>
              </p:cNvPr>
              <p:cNvSpPr/>
              <p:nvPr/>
            </p:nvSpPr>
            <p:spPr>
              <a:xfrm>
                <a:off x="7414125" y="4109025"/>
                <a:ext cx="691950" cy="181275"/>
              </a:xfrm>
              <a:custGeom>
                <a:avLst/>
                <a:gdLst/>
                <a:ahLst/>
                <a:cxnLst/>
                <a:rect l="l" t="t" r="r" b="b"/>
                <a:pathLst>
                  <a:path w="27678" h="7251" extrusionOk="0">
                    <a:moveTo>
                      <a:pt x="246" y="0"/>
                    </a:moveTo>
                    <a:cubicBezTo>
                      <a:pt x="146" y="0"/>
                      <a:pt x="56" y="69"/>
                      <a:pt x="31" y="171"/>
                    </a:cubicBezTo>
                    <a:cubicBezTo>
                      <a:pt x="1" y="290"/>
                      <a:pt x="76" y="410"/>
                      <a:pt x="195" y="440"/>
                    </a:cubicBezTo>
                    <a:lnTo>
                      <a:pt x="27378" y="7251"/>
                    </a:lnTo>
                    <a:lnTo>
                      <a:pt x="27423" y="7251"/>
                    </a:lnTo>
                    <a:cubicBezTo>
                      <a:pt x="27528" y="7251"/>
                      <a:pt x="27617" y="7176"/>
                      <a:pt x="27647" y="7086"/>
                    </a:cubicBezTo>
                    <a:cubicBezTo>
                      <a:pt x="27677" y="6967"/>
                      <a:pt x="27602" y="6832"/>
                      <a:pt x="27483" y="6802"/>
                    </a:cubicBezTo>
                    <a:lnTo>
                      <a:pt x="300" y="7"/>
                    </a:lnTo>
                    <a:cubicBezTo>
                      <a:pt x="282" y="2"/>
                      <a:pt x="264"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41;p75">
                <a:extLst>
                  <a:ext uri="{FF2B5EF4-FFF2-40B4-BE49-F238E27FC236}">
                    <a16:creationId xmlns:a16="http://schemas.microsoft.com/office/drawing/2014/main" id="{280CB87B-277D-47B8-9C8E-975B621EF5DF}"/>
                  </a:ext>
                </a:extLst>
              </p:cNvPr>
              <p:cNvSpPr/>
              <p:nvPr/>
            </p:nvSpPr>
            <p:spPr>
              <a:xfrm>
                <a:off x="8516400" y="2863525"/>
                <a:ext cx="1458500" cy="1755375"/>
              </a:xfrm>
              <a:custGeom>
                <a:avLst/>
                <a:gdLst/>
                <a:ahLst/>
                <a:cxnLst/>
                <a:rect l="l" t="t" r="r" b="b"/>
                <a:pathLst>
                  <a:path w="58340" h="70215" extrusionOk="0">
                    <a:moveTo>
                      <a:pt x="4660" y="1"/>
                    </a:moveTo>
                    <a:lnTo>
                      <a:pt x="0" y="5617"/>
                    </a:lnTo>
                    <a:lnTo>
                      <a:pt x="1494" y="70214"/>
                    </a:lnTo>
                    <a:lnTo>
                      <a:pt x="17938" y="70214"/>
                    </a:lnTo>
                    <a:lnTo>
                      <a:pt x="15414" y="38401"/>
                    </a:lnTo>
                    <a:lnTo>
                      <a:pt x="15414" y="38401"/>
                    </a:lnTo>
                    <a:cubicBezTo>
                      <a:pt x="15415" y="38402"/>
                      <a:pt x="23475" y="61877"/>
                      <a:pt x="29562" y="61877"/>
                    </a:cubicBezTo>
                    <a:cubicBezTo>
                      <a:pt x="29681" y="61877"/>
                      <a:pt x="29799" y="61868"/>
                      <a:pt x="29917" y="61850"/>
                    </a:cubicBezTo>
                    <a:cubicBezTo>
                      <a:pt x="36041" y="60879"/>
                      <a:pt x="58340" y="21120"/>
                      <a:pt x="58340" y="21120"/>
                    </a:cubicBezTo>
                    <a:lnTo>
                      <a:pt x="44883" y="20313"/>
                    </a:lnTo>
                    <a:lnTo>
                      <a:pt x="32232" y="35279"/>
                    </a:lnTo>
                    <a:cubicBezTo>
                      <a:pt x="32232" y="35279"/>
                      <a:pt x="24331" y="11875"/>
                      <a:pt x="20074" y="6991"/>
                    </a:cubicBezTo>
                    <a:cubicBezTo>
                      <a:pt x="15818" y="2122"/>
                      <a:pt x="4660" y="1"/>
                      <a:pt x="46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42;p75">
                <a:extLst>
                  <a:ext uri="{FF2B5EF4-FFF2-40B4-BE49-F238E27FC236}">
                    <a16:creationId xmlns:a16="http://schemas.microsoft.com/office/drawing/2014/main" id="{1FB4D3B1-034E-441B-AB34-261D8EBA1759}"/>
                  </a:ext>
                </a:extLst>
              </p:cNvPr>
              <p:cNvSpPr/>
              <p:nvPr/>
            </p:nvSpPr>
            <p:spPr>
              <a:xfrm>
                <a:off x="9315125" y="3739575"/>
                <a:ext cx="113500" cy="239675"/>
              </a:xfrm>
              <a:custGeom>
                <a:avLst/>
                <a:gdLst/>
                <a:ahLst/>
                <a:cxnLst/>
                <a:rect l="l" t="t" r="r" b="b"/>
                <a:pathLst>
                  <a:path w="4540" h="9587" extrusionOk="0">
                    <a:moveTo>
                      <a:pt x="296" y="0"/>
                    </a:moveTo>
                    <a:cubicBezTo>
                      <a:pt x="149" y="0"/>
                      <a:pt x="1" y="141"/>
                      <a:pt x="89" y="327"/>
                    </a:cubicBezTo>
                    <a:lnTo>
                      <a:pt x="4077" y="9453"/>
                    </a:lnTo>
                    <a:cubicBezTo>
                      <a:pt x="4107" y="9527"/>
                      <a:pt x="4181" y="9587"/>
                      <a:pt x="4271" y="9587"/>
                    </a:cubicBezTo>
                    <a:cubicBezTo>
                      <a:pt x="4435" y="9587"/>
                      <a:pt x="4540" y="9423"/>
                      <a:pt x="4480" y="9273"/>
                    </a:cubicBezTo>
                    <a:lnTo>
                      <a:pt x="492" y="133"/>
                    </a:lnTo>
                    <a:cubicBezTo>
                      <a:pt x="451" y="40"/>
                      <a:pt x="374"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43;p75">
                <a:extLst>
                  <a:ext uri="{FF2B5EF4-FFF2-40B4-BE49-F238E27FC236}">
                    <a16:creationId xmlns:a16="http://schemas.microsoft.com/office/drawing/2014/main" id="{90256433-5089-4BFB-B522-3FF3202070EC}"/>
                  </a:ext>
                </a:extLst>
              </p:cNvPr>
              <p:cNvSpPr/>
              <p:nvPr/>
            </p:nvSpPr>
            <p:spPr>
              <a:xfrm>
                <a:off x="8299825" y="2755625"/>
                <a:ext cx="325250" cy="406275"/>
              </a:xfrm>
              <a:custGeom>
                <a:avLst/>
                <a:gdLst/>
                <a:ahLst/>
                <a:cxnLst/>
                <a:rect l="l" t="t" r="r" b="b"/>
                <a:pathLst>
                  <a:path w="13010" h="16251" extrusionOk="0">
                    <a:moveTo>
                      <a:pt x="5736" y="0"/>
                    </a:moveTo>
                    <a:lnTo>
                      <a:pt x="1" y="11083"/>
                    </a:lnTo>
                    <a:lnTo>
                      <a:pt x="4541" y="11023"/>
                    </a:lnTo>
                    <a:lnTo>
                      <a:pt x="9649" y="16250"/>
                    </a:lnTo>
                    <a:lnTo>
                      <a:pt x="13010" y="5093"/>
                    </a:lnTo>
                    <a:cubicBezTo>
                      <a:pt x="13010" y="5093"/>
                      <a:pt x="9246" y="717"/>
                      <a:pt x="5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44;p75">
                <a:extLst>
                  <a:ext uri="{FF2B5EF4-FFF2-40B4-BE49-F238E27FC236}">
                    <a16:creationId xmlns:a16="http://schemas.microsoft.com/office/drawing/2014/main" id="{8BDE4FF6-67A8-404A-A12C-71E1DB197F8A}"/>
                  </a:ext>
                </a:extLst>
              </p:cNvPr>
              <p:cNvSpPr/>
              <p:nvPr/>
            </p:nvSpPr>
            <p:spPr>
              <a:xfrm>
                <a:off x="8010450" y="2754500"/>
                <a:ext cx="322625" cy="405525"/>
              </a:xfrm>
              <a:custGeom>
                <a:avLst/>
                <a:gdLst/>
                <a:ahLst/>
                <a:cxnLst/>
                <a:rect l="l" t="t" r="r" b="b"/>
                <a:pathLst>
                  <a:path w="12905" h="16221" extrusionOk="0">
                    <a:moveTo>
                      <a:pt x="7304" y="0"/>
                    </a:moveTo>
                    <a:cubicBezTo>
                      <a:pt x="3794" y="687"/>
                      <a:pt x="0" y="5049"/>
                      <a:pt x="0" y="5049"/>
                    </a:cubicBezTo>
                    <a:lnTo>
                      <a:pt x="3316" y="16221"/>
                    </a:lnTo>
                    <a:lnTo>
                      <a:pt x="8439" y="11038"/>
                    </a:lnTo>
                    <a:lnTo>
                      <a:pt x="12905" y="11157"/>
                    </a:lnTo>
                    <a:lnTo>
                      <a:pt x="73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245;p75">
              <a:extLst>
                <a:ext uri="{FF2B5EF4-FFF2-40B4-BE49-F238E27FC236}">
                  <a16:creationId xmlns:a16="http://schemas.microsoft.com/office/drawing/2014/main" id="{CAE77DB3-90FA-407C-9357-5C6C8E5190C9}"/>
                </a:ext>
              </a:extLst>
            </p:cNvPr>
            <p:cNvGrpSpPr/>
            <p:nvPr/>
          </p:nvGrpSpPr>
          <p:grpSpPr>
            <a:xfrm>
              <a:off x="1740684" y="2497925"/>
              <a:ext cx="778744" cy="197700"/>
              <a:chOff x="1740684" y="2497925"/>
              <a:chExt cx="778744" cy="197700"/>
            </a:xfrm>
          </p:grpSpPr>
          <p:sp>
            <p:nvSpPr>
              <p:cNvPr id="11" name="Google Shape;3246;p75">
                <a:extLst>
                  <a:ext uri="{FF2B5EF4-FFF2-40B4-BE49-F238E27FC236}">
                    <a16:creationId xmlns:a16="http://schemas.microsoft.com/office/drawing/2014/main" id="{63552F59-D288-4D08-B53C-32006E9C75AB}"/>
                  </a:ext>
                </a:extLst>
              </p:cNvPr>
              <p:cNvSpPr/>
              <p:nvPr/>
            </p:nvSpPr>
            <p:spPr>
              <a:xfrm>
                <a:off x="1740684" y="2497925"/>
                <a:ext cx="314400" cy="197700"/>
              </a:xfrm>
              <a:prstGeom prst="roundRect">
                <a:avLst>
                  <a:gd name="adj" fmla="val 50000"/>
                </a:avLst>
              </a:pr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47;p75">
                <a:extLst>
                  <a:ext uri="{FF2B5EF4-FFF2-40B4-BE49-F238E27FC236}">
                    <a16:creationId xmlns:a16="http://schemas.microsoft.com/office/drawing/2014/main" id="{1486AD80-536B-4642-AE81-FE684526BFD2}"/>
                  </a:ext>
                </a:extLst>
              </p:cNvPr>
              <p:cNvSpPr/>
              <p:nvPr/>
            </p:nvSpPr>
            <p:spPr>
              <a:xfrm>
                <a:off x="2205028" y="2497925"/>
                <a:ext cx="314400" cy="197700"/>
              </a:xfrm>
              <a:prstGeom prst="roundRect">
                <a:avLst>
                  <a:gd name="adj" fmla="val 50000"/>
                </a:avLst>
              </a:prstGeom>
              <a:solidFill>
                <a:srgbClr val="FFFFFF">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 name="Google Shape;1335;p41">
            <a:extLst>
              <a:ext uri="{FF2B5EF4-FFF2-40B4-BE49-F238E27FC236}">
                <a16:creationId xmlns:a16="http://schemas.microsoft.com/office/drawing/2014/main" id="{92BA81EC-8D74-424A-8C8E-465895F5A065}"/>
              </a:ext>
            </a:extLst>
          </p:cNvPr>
          <p:cNvGrpSpPr/>
          <p:nvPr/>
        </p:nvGrpSpPr>
        <p:grpSpPr>
          <a:xfrm rot="5400000">
            <a:off x="359540" y="82602"/>
            <a:ext cx="1783856" cy="1890815"/>
            <a:chOff x="3403900" y="3304800"/>
            <a:chExt cx="1556050" cy="1649350"/>
          </a:xfrm>
        </p:grpSpPr>
        <p:sp>
          <p:nvSpPr>
            <p:cNvPr id="188" name="Google Shape;1336;p41">
              <a:extLst>
                <a:ext uri="{FF2B5EF4-FFF2-40B4-BE49-F238E27FC236}">
                  <a16:creationId xmlns:a16="http://schemas.microsoft.com/office/drawing/2014/main" id="{09AEE140-4C65-4ECA-9754-8F6BACB86D8D}"/>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337;p41">
              <a:extLst>
                <a:ext uri="{FF2B5EF4-FFF2-40B4-BE49-F238E27FC236}">
                  <a16:creationId xmlns:a16="http://schemas.microsoft.com/office/drawing/2014/main" id="{BC0B8F07-C965-42A9-BB9A-0E139CACDD49}"/>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338;p41">
              <a:extLst>
                <a:ext uri="{FF2B5EF4-FFF2-40B4-BE49-F238E27FC236}">
                  <a16:creationId xmlns:a16="http://schemas.microsoft.com/office/drawing/2014/main" id="{AF050F3C-C47A-4791-8530-B8D256F6924E}"/>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39;p41">
              <a:extLst>
                <a:ext uri="{FF2B5EF4-FFF2-40B4-BE49-F238E27FC236}">
                  <a16:creationId xmlns:a16="http://schemas.microsoft.com/office/drawing/2014/main" id="{6E7424B4-6DC5-4D8D-B2DF-927243BDF96D}"/>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40;p41">
              <a:extLst>
                <a:ext uri="{FF2B5EF4-FFF2-40B4-BE49-F238E27FC236}">
                  <a16:creationId xmlns:a16="http://schemas.microsoft.com/office/drawing/2014/main" id="{91A8B37F-A78D-43A1-B37C-BD28632F4B15}"/>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41;p41">
              <a:extLst>
                <a:ext uri="{FF2B5EF4-FFF2-40B4-BE49-F238E27FC236}">
                  <a16:creationId xmlns:a16="http://schemas.microsoft.com/office/drawing/2014/main" id="{F56DEC40-ED2A-4276-AAB7-8C3777770362}"/>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42;p41">
              <a:extLst>
                <a:ext uri="{FF2B5EF4-FFF2-40B4-BE49-F238E27FC236}">
                  <a16:creationId xmlns:a16="http://schemas.microsoft.com/office/drawing/2014/main" id="{440233C0-6666-4EAC-958E-7A47ACBD2D0F}"/>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43;p41">
              <a:extLst>
                <a:ext uri="{FF2B5EF4-FFF2-40B4-BE49-F238E27FC236}">
                  <a16:creationId xmlns:a16="http://schemas.microsoft.com/office/drawing/2014/main" id="{1DF91EFF-F66D-4B95-9AD7-DF3DFC18B28E}"/>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44;p41">
              <a:extLst>
                <a:ext uri="{FF2B5EF4-FFF2-40B4-BE49-F238E27FC236}">
                  <a16:creationId xmlns:a16="http://schemas.microsoft.com/office/drawing/2014/main" id="{034FB050-09BC-4E9F-9484-0C120C52C0FC}"/>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45;p41">
              <a:extLst>
                <a:ext uri="{FF2B5EF4-FFF2-40B4-BE49-F238E27FC236}">
                  <a16:creationId xmlns:a16="http://schemas.microsoft.com/office/drawing/2014/main" id="{5AB68051-1CB2-4941-817D-24491760618D}"/>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46;p41">
              <a:extLst>
                <a:ext uri="{FF2B5EF4-FFF2-40B4-BE49-F238E27FC236}">
                  <a16:creationId xmlns:a16="http://schemas.microsoft.com/office/drawing/2014/main" id="{AD9D316A-6654-4E04-94BF-DA260CE04276}"/>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47;p41">
              <a:extLst>
                <a:ext uri="{FF2B5EF4-FFF2-40B4-BE49-F238E27FC236}">
                  <a16:creationId xmlns:a16="http://schemas.microsoft.com/office/drawing/2014/main" id="{736ECE7E-65D1-4A48-9493-4562A06B15B5}"/>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48;p41">
              <a:extLst>
                <a:ext uri="{FF2B5EF4-FFF2-40B4-BE49-F238E27FC236}">
                  <a16:creationId xmlns:a16="http://schemas.microsoft.com/office/drawing/2014/main" id="{427DE95F-70B6-4C71-BB92-F5035266D474}"/>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49;p41">
              <a:extLst>
                <a:ext uri="{FF2B5EF4-FFF2-40B4-BE49-F238E27FC236}">
                  <a16:creationId xmlns:a16="http://schemas.microsoft.com/office/drawing/2014/main" id="{827E8F5D-251B-41D9-8B32-7B36042FC151}"/>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50;p41">
              <a:extLst>
                <a:ext uri="{FF2B5EF4-FFF2-40B4-BE49-F238E27FC236}">
                  <a16:creationId xmlns:a16="http://schemas.microsoft.com/office/drawing/2014/main" id="{F134EAC0-4CE1-45E9-901A-AE595AB88977}"/>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51;p41">
              <a:extLst>
                <a:ext uri="{FF2B5EF4-FFF2-40B4-BE49-F238E27FC236}">
                  <a16:creationId xmlns:a16="http://schemas.microsoft.com/office/drawing/2014/main" id="{EC21BCA3-98C2-42AB-B988-87CAE1AC1E8F}"/>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52;p41">
              <a:extLst>
                <a:ext uri="{FF2B5EF4-FFF2-40B4-BE49-F238E27FC236}">
                  <a16:creationId xmlns:a16="http://schemas.microsoft.com/office/drawing/2014/main" id="{40A33E07-A6CD-4308-855E-467DFDD0B59D}"/>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53;p41">
              <a:extLst>
                <a:ext uri="{FF2B5EF4-FFF2-40B4-BE49-F238E27FC236}">
                  <a16:creationId xmlns:a16="http://schemas.microsoft.com/office/drawing/2014/main" id="{3F681001-8010-46B6-9A55-EE8703968ED3}"/>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54;p41">
              <a:extLst>
                <a:ext uri="{FF2B5EF4-FFF2-40B4-BE49-F238E27FC236}">
                  <a16:creationId xmlns:a16="http://schemas.microsoft.com/office/drawing/2014/main" id="{32860C76-C9D1-4431-BE3D-0C1F8C979CDC}"/>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7" name="Google Shape;1335;p41">
            <a:extLst>
              <a:ext uri="{FF2B5EF4-FFF2-40B4-BE49-F238E27FC236}">
                <a16:creationId xmlns:a16="http://schemas.microsoft.com/office/drawing/2014/main" id="{351E9C3E-D5DD-4D3B-B0A4-3E3F8BD7BD23}"/>
              </a:ext>
            </a:extLst>
          </p:cNvPr>
          <p:cNvGrpSpPr/>
          <p:nvPr/>
        </p:nvGrpSpPr>
        <p:grpSpPr>
          <a:xfrm rot="5400000">
            <a:off x="10281327" y="26371"/>
            <a:ext cx="1783856" cy="1890815"/>
            <a:chOff x="3403900" y="3304800"/>
            <a:chExt cx="1556050" cy="1649350"/>
          </a:xfrm>
        </p:grpSpPr>
        <p:sp>
          <p:nvSpPr>
            <p:cNvPr id="208" name="Google Shape;1336;p41">
              <a:extLst>
                <a:ext uri="{FF2B5EF4-FFF2-40B4-BE49-F238E27FC236}">
                  <a16:creationId xmlns:a16="http://schemas.microsoft.com/office/drawing/2014/main" id="{D4346F6C-963A-4086-85A5-FE9C2396FD1C}"/>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37;p41">
              <a:extLst>
                <a:ext uri="{FF2B5EF4-FFF2-40B4-BE49-F238E27FC236}">
                  <a16:creationId xmlns:a16="http://schemas.microsoft.com/office/drawing/2014/main" id="{B964D8A0-F5F9-4CF2-B4EB-5BC6D85B5476}"/>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38;p41">
              <a:extLst>
                <a:ext uri="{FF2B5EF4-FFF2-40B4-BE49-F238E27FC236}">
                  <a16:creationId xmlns:a16="http://schemas.microsoft.com/office/drawing/2014/main" id="{46206CC6-62BA-4470-88F9-3B4D8BF9188C}"/>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39;p41">
              <a:extLst>
                <a:ext uri="{FF2B5EF4-FFF2-40B4-BE49-F238E27FC236}">
                  <a16:creationId xmlns:a16="http://schemas.microsoft.com/office/drawing/2014/main" id="{9B8379FE-0975-44BB-9E4A-ACFC5ED381C1}"/>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40;p41">
              <a:extLst>
                <a:ext uri="{FF2B5EF4-FFF2-40B4-BE49-F238E27FC236}">
                  <a16:creationId xmlns:a16="http://schemas.microsoft.com/office/drawing/2014/main" id="{6766D787-E378-4CBA-B0D2-3C99810FFE99}"/>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41;p41">
              <a:extLst>
                <a:ext uri="{FF2B5EF4-FFF2-40B4-BE49-F238E27FC236}">
                  <a16:creationId xmlns:a16="http://schemas.microsoft.com/office/drawing/2014/main" id="{2B48208C-A321-4654-9EA5-A1D2A41FDB64}"/>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42;p41">
              <a:extLst>
                <a:ext uri="{FF2B5EF4-FFF2-40B4-BE49-F238E27FC236}">
                  <a16:creationId xmlns:a16="http://schemas.microsoft.com/office/drawing/2014/main" id="{64F0D856-338F-40F8-BFC0-EFBCA88AB6C9}"/>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43;p41">
              <a:extLst>
                <a:ext uri="{FF2B5EF4-FFF2-40B4-BE49-F238E27FC236}">
                  <a16:creationId xmlns:a16="http://schemas.microsoft.com/office/drawing/2014/main" id="{4F3335FE-9E1C-469A-A233-8AC1152E7970}"/>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44;p41">
              <a:extLst>
                <a:ext uri="{FF2B5EF4-FFF2-40B4-BE49-F238E27FC236}">
                  <a16:creationId xmlns:a16="http://schemas.microsoft.com/office/drawing/2014/main" id="{7E8A7109-4884-44E3-9482-3716D2E0296B}"/>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45;p41">
              <a:extLst>
                <a:ext uri="{FF2B5EF4-FFF2-40B4-BE49-F238E27FC236}">
                  <a16:creationId xmlns:a16="http://schemas.microsoft.com/office/drawing/2014/main" id="{5D134C75-4F3D-4107-8972-42004FC70292}"/>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46;p41">
              <a:extLst>
                <a:ext uri="{FF2B5EF4-FFF2-40B4-BE49-F238E27FC236}">
                  <a16:creationId xmlns:a16="http://schemas.microsoft.com/office/drawing/2014/main" id="{C97AA903-51CE-4DED-82DE-36708F914FE0}"/>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47;p41">
              <a:extLst>
                <a:ext uri="{FF2B5EF4-FFF2-40B4-BE49-F238E27FC236}">
                  <a16:creationId xmlns:a16="http://schemas.microsoft.com/office/drawing/2014/main" id="{81C5E3A8-F7A9-40B9-AA9D-4ADA495C4E27}"/>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48;p41">
              <a:extLst>
                <a:ext uri="{FF2B5EF4-FFF2-40B4-BE49-F238E27FC236}">
                  <a16:creationId xmlns:a16="http://schemas.microsoft.com/office/drawing/2014/main" id="{7E6110EA-3DC2-4EB8-B28A-F2CBD69690D9}"/>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49;p41">
              <a:extLst>
                <a:ext uri="{FF2B5EF4-FFF2-40B4-BE49-F238E27FC236}">
                  <a16:creationId xmlns:a16="http://schemas.microsoft.com/office/drawing/2014/main" id="{95BC4BE2-E36C-4354-8F16-59BC7EDA5CE8}"/>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50;p41">
              <a:extLst>
                <a:ext uri="{FF2B5EF4-FFF2-40B4-BE49-F238E27FC236}">
                  <a16:creationId xmlns:a16="http://schemas.microsoft.com/office/drawing/2014/main" id="{38A7B8CF-2B77-4FC2-8106-6012947BF305}"/>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51;p41">
              <a:extLst>
                <a:ext uri="{FF2B5EF4-FFF2-40B4-BE49-F238E27FC236}">
                  <a16:creationId xmlns:a16="http://schemas.microsoft.com/office/drawing/2014/main" id="{2F36A9D8-71D5-4D83-94A0-BE4249A1A410}"/>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52;p41">
              <a:extLst>
                <a:ext uri="{FF2B5EF4-FFF2-40B4-BE49-F238E27FC236}">
                  <a16:creationId xmlns:a16="http://schemas.microsoft.com/office/drawing/2014/main" id="{E494C655-BDEF-431D-A7C8-7075A014FE4A}"/>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53;p41">
              <a:extLst>
                <a:ext uri="{FF2B5EF4-FFF2-40B4-BE49-F238E27FC236}">
                  <a16:creationId xmlns:a16="http://schemas.microsoft.com/office/drawing/2014/main" id="{3721C736-C8FB-4A4E-9D34-E84698B88642}"/>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54;p41">
              <a:extLst>
                <a:ext uri="{FF2B5EF4-FFF2-40B4-BE49-F238E27FC236}">
                  <a16:creationId xmlns:a16="http://schemas.microsoft.com/office/drawing/2014/main" id="{1DF9FD1C-7FA2-4516-A30C-940E1EC83B9A}"/>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27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94C6-93C8-4DEF-A2C5-88C3325C4004}"/>
              </a:ext>
            </a:extLst>
          </p:cNvPr>
          <p:cNvSpPr>
            <a:spLocks noGrp="1"/>
          </p:cNvSpPr>
          <p:nvPr>
            <p:ph type="title"/>
          </p:nvPr>
        </p:nvSpPr>
        <p:spPr/>
        <p:txBody>
          <a:bodyPr>
            <a:normAutofit fontScale="90000"/>
          </a:bodyPr>
          <a:lstStyle/>
          <a:p>
            <a:r>
              <a:rPr lang="en-US" sz="5400" b="1" dirty="0"/>
              <a:t>Introduction:</a:t>
            </a:r>
            <a:endParaRPr lang="en-IN" sz="5400" b="1" dirty="0"/>
          </a:p>
        </p:txBody>
      </p:sp>
      <p:graphicFrame>
        <p:nvGraphicFramePr>
          <p:cNvPr id="5" name="Content Placeholder 2">
            <a:extLst>
              <a:ext uri="{FF2B5EF4-FFF2-40B4-BE49-F238E27FC236}">
                <a16:creationId xmlns:a16="http://schemas.microsoft.com/office/drawing/2014/main" id="{D0115B0C-D0C4-4F95-A520-1D29C8D0BB1F}"/>
              </a:ext>
            </a:extLst>
          </p:cNvPr>
          <p:cNvGraphicFramePr>
            <a:graphicFrameLocks noGrp="1"/>
          </p:cNvGraphicFramePr>
          <p:nvPr>
            <p:ph idx="1"/>
            <p:extLst>
              <p:ext uri="{D42A27DB-BD31-4B8C-83A1-F6EECF244321}">
                <p14:modId xmlns:p14="http://schemas.microsoft.com/office/powerpoint/2010/main" val="25677935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oogle Shape;1335;p41">
            <a:extLst>
              <a:ext uri="{FF2B5EF4-FFF2-40B4-BE49-F238E27FC236}">
                <a16:creationId xmlns:a16="http://schemas.microsoft.com/office/drawing/2014/main" id="{7BE18C0A-B536-4870-9E5C-A88A3658C7C7}"/>
              </a:ext>
            </a:extLst>
          </p:cNvPr>
          <p:cNvGrpSpPr/>
          <p:nvPr/>
        </p:nvGrpSpPr>
        <p:grpSpPr>
          <a:xfrm rot="5400000">
            <a:off x="10144687" y="195889"/>
            <a:ext cx="1783856" cy="1890815"/>
            <a:chOff x="3403900" y="3304800"/>
            <a:chExt cx="1556050" cy="1649350"/>
          </a:xfrm>
        </p:grpSpPr>
        <p:sp>
          <p:nvSpPr>
            <p:cNvPr id="7" name="Google Shape;1336;p41">
              <a:extLst>
                <a:ext uri="{FF2B5EF4-FFF2-40B4-BE49-F238E27FC236}">
                  <a16:creationId xmlns:a16="http://schemas.microsoft.com/office/drawing/2014/main" id="{3049977D-4426-4F71-809F-87AB449328AC}"/>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1">
              <a:extLst>
                <a:ext uri="{FF2B5EF4-FFF2-40B4-BE49-F238E27FC236}">
                  <a16:creationId xmlns:a16="http://schemas.microsoft.com/office/drawing/2014/main" id="{A2E1AA63-1537-4F3B-A4DF-CAC957749D0A}"/>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8;p41">
              <a:extLst>
                <a:ext uri="{FF2B5EF4-FFF2-40B4-BE49-F238E27FC236}">
                  <a16:creationId xmlns:a16="http://schemas.microsoft.com/office/drawing/2014/main" id="{6E5FAB9B-0854-4A69-9760-10ED47DF3315}"/>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9;p41">
              <a:extLst>
                <a:ext uri="{FF2B5EF4-FFF2-40B4-BE49-F238E27FC236}">
                  <a16:creationId xmlns:a16="http://schemas.microsoft.com/office/drawing/2014/main" id="{1B013BC1-CBAB-4264-99E3-C5CC9CE57493}"/>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0;p41">
              <a:extLst>
                <a:ext uri="{FF2B5EF4-FFF2-40B4-BE49-F238E27FC236}">
                  <a16:creationId xmlns:a16="http://schemas.microsoft.com/office/drawing/2014/main" id="{70BAACA8-6EAC-45FA-8BD1-F8D13FA517CE}"/>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1;p41">
              <a:extLst>
                <a:ext uri="{FF2B5EF4-FFF2-40B4-BE49-F238E27FC236}">
                  <a16:creationId xmlns:a16="http://schemas.microsoft.com/office/drawing/2014/main" id="{5DE2054F-BE71-4178-8230-1E1457FC4FF4}"/>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2;p41">
              <a:extLst>
                <a:ext uri="{FF2B5EF4-FFF2-40B4-BE49-F238E27FC236}">
                  <a16:creationId xmlns:a16="http://schemas.microsoft.com/office/drawing/2014/main" id="{F336671C-9698-4BC3-93B5-D14375238319}"/>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3;p41">
              <a:extLst>
                <a:ext uri="{FF2B5EF4-FFF2-40B4-BE49-F238E27FC236}">
                  <a16:creationId xmlns:a16="http://schemas.microsoft.com/office/drawing/2014/main" id="{C0B66D07-620C-48B7-8F43-F7CA174228B8}"/>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4;p41">
              <a:extLst>
                <a:ext uri="{FF2B5EF4-FFF2-40B4-BE49-F238E27FC236}">
                  <a16:creationId xmlns:a16="http://schemas.microsoft.com/office/drawing/2014/main" id="{4E92C357-A784-40EF-8210-255AAF5FF1ED}"/>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5;p41">
              <a:extLst>
                <a:ext uri="{FF2B5EF4-FFF2-40B4-BE49-F238E27FC236}">
                  <a16:creationId xmlns:a16="http://schemas.microsoft.com/office/drawing/2014/main" id="{79E3892E-A65A-4441-8F33-678D6E3DB9D6}"/>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6;p41">
              <a:extLst>
                <a:ext uri="{FF2B5EF4-FFF2-40B4-BE49-F238E27FC236}">
                  <a16:creationId xmlns:a16="http://schemas.microsoft.com/office/drawing/2014/main" id="{2C2C94FF-B3EE-411F-9216-45BD00F6D381}"/>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7;p41">
              <a:extLst>
                <a:ext uri="{FF2B5EF4-FFF2-40B4-BE49-F238E27FC236}">
                  <a16:creationId xmlns:a16="http://schemas.microsoft.com/office/drawing/2014/main" id="{9F2E8D86-0564-492D-9E19-7CC28C127651}"/>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8;p41">
              <a:extLst>
                <a:ext uri="{FF2B5EF4-FFF2-40B4-BE49-F238E27FC236}">
                  <a16:creationId xmlns:a16="http://schemas.microsoft.com/office/drawing/2014/main" id="{24927829-DBF1-494B-840A-FDC7E210F73E}"/>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9;p41">
              <a:extLst>
                <a:ext uri="{FF2B5EF4-FFF2-40B4-BE49-F238E27FC236}">
                  <a16:creationId xmlns:a16="http://schemas.microsoft.com/office/drawing/2014/main" id="{2637B953-6842-458E-8FDA-E5291AB7A580}"/>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0;p41">
              <a:extLst>
                <a:ext uri="{FF2B5EF4-FFF2-40B4-BE49-F238E27FC236}">
                  <a16:creationId xmlns:a16="http://schemas.microsoft.com/office/drawing/2014/main" id="{86964297-4311-4670-84F4-60D9DF92ADA7}"/>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1;p41">
              <a:extLst>
                <a:ext uri="{FF2B5EF4-FFF2-40B4-BE49-F238E27FC236}">
                  <a16:creationId xmlns:a16="http://schemas.microsoft.com/office/drawing/2014/main" id="{6F878E86-9990-405A-9BF0-E575ED6DCBD9}"/>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2;p41">
              <a:extLst>
                <a:ext uri="{FF2B5EF4-FFF2-40B4-BE49-F238E27FC236}">
                  <a16:creationId xmlns:a16="http://schemas.microsoft.com/office/drawing/2014/main" id="{534599EE-E42E-4BD7-8314-E0C76F88DA7F}"/>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3;p41">
              <a:extLst>
                <a:ext uri="{FF2B5EF4-FFF2-40B4-BE49-F238E27FC236}">
                  <a16:creationId xmlns:a16="http://schemas.microsoft.com/office/drawing/2014/main" id="{73CCB1D0-16A0-4267-8427-FB91637821BB}"/>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4;p41">
              <a:extLst>
                <a:ext uri="{FF2B5EF4-FFF2-40B4-BE49-F238E27FC236}">
                  <a16:creationId xmlns:a16="http://schemas.microsoft.com/office/drawing/2014/main" id="{3B6762E0-FBA6-4A25-85F1-F43BEE9329A9}"/>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937;p50">
            <a:extLst>
              <a:ext uri="{FF2B5EF4-FFF2-40B4-BE49-F238E27FC236}">
                <a16:creationId xmlns:a16="http://schemas.microsoft.com/office/drawing/2014/main" id="{508054C7-97A9-482C-8E96-40B47039B8A4}"/>
              </a:ext>
            </a:extLst>
          </p:cNvPr>
          <p:cNvGrpSpPr/>
          <p:nvPr/>
        </p:nvGrpSpPr>
        <p:grpSpPr>
          <a:xfrm rot="6907172">
            <a:off x="456843" y="5595986"/>
            <a:ext cx="1102273" cy="1338123"/>
            <a:chOff x="3397302" y="3304800"/>
            <a:chExt cx="1031123" cy="1251750"/>
          </a:xfrm>
        </p:grpSpPr>
        <p:sp>
          <p:nvSpPr>
            <p:cNvPr id="29" name="Google Shape;1938;p50">
              <a:extLst>
                <a:ext uri="{FF2B5EF4-FFF2-40B4-BE49-F238E27FC236}">
                  <a16:creationId xmlns:a16="http://schemas.microsoft.com/office/drawing/2014/main" id="{52483BE1-6DF5-4ECC-87C9-906F091A20C4}"/>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39;p50">
              <a:extLst>
                <a:ext uri="{FF2B5EF4-FFF2-40B4-BE49-F238E27FC236}">
                  <a16:creationId xmlns:a16="http://schemas.microsoft.com/office/drawing/2014/main" id="{94949A90-BF0B-44DC-8AAC-50B5F060FF62}"/>
                </a:ext>
              </a:extLst>
            </p:cNvPr>
            <p:cNvSpPr/>
            <p:nvPr/>
          </p:nvSpPr>
          <p:spPr>
            <a:xfrm>
              <a:off x="3713077" y="3949424"/>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940;p50">
              <a:extLst>
                <a:ext uri="{FF2B5EF4-FFF2-40B4-BE49-F238E27FC236}">
                  <a16:creationId xmlns:a16="http://schemas.microsoft.com/office/drawing/2014/main" id="{65419405-32AB-4DFB-A195-B4C527BE349E}"/>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41;p50">
              <a:extLst>
                <a:ext uri="{FF2B5EF4-FFF2-40B4-BE49-F238E27FC236}">
                  <a16:creationId xmlns:a16="http://schemas.microsoft.com/office/drawing/2014/main" id="{FF8A6F11-D975-4305-AFAC-E304A1944B25}"/>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42;p50">
              <a:extLst>
                <a:ext uri="{FF2B5EF4-FFF2-40B4-BE49-F238E27FC236}">
                  <a16:creationId xmlns:a16="http://schemas.microsoft.com/office/drawing/2014/main" id="{D735E9F2-D942-423C-B5F1-98BE5B6F658D}"/>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3;p50">
              <a:extLst>
                <a:ext uri="{FF2B5EF4-FFF2-40B4-BE49-F238E27FC236}">
                  <a16:creationId xmlns:a16="http://schemas.microsoft.com/office/drawing/2014/main" id="{75C39856-7CDC-4E5D-AB4E-18256AEC9FB3}"/>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44;p50">
              <a:extLst>
                <a:ext uri="{FF2B5EF4-FFF2-40B4-BE49-F238E27FC236}">
                  <a16:creationId xmlns:a16="http://schemas.microsoft.com/office/drawing/2014/main" id="{26B13258-F040-480F-B9C4-DDD3A30DE0C2}"/>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5;p50">
              <a:extLst>
                <a:ext uri="{FF2B5EF4-FFF2-40B4-BE49-F238E27FC236}">
                  <a16:creationId xmlns:a16="http://schemas.microsoft.com/office/drawing/2014/main" id="{D2263059-6A6D-4479-B7C7-EB3AC573EC57}"/>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46;p50">
              <a:extLst>
                <a:ext uri="{FF2B5EF4-FFF2-40B4-BE49-F238E27FC236}">
                  <a16:creationId xmlns:a16="http://schemas.microsoft.com/office/drawing/2014/main" id="{B2D26F2A-1B98-4555-915C-A6EA9CE4DD75}"/>
                </a:ext>
              </a:extLst>
            </p:cNvPr>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47;p50">
              <a:extLst>
                <a:ext uri="{FF2B5EF4-FFF2-40B4-BE49-F238E27FC236}">
                  <a16:creationId xmlns:a16="http://schemas.microsoft.com/office/drawing/2014/main" id="{214980E8-FA05-496B-99E8-F0C1D5AEC915}"/>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305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DC01-69BE-42E6-B3EB-365ED3EF6ABC}"/>
              </a:ext>
            </a:extLst>
          </p:cNvPr>
          <p:cNvSpPr>
            <a:spLocks noGrp="1"/>
          </p:cNvSpPr>
          <p:nvPr>
            <p:ph type="title"/>
          </p:nvPr>
        </p:nvSpPr>
        <p:spPr/>
        <p:txBody>
          <a:bodyPr/>
          <a:lstStyle/>
          <a:p>
            <a:r>
              <a:rPr lang="en-US" b="1" dirty="0"/>
              <a:t>DNA STRUCTURE:</a:t>
            </a:r>
            <a:endParaRPr lang="en-IN" b="1" dirty="0"/>
          </a:p>
        </p:txBody>
      </p:sp>
      <p:pic>
        <p:nvPicPr>
          <p:cNvPr id="5" name="Content Placeholder 4">
            <a:extLst>
              <a:ext uri="{FF2B5EF4-FFF2-40B4-BE49-F238E27FC236}">
                <a16:creationId xmlns:a16="http://schemas.microsoft.com/office/drawing/2014/main" id="{1B1E46A3-E91A-43DE-9A2F-DDAB3BBC8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49" y="1642327"/>
            <a:ext cx="8801101" cy="46265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6" name="Google Shape;1937;p50">
            <a:extLst>
              <a:ext uri="{FF2B5EF4-FFF2-40B4-BE49-F238E27FC236}">
                <a16:creationId xmlns:a16="http://schemas.microsoft.com/office/drawing/2014/main" id="{F3159CF8-5483-4F47-995C-9FA2F723844F}"/>
              </a:ext>
            </a:extLst>
          </p:cNvPr>
          <p:cNvGrpSpPr/>
          <p:nvPr/>
        </p:nvGrpSpPr>
        <p:grpSpPr>
          <a:xfrm rot="6907172">
            <a:off x="10919688" y="5405904"/>
            <a:ext cx="1102273" cy="1338123"/>
            <a:chOff x="3397302" y="3304800"/>
            <a:chExt cx="1031123" cy="1251750"/>
          </a:xfrm>
        </p:grpSpPr>
        <p:sp>
          <p:nvSpPr>
            <p:cNvPr id="7" name="Google Shape;1938;p50">
              <a:extLst>
                <a:ext uri="{FF2B5EF4-FFF2-40B4-BE49-F238E27FC236}">
                  <a16:creationId xmlns:a16="http://schemas.microsoft.com/office/drawing/2014/main" id="{4383D586-6D12-4361-BA87-5E7F7DCDF90F}"/>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39;p50">
              <a:extLst>
                <a:ext uri="{FF2B5EF4-FFF2-40B4-BE49-F238E27FC236}">
                  <a16:creationId xmlns:a16="http://schemas.microsoft.com/office/drawing/2014/main" id="{1BEF02D3-7A42-4A2A-88F5-450FA51E4D6D}"/>
                </a:ext>
              </a:extLst>
            </p:cNvPr>
            <p:cNvSpPr/>
            <p:nvPr/>
          </p:nvSpPr>
          <p:spPr>
            <a:xfrm>
              <a:off x="3713077" y="3949424"/>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940;p50">
              <a:extLst>
                <a:ext uri="{FF2B5EF4-FFF2-40B4-BE49-F238E27FC236}">
                  <a16:creationId xmlns:a16="http://schemas.microsoft.com/office/drawing/2014/main" id="{98F6D2C6-2737-4571-A5A9-F4F6976AA473}"/>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41;p50">
              <a:extLst>
                <a:ext uri="{FF2B5EF4-FFF2-40B4-BE49-F238E27FC236}">
                  <a16:creationId xmlns:a16="http://schemas.microsoft.com/office/drawing/2014/main" id="{EB56455B-FFB6-4554-874E-7EBCE2DD23F4}"/>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42;p50">
              <a:extLst>
                <a:ext uri="{FF2B5EF4-FFF2-40B4-BE49-F238E27FC236}">
                  <a16:creationId xmlns:a16="http://schemas.microsoft.com/office/drawing/2014/main" id="{FC8736EC-BC0E-429B-B8C8-0116D0BAC5CE}"/>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43;p50">
              <a:extLst>
                <a:ext uri="{FF2B5EF4-FFF2-40B4-BE49-F238E27FC236}">
                  <a16:creationId xmlns:a16="http://schemas.microsoft.com/office/drawing/2014/main" id="{87E00D1D-99BA-4613-8877-9DCB0E486676}"/>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44;p50">
              <a:extLst>
                <a:ext uri="{FF2B5EF4-FFF2-40B4-BE49-F238E27FC236}">
                  <a16:creationId xmlns:a16="http://schemas.microsoft.com/office/drawing/2014/main" id="{D9F01599-01AB-4B5A-B9BA-5D5780072777}"/>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5;p50">
              <a:extLst>
                <a:ext uri="{FF2B5EF4-FFF2-40B4-BE49-F238E27FC236}">
                  <a16:creationId xmlns:a16="http://schemas.microsoft.com/office/drawing/2014/main" id="{6EAFED2B-F3B4-4ECB-8C90-73034618D9FF}"/>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6;p50">
              <a:extLst>
                <a:ext uri="{FF2B5EF4-FFF2-40B4-BE49-F238E27FC236}">
                  <a16:creationId xmlns:a16="http://schemas.microsoft.com/office/drawing/2014/main" id="{5D74FFA6-11DF-4A36-AF70-C21F80C09074}"/>
                </a:ext>
              </a:extLst>
            </p:cNvPr>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7;p50">
              <a:extLst>
                <a:ext uri="{FF2B5EF4-FFF2-40B4-BE49-F238E27FC236}">
                  <a16:creationId xmlns:a16="http://schemas.microsoft.com/office/drawing/2014/main" id="{8CC8BD3C-E6EF-4F20-AB1B-A2CBD9080CD7}"/>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1514;p44">
            <a:extLst>
              <a:ext uri="{FF2B5EF4-FFF2-40B4-BE49-F238E27FC236}">
                <a16:creationId xmlns:a16="http://schemas.microsoft.com/office/drawing/2014/main" id="{A04B4F70-6AD0-4C04-B914-160128ECFA94}"/>
              </a:ext>
            </a:extLst>
          </p:cNvPr>
          <p:cNvGrpSpPr/>
          <p:nvPr/>
        </p:nvGrpSpPr>
        <p:grpSpPr>
          <a:xfrm rot="984859">
            <a:off x="9480130" y="173116"/>
            <a:ext cx="2383589" cy="2172098"/>
            <a:chOff x="193669" y="148127"/>
            <a:chExt cx="2325164" cy="2123320"/>
          </a:xfrm>
        </p:grpSpPr>
        <p:sp>
          <p:nvSpPr>
            <p:cNvPr id="38" name="Google Shape;1515;p44">
              <a:extLst>
                <a:ext uri="{FF2B5EF4-FFF2-40B4-BE49-F238E27FC236}">
                  <a16:creationId xmlns:a16="http://schemas.microsoft.com/office/drawing/2014/main" id="{FC54EDBB-23B7-4CD3-81D3-94817E691C77}"/>
                </a:ext>
              </a:extLst>
            </p:cNvPr>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6;p44">
              <a:extLst>
                <a:ext uri="{FF2B5EF4-FFF2-40B4-BE49-F238E27FC236}">
                  <a16:creationId xmlns:a16="http://schemas.microsoft.com/office/drawing/2014/main" id="{DB0992EB-D717-4AB2-8C6B-4E8BE0F65312}"/>
                </a:ext>
              </a:extLst>
            </p:cNvPr>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17;p44">
              <a:extLst>
                <a:ext uri="{FF2B5EF4-FFF2-40B4-BE49-F238E27FC236}">
                  <a16:creationId xmlns:a16="http://schemas.microsoft.com/office/drawing/2014/main" id="{3581D3AA-C4F1-4F7C-B553-EACBDA7F73D3}"/>
                </a:ext>
              </a:extLst>
            </p:cNvPr>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1518;p44">
              <a:extLst>
                <a:ext uri="{FF2B5EF4-FFF2-40B4-BE49-F238E27FC236}">
                  <a16:creationId xmlns:a16="http://schemas.microsoft.com/office/drawing/2014/main" id="{FD2083E2-438F-4868-B27A-BA92112B48C2}"/>
                </a:ext>
              </a:extLst>
            </p:cNvPr>
            <p:cNvGrpSpPr/>
            <p:nvPr/>
          </p:nvGrpSpPr>
          <p:grpSpPr>
            <a:xfrm rot="-3943890">
              <a:off x="413745" y="559232"/>
              <a:ext cx="579901" cy="745140"/>
              <a:chOff x="234492" y="148127"/>
              <a:chExt cx="579920" cy="745164"/>
            </a:xfrm>
          </p:grpSpPr>
          <p:sp>
            <p:nvSpPr>
              <p:cNvPr id="53" name="Google Shape;1519;p44">
                <a:extLst>
                  <a:ext uri="{FF2B5EF4-FFF2-40B4-BE49-F238E27FC236}">
                    <a16:creationId xmlns:a16="http://schemas.microsoft.com/office/drawing/2014/main" id="{77FC3525-115E-431A-89FE-F5BCF7B55C67}"/>
                  </a:ext>
                </a:extLst>
              </p:cNvPr>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0;p44">
                <a:extLst>
                  <a:ext uri="{FF2B5EF4-FFF2-40B4-BE49-F238E27FC236}">
                    <a16:creationId xmlns:a16="http://schemas.microsoft.com/office/drawing/2014/main" id="{1DF0E79B-4D50-4F42-A51F-A3A1A09A261D}"/>
                  </a:ext>
                </a:extLst>
              </p:cNvPr>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521;p44">
              <a:extLst>
                <a:ext uri="{FF2B5EF4-FFF2-40B4-BE49-F238E27FC236}">
                  <a16:creationId xmlns:a16="http://schemas.microsoft.com/office/drawing/2014/main" id="{A09405A4-D3A7-408A-B86E-52A41E4FD555}"/>
                </a:ext>
              </a:extLst>
            </p:cNvPr>
            <p:cNvGrpSpPr/>
            <p:nvPr/>
          </p:nvGrpSpPr>
          <p:grpSpPr>
            <a:xfrm>
              <a:off x="416768" y="148127"/>
              <a:ext cx="2102065" cy="2123320"/>
              <a:chOff x="111968" y="148127"/>
              <a:chExt cx="2102065" cy="2123320"/>
            </a:xfrm>
          </p:grpSpPr>
          <p:sp>
            <p:nvSpPr>
              <p:cNvPr id="43" name="Google Shape;1522;p44">
                <a:extLst>
                  <a:ext uri="{FF2B5EF4-FFF2-40B4-BE49-F238E27FC236}">
                    <a16:creationId xmlns:a16="http://schemas.microsoft.com/office/drawing/2014/main" id="{C2527696-859C-4CA6-88E6-2A88B8E2D2CA}"/>
                  </a:ext>
                </a:extLst>
              </p:cNvPr>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3;p44">
                <a:extLst>
                  <a:ext uri="{FF2B5EF4-FFF2-40B4-BE49-F238E27FC236}">
                    <a16:creationId xmlns:a16="http://schemas.microsoft.com/office/drawing/2014/main" id="{824C2319-7633-41EF-935C-C498F41C165B}"/>
                  </a:ext>
                </a:extLst>
              </p:cNvPr>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1524;p44">
                <a:extLst>
                  <a:ext uri="{FF2B5EF4-FFF2-40B4-BE49-F238E27FC236}">
                    <a16:creationId xmlns:a16="http://schemas.microsoft.com/office/drawing/2014/main" id="{D13C1BE1-5845-44B0-9F29-A1DE7765B45E}"/>
                  </a:ext>
                </a:extLst>
              </p:cNvPr>
              <p:cNvGrpSpPr/>
              <p:nvPr/>
            </p:nvGrpSpPr>
            <p:grpSpPr>
              <a:xfrm rot="2700200">
                <a:off x="495111" y="401825"/>
                <a:ext cx="1335778" cy="1637069"/>
                <a:chOff x="2374700" y="893136"/>
                <a:chExt cx="1098491" cy="1346183"/>
              </a:xfrm>
            </p:grpSpPr>
            <p:sp>
              <p:nvSpPr>
                <p:cNvPr id="46" name="Google Shape;1525;p44">
                  <a:extLst>
                    <a:ext uri="{FF2B5EF4-FFF2-40B4-BE49-F238E27FC236}">
                      <a16:creationId xmlns:a16="http://schemas.microsoft.com/office/drawing/2014/main" id="{3FED4863-1B2C-4453-9B89-0411F386BAAE}"/>
                    </a:ext>
                  </a:extLst>
                </p:cNvPr>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6;p44">
                  <a:extLst>
                    <a:ext uri="{FF2B5EF4-FFF2-40B4-BE49-F238E27FC236}">
                      <a16:creationId xmlns:a16="http://schemas.microsoft.com/office/drawing/2014/main" id="{5E7538C6-D2ED-41A0-9E74-8C1F63B4A3FC}"/>
                    </a:ext>
                  </a:extLst>
                </p:cNvPr>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7;p44">
                  <a:extLst>
                    <a:ext uri="{FF2B5EF4-FFF2-40B4-BE49-F238E27FC236}">
                      <a16:creationId xmlns:a16="http://schemas.microsoft.com/office/drawing/2014/main" id="{01EEB37E-283E-4307-AE23-60B098D85F2F}"/>
                    </a:ext>
                  </a:extLst>
                </p:cNvPr>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8;p44">
                  <a:extLst>
                    <a:ext uri="{FF2B5EF4-FFF2-40B4-BE49-F238E27FC236}">
                      <a16:creationId xmlns:a16="http://schemas.microsoft.com/office/drawing/2014/main" id="{6039BEB1-6ADC-42D7-BB3B-14CF68E10861}"/>
                    </a:ext>
                  </a:extLst>
                </p:cNvPr>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29;p44">
                  <a:extLst>
                    <a:ext uri="{FF2B5EF4-FFF2-40B4-BE49-F238E27FC236}">
                      <a16:creationId xmlns:a16="http://schemas.microsoft.com/office/drawing/2014/main" id="{C327AC7A-525F-4050-A1CB-2B4CF7770B78}"/>
                    </a:ext>
                  </a:extLst>
                </p:cNvPr>
                <p:cNvSpPr/>
                <p:nvPr/>
              </p:nvSpPr>
              <p:spPr>
                <a:xfrm>
                  <a:off x="2967926" y="1279083"/>
                  <a:ext cx="505265" cy="502450"/>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0;p44">
                  <a:extLst>
                    <a:ext uri="{FF2B5EF4-FFF2-40B4-BE49-F238E27FC236}">
                      <a16:creationId xmlns:a16="http://schemas.microsoft.com/office/drawing/2014/main" id="{5119AFFB-D0FD-4379-9DA3-549B2E15B7F6}"/>
                    </a:ext>
                  </a:extLst>
                </p:cNvPr>
                <p:cNvSpPr/>
                <p:nvPr/>
              </p:nvSpPr>
              <p:spPr>
                <a:xfrm>
                  <a:off x="2534495" y="893136"/>
                  <a:ext cx="316125" cy="312889"/>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1;p44">
                  <a:extLst>
                    <a:ext uri="{FF2B5EF4-FFF2-40B4-BE49-F238E27FC236}">
                      <a16:creationId xmlns:a16="http://schemas.microsoft.com/office/drawing/2014/main" id="{5221602E-AC3E-4DB3-BB27-57C5E29E0291}"/>
                    </a:ext>
                  </a:extLst>
                </p:cNvPr>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5" name="TextBox 54">
            <a:extLst>
              <a:ext uri="{FF2B5EF4-FFF2-40B4-BE49-F238E27FC236}">
                <a16:creationId xmlns:a16="http://schemas.microsoft.com/office/drawing/2014/main" id="{15F0AF94-B1F1-4D3A-A2CB-82AE083474EE}"/>
              </a:ext>
            </a:extLst>
          </p:cNvPr>
          <p:cNvSpPr txBox="1"/>
          <p:nvPr/>
        </p:nvSpPr>
        <p:spPr>
          <a:xfrm>
            <a:off x="10524381" y="1463533"/>
            <a:ext cx="1009159" cy="523220"/>
          </a:xfrm>
          <a:prstGeom prst="rect">
            <a:avLst/>
          </a:prstGeom>
          <a:noFill/>
        </p:spPr>
        <p:txBody>
          <a:bodyPr wrap="square" rtlCol="0">
            <a:spAutoFit/>
          </a:bodyPr>
          <a:lstStyle/>
          <a:p>
            <a:r>
              <a:rPr lang="en-US" dirty="0"/>
              <a:t>       </a:t>
            </a:r>
            <a:r>
              <a:rPr lang="en-US" sz="2800" dirty="0">
                <a:solidFill>
                  <a:schemeClr val="accent4"/>
                </a:solidFill>
              </a:rPr>
              <a:t>1</a:t>
            </a:r>
            <a:endParaRPr lang="en-IN" sz="2800" dirty="0">
              <a:solidFill>
                <a:schemeClr val="accent4"/>
              </a:solidFill>
            </a:endParaRPr>
          </a:p>
        </p:txBody>
      </p:sp>
    </p:spTree>
    <p:extLst>
      <p:ext uri="{BB962C8B-B14F-4D97-AF65-F5344CB8AC3E}">
        <p14:creationId xmlns:p14="http://schemas.microsoft.com/office/powerpoint/2010/main" val="194899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189F-57C0-4D93-9979-E4EBE13B0089}"/>
              </a:ext>
            </a:extLst>
          </p:cNvPr>
          <p:cNvSpPr>
            <a:spLocks noGrp="1"/>
          </p:cNvSpPr>
          <p:nvPr>
            <p:ph type="title"/>
          </p:nvPr>
        </p:nvSpPr>
        <p:spPr>
          <a:xfrm>
            <a:off x="686834" y="2887579"/>
            <a:ext cx="3200400" cy="2727156"/>
          </a:xfrm>
        </p:spPr>
        <p:txBody>
          <a:bodyPr>
            <a:normAutofit/>
          </a:bodyPr>
          <a:lstStyle/>
          <a:p>
            <a:r>
              <a:rPr lang="en-US" b="1" dirty="0">
                <a:solidFill>
                  <a:schemeClr val="bg2"/>
                </a:solidFill>
              </a:rPr>
              <a:t>Signal Processing:</a:t>
            </a:r>
            <a:endParaRPr lang="en-IN" dirty="0">
              <a:solidFill>
                <a:schemeClr val="bg2"/>
              </a:solidFill>
            </a:endParaRPr>
          </a:p>
        </p:txBody>
      </p:sp>
      <p:sp>
        <p:nvSpPr>
          <p:cNvPr id="3" name="Content Placeholder 2">
            <a:extLst>
              <a:ext uri="{FF2B5EF4-FFF2-40B4-BE49-F238E27FC236}">
                <a16:creationId xmlns:a16="http://schemas.microsoft.com/office/drawing/2014/main" id="{0435FF92-8EC7-4E0F-B508-6B3B0E649E33}"/>
              </a:ext>
            </a:extLst>
          </p:cNvPr>
          <p:cNvSpPr>
            <a:spLocks noGrp="1"/>
          </p:cNvSpPr>
          <p:nvPr>
            <p:ph idx="1"/>
          </p:nvPr>
        </p:nvSpPr>
        <p:spPr>
          <a:xfrm>
            <a:off x="4030213" y="636190"/>
            <a:ext cx="6906491" cy="5585619"/>
          </a:xfrm>
        </p:spPr>
        <p:txBody>
          <a:bodyPr anchor="ctr">
            <a:normAutofit/>
          </a:bodyPr>
          <a:lstStyle/>
          <a:p>
            <a:pPr marL="0" indent="0">
              <a:buNone/>
            </a:pPr>
            <a:endParaRPr lang="en-IN" b="1" dirty="0"/>
          </a:p>
          <a:p>
            <a:pPr marL="0" indent="0">
              <a:buNone/>
            </a:pPr>
            <a:r>
              <a:rPr lang="en-US" dirty="0"/>
              <a:t>Signal processing condenses measurements to extract information about some distant state of nature. Signal processing can be described from different perspectives. To an acoustician, it is a tool to turn measured signals into useful information.</a:t>
            </a:r>
          </a:p>
        </p:txBody>
      </p:sp>
      <p:grpSp>
        <p:nvGrpSpPr>
          <p:cNvPr id="7" name="Google Shape;1514;p44">
            <a:extLst>
              <a:ext uri="{FF2B5EF4-FFF2-40B4-BE49-F238E27FC236}">
                <a16:creationId xmlns:a16="http://schemas.microsoft.com/office/drawing/2014/main" id="{229BF069-9196-48D8-B025-81ABCC9B1385}"/>
              </a:ext>
            </a:extLst>
          </p:cNvPr>
          <p:cNvGrpSpPr/>
          <p:nvPr/>
        </p:nvGrpSpPr>
        <p:grpSpPr>
          <a:xfrm rot="984859">
            <a:off x="473493" y="709320"/>
            <a:ext cx="2378671" cy="2216050"/>
            <a:chOff x="193669" y="148127"/>
            <a:chExt cx="2325164" cy="2123320"/>
          </a:xfrm>
        </p:grpSpPr>
        <p:sp>
          <p:nvSpPr>
            <p:cNvPr id="9" name="Google Shape;1515;p44">
              <a:extLst>
                <a:ext uri="{FF2B5EF4-FFF2-40B4-BE49-F238E27FC236}">
                  <a16:creationId xmlns:a16="http://schemas.microsoft.com/office/drawing/2014/main" id="{85481B0D-4E55-4637-9D31-D6E2CFA82B74}"/>
                </a:ext>
              </a:extLst>
            </p:cNvPr>
            <p:cNvSpPr/>
            <p:nvPr/>
          </p:nvSpPr>
          <p:spPr>
            <a:xfrm rot="8392807">
              <a:off x="1938296" y="346149"/>
              <a:ext cx="284522" cy="651226"/>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6;p44">
              <a:extLst>
                <a:ext uri="{FF2B5EF4-FFF2-40B4-BE49-F238E27FC236}">
                  <a16:creationId xmlns:a16="http://schemas.microsoft.com/office/drawing/2014/main" id="{808797B9-8369-4D7A-9FA7-05B3E6A80A3A}"/>
                </a:ext>
              </a:extLst>
            </p:cNvPr>
            <p:cNvSpPr/>
            <p:nvPr/>
          </p:nvSpPr>
          <p:spPr>
            <a:xfrm rot="-1368678">
              <a:off x="2331166" y="764963"/>
              <a:ext cx="161260" cy="160124"/>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7;p44">
              <a:extLst>
                <a:ext uri="{FF2B5EF4-FFF2-40B4-BE49-F238E27FC236}">
                  <a16:creationId xmlns:a16="http://schemas.microsoft.com/office/drawing/2014/main" id="{B694E05A-9F46-478C-9C07-E14F204DEB96}"/>
                </a:ext>
              </a:extLst>
            </p:cNvPr>
            <p:cNvSpPr/>
            <p:nvPr/>
          </p:nvSpPr>
          <p:spPr>
            <a:xfrm rot="2541214">
              <a:off x="375899" y="290031"/>
              <a:ext cx="284505" cy="651194"/>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518;p44">
              <a:extLst>
                <a:ext uri="{FF2B5EF4-FFF2-40B4-BE49-F238E27FC236}">
                  <a16:creationId xmlns:a16="http://schemas.microsoft.com/office/drawing/2014/main" id="{26EC84C3-E02C-4481-9A46-DDC99468D473}"/>
                </a:ext>
              </a:extLst>
            </p:cNvPr>
            <p:cNvGrpSpPr/>
            <p:nvPr/>
          </p:nvGrpSpPr>
          <p:grpSpPr>
            <a:xfrm rot="-3943890">
              <a:off x="413745" y="559232"/>
              <a:ext cx="579901" cy="745140"/>
              <a:chOff x="234492" y="148127"/>
              <a:chExt cx="579920" cy="745164"/>
            </a:xfrm>
          </p:grpSpPr>
          <p:sp>
            <p:nvSpPr>
              <p:cNvPr id="26" name="Google Shape;1519;p44">
                <a:extLst>
                  <a:ext uri="{FF2B5EF4-FFF2-40B4-BE49-F238E27FC236}">
                    <a16:creationId xmlns:a16="http://schemas.microsoft.com/office/drawing/2014/main" id="{70169DCF-7A3D-40A6-A44B-3C0C925EB101}"/>
                  </a:ext>
                </a:extLst>
              </p:cNvPr>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0;p44">
                <a:extLst>
                  <a:ext uri="{FF2B5EF4-FFF2-40B4-BE49-F238E27FC236}">
                    <a16:creationId xmlns:a16="http://schemas.microsoft.com/office/drawing/2014/main" id="{54B43BDC-95CB-4BFB-B245-33EF0BA08A40}"/>
                  </a:ext>
                </a:extLst>
              </p:cNvPr>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21;p44">
              <a:extLst>
                <a:ext uri="{FF2B5EF4-FFF2-40B4-BE49-F238E27FC236}">
                  <a16:creationId xmlns:a16="http://schemas.microsoft.com/office/drawing/2014/main" id="{26F4ECEE-B4F1-4D40-8409-30B5D79ABA10}"/>
                </a:ext>
              </a:extLst>
            </p:cNvPr>
            <p:cNvGrpSpPr/>
            <p:nvPr/>
          </p:nvGrpSpPr>
          <p:grpSpPr>
            <a:xfrm>
              <a:off x="416768" y="148127"/>
              <a:ext cx="2102065" cy="2123320"/>
              <a:chOff x="111968" y="148127"/>
              <a:chExt cx="2102065" cy="2123320"/>
            </a:xfrm>
          </p:grpSpPr>
          <p:sp>
            <p:nvSpPr>
              <p:cNvPr id="16" name="Google Shape;1522;p44">
                <a:extLst>
                  <a:ext uri="{FF2B5EF4-FFF2-40B4-BE49-F238E27FC236}">
                    <a16:creationId xmlns:a16="http://schemas.microsoft.com/office/drawing/2014/main" id="{7ACEAA66-6CD6-49F2-BCC9-46B22CAFC624}"/>
                  </a:ext>
                </a:extLst>
              </p:cNvPr>
              <p:cNvSpPr/>
              <p:nvPr/>
            </p:nvSpPr>
            <p:spPr>
              <a:xfrm rot="9702664">
                <a:off x="434883" y="213883"/>
                <a:ext cx="284520" cy="651219"/>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23;p44">
                <a:extLst>
                  <a:ext uri="{FF2B5EF4-FFF2-40B4-BE49-F238E27FC236}">
                    <a16:creationId xmlns:a16="http://schemas.microsoft.com/office/drawing/2014/main" id="{450629C1-EB3E-4702-87B4-E6A4B918D614}"/>
                  </a:ext>
                </a:extLst>
              </p:cNvPr>
              <p:cNvSpPr/>
              <p:nvPr/>
            </p:nvSpPr>
            <p:spPr>
              <a:xfrm rot="2700279">
                <a:off x="267482" y="181696"/>
                <a:ext cx="161255" cy="16011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524;p44">
                <a:extLst>
                  <a:ext uri="{FF2B5EF4-FFF2-40B4-BE49-F238E27FC236}">
                    <a16:creationId xmlns:a16="http://schemas.microsoft.com/office/drawing/2014/main" id="{34DE6E33-FD44-482A-BBFC-D87CD6B628B3}"/>
                  </a:ext>
                </a:extLst>
              </p:cNvPr>
              <p:cNvGrpSpPr/>
              <p:nvPr/>
            </p:nvGrpSpPr>
            <p:grpSpPr>
              <a:xfrm rot="2700200">
                <a:off x="495111" y="401825"/>
                <a:ext cx="1335778" cy="1637069"/>
                <a:chOff x="2374700" y="893136"/>
                <a:chExt cx="1098491" cy="1346183"/>
              </a:xfrm>
            </p:grpSpPr>
            <p:sp>
              <p:nvSpPr>
                <p:cNvPr id="19" name="Google Shape;1525;p44">
                  <a:extLst>
                    <a:ext uri="{FF2B5EF4-FFF2-40B4-BE49-F238E27FC236}">
                      <a16:creationId xmlns:a16="http://schemas.microsoft.com/office/drawing/2014/main" id="{499A0B6F-32BB-4516-9D7C-881A7FCDF5C2}"/>
                    </a:ext>
                  </a:extLst>
                </p:cNvPr>
                <p:cNvSpPr/>
                <p:nvPr/>
              </p:nvSpPr>
              <p:spPr>
                <a:xfrm>
                  <a:off x="2450775" y="1537550"/>
                  <a:ext cx="233975" cy="535475"/>
                </a:xfrm>
                <a:custGeom>
                  <a:avLst/>
                  <a:gdLst/>
                  <a:ahLst/>
                  <a:cxnLst/>
                  <a:rect l="l" t="t" r="r" b="b"/>
                  <a:pathLst>
                    <a:path w="9359" h="21419" extrusionOk="0">
                      <a:moveTo>
                        <a:pt x="666" y="0"/>
                      </a:moveTo>
                      <a:cubicBezTo>
                        <a:pt x="334" y="0"/>
                        <a:pt x="1" y="265"/>
                        <a:pt x="149" y="661"/>
                      </a:cubicBezTo>
                      <a:cubicBezTo>
                        <a:pt x="2637" y="7531"/>
                        <a:pt x="5667" y="14185"/>
                        <a:pt x="8155" y="21056"/>
                      </a:cubicBezTo>
                      <a:cubicBezTo>
                        <a:pt x="8251" y="21310"/>
                        <a:pt x="8470" y="21419"/>
                        <a:pt x="8687" y="21419"/>
                      </a:cubicBezTo>
                      <a:cubicBezTo>
                        <a:pt x="9025" y="21419"/>
                        <a:pt x="9359" y="21154"/>
                        <a:pt x="9210" y="20758"/>
                      </a:cubicBezTo>
                      <a:cubicBezTo>
                        <a:pt x="6722" y="13888"/>
                        <a:pt x="3692" y="7234"/>
                        <a:pt x="1177" y="363"/>
                      </a:cubicBezTo>
                      <a:cubicBezTo>
                        <a:pt x="1092" y="109"/>
                        <a:pt x="880" y="0"/>
                        <a:pt x="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6;p44">
                  <a:extLst>
                    <a:ext uri="{FF2B5EF4-FFF2-40B4-BE49-F238E27FC236}">
                      <a16:creationId xmlns:a16="http://schemas.microsoft.com/office/drawing/2014/main" id="{2FAE5A97-B9EC-4A8D-8894-9DE0B9B8CC4A}"/>
                    </a:ext>
                  </a:extLst>
                </p:cNvPr>
                <p:cNvSpPr/>
                <p:nvPr/>
              </p:nvSpPr>
              <p:spPr>
                <a:xfrm>
                  <a:off x="2450150" y="1109250"/>
                  <a:ext cx="198025" cy="454125"/>
                </a:xfrm>
                <a:custGeom>
                  <a:avLst/>
                  <a:gdLst/>
                  <a:ahLst/>
                  <a:cxnLst/>
                  <a:rect l="l" t="t" r="r" b="b"/>
                  <a:pathLst>
                    <a:path w="7921" h="18165" extrusionOk="0">
                      <a:moveTo>
                        <a:pt x="7266" y="1"/>
                      </a:moveTo>
                      <a:cubicBezTo>
                        <a:pt x="7044" y="1"/>
                        <a:pt x="6817" y="113"/>
                        <a:pt x="6720" y="373"/>
                      </a:cubicBezTo>
                      <a:lnTo>
                        <a:pt x="147" y="17522"/>
                      </a:lnTo>
                      <a:cubicBezTo>
                        <a:pt x="1" y="17912"/>
                        <a:pt x="322" y="18165"/>
                        <a:pt x="655" y="18165"/>
                      </a:cubicBezTo>
                      <a:cubicBezTo>
                        <a:pt x="877" y="18165"/>
                        <a:pt x="1104" y="18052"/>
                        <a:pt x="1202" y="17793"/>
                      </a:cubicBezTo>
                      <a:lnTo>
                        <a:pt x="7775" y="644"/>
                      </a:lnTo>
                      <a:cubicBezTo>
                        <a:pt x="7921" y="254"/>
                        <a:pt x="7599" y="1"/>
                        <a:pt x="7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7;p44">
                  <a:extLst>
                    <a:ext uri="{FF2B5EF4-FFF2-40B4-BE49-F238E27FC236}">
                      <a16:creationId xmlns:a16="http://schemas.microsoft.com/office/drawing/2014/main" id="{1E57FAAE-4D55-4A4A-8CC0-28CD72006685}"/>
                    </a:ext>
                  </a:extLst>
                </p:cNvPr>
                <p:cNvSpPr/>
                <p:nvPr/>
              </p:nvSpPr>
              <p:spPr>
                <a:xfrm>
                  <a:off x="2449975" y="1511450"/>
                  <a:ext cx="623075" cy="52775"/>
                </a:xfrm>
                <a:custGeom>
                  <a:avLst/>
                  <a:gdLst/>
                  <a:ahLst/>
                  <a:cxnLst/>
                  <a:rect l="l" t="t" r="r" b="b"/>
                  <a:pathLst>
                    <a:path w="24923" h="2111" extrusionOk="0">
                      <a:moveTo>
                        <a:pt x="24252" y="0"/>
                      </a:moveTo>
                      <a:cubicBezTo>
                        <a:pt x="24244" y="0"/>
                        <a:pt x="24236" y="0"/>
                        <a:pt x="24228" y="1"/>
                      </a:cubicBezTo>
                      <a:lnTo>
                        <a:pt x="695" y="1028"/>
                      </a:lnTo>
                      <a:cubicBezTo>
                        <a:pt x="0" y="1055"/>
                        <a:pt x="18" y="2111"/>
                        <a:pt x="670" y="2111"/>
                      </a:cubicBezTo>
                      <a:cubicBezTo>
                        <a:pt x="678" y="2111"/>
                        <a:pt x="687" y="2111"/>
                        <a:pt x="695" y="2110"/>
                      </a:cubicBezTo>
                      <a:lnTo>
                        <a:pt x="24228" y="1083"/>
                      </a:lnTo>
                      <a:cubicBezTo>
                        <a:pt x="24922" y="1056"/>
                        <a:pt x="24904" y="0"/>
                        <a:pt x="242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528;p44">
                  <a:extLst>
                    <a:ext uri="{FF2B5EF4-FFF2-40B4-BE49-F238E27FC236}">
                      <a16:creationId xmlns:a16="http://schemas.microsoft.com/office/drawing/2014/main" id="{3A5727F4-0D59-4FE2-9F83-C317355D482C}"/>
                    </a:ext>
                  </a:extLst>
                </p:cNvPr>
                <p:cNvSpPr/>
                <p:nvPr/>
              </p:nvSpPr>
              <p:spPr>
                <a:xfrm>
                  <a:off x="2374700" y="1458700"/>
                  <a:ext cx="185300" cy="183975"/>
                </a:xfrm>
                <a:custGeom>
                  <a:avLst/>
                  <a:gdLst/>
                  <a:ahLst/>
                  <a:cxnLst/>
                  <a:rect l="l" t="t" r="r" b="b"/>
                  <a:pathLst>
                    <a:path w="7412" h="7359" extrusionOk="0">
                      <a:moveTo>
                        <a:pt x="3702" y="0"/>
                      </a:moveTo>
                      <a:cubicBezTo>
                        <a:pt x="3685" y="0"/>
                        <a:pt x="3668" y="1"/>
                        <a:pt x="3652" y="1"/>
                      </a:cubicBezTo>
                      <a:cubicBezTo>
                        <a:pt x="1623" y="28"/>
                        <a:pt x="0" y="1678"/>
                        <a:pt x="27" y="3734"/>
                      </a:cubicBezTo>
                      <a:cubicBezTo>
                        <a:pt x="54" y="5746"/>
                        <a:pt x="1704" y="7358"/>
                        <a:pt x="3710" y="7358"/>
                      </a:cubicBezTo>
                      <a:cubicBezTo>
                        <a:pt x="3727" y="7358"/>
                        <a:pt x="3743" y="7358"/>
                        <a:pt x="3760" y="7358"/>
                      </a:cubicBezTo>
                      <a:cubicBezTo>
                        <a:pt x="5789" y="7331"/>
                        <a:pt x="7412" y="5654"/>
                        <a:pt x="7385" y="3625"/>
                      </a:cubicBezTo>
                      <a:cubicBezTo>
                        <a:pt x="7358" y="1613"/>
                        <a:pt x="5708" y="0"/>
                        <a:pt x="3702" y="0"/>
                      </a:cubicBezTo>
                      <a:close/>
                    </a:path>
                  </a:pathLst>
                </a:custGeom>
                <a:solidFill>
                  <a:srgbClr val="FF7C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529;p44">
                  <a:extLst>
                    <a:ext uri="{FF2B5EF4-FFF2-40B4-BE49-F238E27FC236}">
                      <a16:creationId xmlns:a16="http://schemas.microsoft.com/office/drawing/2014/main" id="{AEBB5748-6A08-4F7A-86C7-54402B888555}"/>
                    </a:ext>
                  </a:extLst>
                </p:cNvPr>
                <p:cNvSpPr/>
                <p:nvPr/>
              </p:nvSpPr>
              <p:spPr>
                <a:xfrm>
                  <a:off x="2967926" y="1269051"/>
                  <a:ext cx="505265" cy="512484"/>
                </a:xfrm>
                <a:custGeom>
                  <a:avLst/>
                  <a:gdLst/>
                  <a:ahLst/>
                  <a:cxnLst/>
                  <a:rect l="l" t="t" r="r" b="b"/>
                  <a:pathLst>
                    <a:path w="9333" h="9281" extrusionOk="0">
                      <a:moveTo>
                        <a:pt x="4649" y="1"/>
                      </a:moveTo>
                      <a:cubicBezTo>
                        <a:pt x="4632" y="1"/>
                        <a:pt x="4615" y="1"/>
                        <a:pt x="4598" y="1"/>
                      </a:cubicBezTo>
                      <a:cubicBezTo>
                        <a:pt x="2029" y="55"/>
                        <a:pt x="0" y="2165"/>
                        <a:pt x="27" y="4708"/>
                      </a:cubicBezTo>
                      <a:cubicBezTo>
                        <a:pt x="54" y="7244"/>
                        <a:pt x="2110" y="9280"/>
                        <a:pt x="4635" y="9280"/>
                      </a:cubicBezTo>
                      <a:cubicBezTo>
                        <a:pt x="4668" y="9280"/>
                        <a:pt x="4701" y="9280"/>
                        <a:pt x="4734" y="9279"/>
                      </a:cubicBezTo>
                      <a:cubicBezTo>
                        <a:pt x="7303" y="9252"/>
                        <a:pt x="9332" y="7142"/>
                        <a:pt x="9305" y="4600"/>
                      </a:cubicBezTo>
                      <a:cubicBezTo>
                        <a:pt x="9278" y="2047"/>
                        <a:pt x="7196" y="1"/>
                        <a:pt x="4649" y="1"/>
                      </a:cubicBezTo>
                      <a:close/>
                    </a:path>
                  </a:pathLst>
                </a:custGeom>
                <a:solidFill>
                  <a:srgbClr val="788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530;p44">
                  <a:extLst>
                    <a:ext uri="{FF2B5EF4-FFF2-40B4-BE49-F238E27FC236}">
                      <a16:creationId xmlns:a16="http://schemas.microsoft.com/office/drawing/2014/main" id="{4AB5BB05-1D6E-449F-B2C2-EF56AC094170}"/>
                    </a:ext>
                  </a:extLst>
                </p:cNvPr>
                <p:cNvSpPr/>
                <p:nvPr/>
              </p:nvSpPr>
              <p:spPr>
                <a:xfrm>
                  <a:off x="2534495" y="893136"/>
                  <a:ext cx="316125" cy="312889"/>
                </a:xfrm>
                <a:custGeom>
                  <a:avLst/>
                  <a:gdLst/>
                  <a:ahLst/>
                  <a:cxnLst/>
                  <a:rect l="l" t="t" r="r" b="b"/>
                  <a:pathLst>
                    <a:path w="5276" h="5222" extrusionOk="0">
                      <a:moveTo>
                        <a:pt x="2647" y="0"/>
                      </a:moveTo>
                      <a:cubicBezTo>
                        <a:pt x="2630" y="0"/>
                        <a:pt x="2614" y="0"/>
                        <a:pt x="2598" y="1"/>
                      </a:cubicBezTo>
                      <a:cubicBezTo>
                        <a:pt x="1137" y="28"/>
                        <a:pt x="1" y="1191"/>
                        <a:pt x="1" y="2651"/>
                      </a:cubicBezTo>
                      <a:cubicBezTo>
                        <a:pt x="28" y="4069"/>
                        <a:pt x="1191" y="5221"/>
                        <a:pt x="2629" y="5221"/>
                      </a:cubicBezTo>
                      <a:cubicBezTo>
                        <a:pt x="2646" y="5221"/>
                        <a:pt x="2662" y="5221"/>
                        <a:pt x="2679" y="5221"/>
                      </a:cubicBezTo>
                      <a:cubicBezTo>
                        <a:pt x="4112" y="5221"/>
                        <a:pt x="5276" y="4031"/>
                        <a:pt x="5249" y="2570"/>
                      </a:cubicBezTo>
                      <a:cubicBezTo>
                        <a:pt x="5222" y="1153"/>
                        <a:pt x="4058" y="0"/>
                        <a:pt x="2647" y="0"/>
                      </a:cubicBezTo>
                      <a:close/>
                    </a:path>
                  </a:pathLst>
                </a:custGeom>
                <a:solidFill>
                  <a:srgbClr val="E54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31;p44">
                  <a:extLst>
                    <a:ext uri="{FF2B5EF4-FFF2-40B4-BE49-F238E27FC236}">
                      <a16:creationId xmlns:a16="http://schemas.microsoft.com/office/drawing/2014/main" id="{D33BDE0C-A5A6-49D4-8697-88197EE19DD6}"/>
                    </a:ext>
                  </a:extLst>
                </p:cNvPr>
                <p:cNvSpPr/>
                <p:nvPr/>
              </p:nvSpPr>
              <p:spPr>
                <a:xfrm>
                  <a:off x="2601160" y="2017689"/>
                  <a:ext cx="222919" cy="221630"/>
                </a:xfrm>
                <a:custGeom>
                  <a:avLst/>
                  <a:gdLst/>
                  <a:ahLst/>
                  <a:cxnLst/>
                  <a:rect l="l" t="t" r="r" b="b"/>
                  <a:pathLst>
                    <a:path w="9333" h="9280" extrusionOk="0">
                      <a:moveTo>
                        <a:pt x="4649" y="1"/>
                      </a:moveTo>
                      <a:cubicBezTo>
                        <a:pt x="4633" y="1"/>
                        <a:pt x="4616" y="1"/>
                        <a:pt x="4599" y="1"/>
                      </a:cubicBezTo>
                      <a:cubicBezTo>
                        <a:pt x="2030" y="28"/>
                        <a:pt x="1" y="2138"/>
                        <a:pt x="28" y="4708"/>
                      </a:cubicBezTo>
                      <a:cubicBezTo>
                        <a:pt x="55" y="7260"/>
                        <a:pt x="2137" y="9279"/>
                        <a:pt x="4684" y="9279"/>
                      </a:cubicBezTo>
                      <a:cubicBezTo>
                        <a:pt x="4701" y="9279"/>
                        <a:pt x="4718" y="9279"/>
                        <a:pt x="4735" y="9279"/>
                      </a:cubicBezTo>
                      <a:cubicBezTo>
                        <a:pt x="7304" y="9252"/>
                        <a:pt x="9333" y="7142"/>
                        <a:pt x="9306" y="4572"/>
                      </a:cubicBezTo>
                      <a:cubicBezTo>
                        <a:pt x="9279" y="2046"/>
                        <a:pt x="7196" y="1"/>
                        <a:pt x="4649" y="1"/>
                      </a:cubicBezTo>
                      <a:close/>
                    </a:path>
                  </a:pathLst>
                </a:custGeom>
                <a:solidFill>
                  <a:srgbClr val="FA9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 name="TextBox 3">
            <a:extLst>
              <a:ext uri="{FF2B5EF4-FFF2-40B4-BE49-F238E27FC236}">
                <a16:creationId xmlns:a16="http://schemas.microsoft.com/office/drawing/2014/main" id="{718C46AE-E01B-4D75-BFE8-4E0F5E6343E4}"/>
              </a:ext>
            </a:extLst>
          </p:cNvPr>
          <p:cNvSpPr txBox="1"/>
          <p:nvPr/>
        </p:nvSpPr>
        <p:spPr>
          <a:xfrm>
            <a:off x="1732356" y="1849539"/>
            <a:ext cx="899133" cy="707886"/>
          </a:xfrm>
          <a:prstGeom prst="rect">
            <a:avLst/>
          </a:prstGeom>
          <a:noFill/>
        </p:spPr>
        <p:txBody>
          <a:bodyPr wrap="square" rtlCol="0">
            <a:spAutoFit/>
          </a:bodyPr>
          <a:lstStyle/>
          <a:p>
            <a:r>
              <a:rPr lang="en-US" sz="4000" dirty="0">
                <a:solidFill>
                  <a:schemeClr val="accent6"/>
                </a:solidFill>
              </a:rPr>
              <a:t>2</a:t>
            </a:r>
            <a:endParaRPr lang="en-IN" sz="4000" dirty="0">
              <a:solidFill>
                <a:schemeClr val="accent6"/>
              </a:solidFill>
            </a:endParaRPr>
          </a:p>
        </p:txBody>
      </p:sp>
    </p:spTree>
    <p:extLst>
      <p:ext uri="{BB962C8B-B14F-4D97-AF65-F5344CB8AC3E}">
        <p14:creationId xmlns:p14="http://schemas.microsoft.com/office/powerpoint/2010/main" val="1247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9554-F4F7-4BE9-858C-7D57F133ADD0}"/>
              </a:ext>
            </a:extLst>
          </p:cNvPr>
          <p:cNvSpPr>
            <a:spLocks noGrp="1"/>
          </p:cNvSpPr>
          <p:nvPr>
            <p:ph type="title"/>
          </p:nvPr>
        </p:nvSpPr>
        <p:spPr>
          <a:xfrm>
            <a:off x="643467" y="321734"/>
            <a:ext cx="10905066" cy="1135737"/>
          </a:xfrm>
        </p:spPr>
        <p:txBody>
          <a:bodyPr>
            <a:normAutofit/>
          </a:bodyPr>
          <a:lstStyle/>
          <a:p>
            <a:r>
              <a:rPr lang="en-US" sz="3600" b="1"/>
              <a:t>Application Areas:</a:t>
            </a:r>
            <a:endParaRPr lang="en-IN" sz="3600"/>
          </a:p>
        </p:txBody>
      </p:sp>
      <p:graphicFrame>
        <p:nvGraphicFramePr>
          <p:cNvPr id="5" name="Content Placeholder 2">
            <a:extLst>
              <a:ext uri="{FF2B5EF4-FFF2-40B4-BE49-F238E27FC236}">
                <a16:creationId xmlns:a16="http://schemas.microsoft.com/office/drawing/2014/main" id="{DCD98C7F-D788-415D-9393-99E4C14192A8}"/>
              </a:ext>
            </a:extLst>
          </p:cNvPr>
          <p:cNvGraphicFramePr>
            <a:graphicFrameLocks noGrp="1"/>
          </p:cNvGraphicFramePr>
          <p:nvPr>
            <p:ph idx="1"/>
            <p:extLst>
              <p:ext uri="{D42A27DB-BD31-4B8C-83A1-F6EECF244321}">
                <p14:modId xmlns:p14="http://schemas.microsoft.com/office/powerpoint/2010/main" val="3357003688"/>
              </p:ext>
            </p:extLst>
          </p:nvPr>
        </p:nvGraphicFramePr>
        <p:xfrm>
          <a:off x="415925" y="1536700"/>
          <a:ext cx="11360150" cy="45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oogle Shape;1843;p47">
            <a:extLst>
              <a:ext uri="{FF2B5EF4-FFF2-40B4-BE49-F238E27FC236}">
                <a16:creationId xmlns:a16="http://schemas.microsoft.com/office/drawing/2014/main" id="{6E6BB591-3D1B-4C15-B5AD-A42921E09AF1}"/>
              </a:ext>
            </a:extLst>
          </p:cNvPr>
          <p:cNvGrpSpPr/>
          <p:nvPr/>
        </p:nvGrpSpPr>
        <p:grpSpPr>
          <a:xfrm rot="11312317">
            <a:off x="9386319" y="207195"/>
            <a:ext cx="2937802" cy="1967201"/>
            <a:chOff x="5205795" y="2604183"/>
            <a:chExt cx="2804585" cy="1877996"/>
          </a:xfrm>
        </p:grpSpPr>
        <p:sp>
          <p:nvSpPr>
            <p:cNvPr id="12" name="Google Shape;1844;p47">
              <a:extLst>
                <a:ext uri="{FF2B5EF4-FFF2-40B4-BE49-F238E27FC236}">
                  <a16:creationId xmlns:a16="http://schemas.microsoft.com/office/drawing/2014/main" id="{554BCCB7-E3A2-48E5-ADEB-C82A963849FA}"/>
                </a:ext>
              </a:extLst>
            </p:cNvPr>
            <p:cNvSpPr/>
            <p:nvPr/>
          </p:nvSpPr>
          <p:spPr>
            <a:xfrm rot="-3799419">
              <a:off x="5546982" y="2697696"/>
              <a:ext cx="400628" cy="310240"/>
            </a:xfrm>
            <a:custGeom>
              <a:avLst/>
              <a:gdLst/>
              <a:ahLst/>
              <a:cxnLst/>
              <a:rect l="l" t="t" r="r" b="b"/>
              <a:pathLst>
                <a:path w="31638" h="24500" extrusionOk="0">
                  <a:moveTo>
                    <a:pt x="11092" y="0"/>
                  </a:moveTo>
                  <a:lnTo>
                    <a:pt x="0" y="5691"/>
                  </a:lnTo>
                  <a:cubicBezTo>
                    <a:pt x="0" y="5691"/>
                    <a:pt x="23487" y="16301"/>
                    <a:pt x="26573" y="24500"/>
                  </a:cubicBezTo>
                  <a:lnTo>
                    <a:pt x="31637" y="15915"/>
                  </a:lnTo>
                  <a:lnTo>
                    <a:pt x="28213" y="11382"/>
                  </a:lnTo>
                  <a:lnTo>
                    <a:pt x="110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45;p47">
              <a:extLst>
                <a:ext uri="{FF2B5EF4-FFF2-40B4-BE49-F238E27FC236}">
                  <a16:creationId xmlns:a16="http://schemas.microsoft.com/office/drawing/2014/main" id="{A6F86224-771A-4FB6-82C0-2514C06C8ED5}"/>
                </a:ext>
              </a:extLst>
            </p:cNvPr>
            <p:cNvSpPr/>
            <p:nvPr/>
          </p:nvSpPr>
          <p:spPr>
            <a:xfrm rot="-3799419">
              <a:off x="7296104" y="4073172"/>
              <a:ext cx="365818" cy="338960"/>
            </a:xfrm>
            <a:custGeom>
              <a:avLst/>
              <a:gdLst/>
              <a:ahLst/>
              <a:cxnLst/>
              <a:rect l="l" t="t" r="r" b="b"/>
              <a:pathLst>
                <a:path w="28889" h="26768" extrusionOk="0">
                  <a:moveTo>
                    <a:pt x="5885" y="1"/>
                  </a:moveTo>
                  <a:lnTo>
                    <a:pt x="1" y="6656"/>
                  </a:lnTo>
                  <a:lnTo>
                    <a:pt x="2702" y="12347"/>
                  </a:lnTo>
                  <a:cubicBezTo>
                    <a:pt x="6078" y="16639"/>
                    <a:pt x="11190" y="21559"/>
                    <a:pt x="16929" y="26767"/>
                  </a:cubicBezTo>
                  <a:lnTo>
                    <a:pt x="28889" y="23054"/>
                  </a:lnTo>
                  <a:cubicBezTo>
                    <a:pt x="28889" y="23054"/>
                    <a:pt x="7524" y="8585"/>
                    <a:pt x="5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46;p47">
              <a:extLst>
                <a:ext uri="{FF2B5EF4-FFF2-40B4-BE49-F238E27FC236}">
                  <a16:creationId xmlns:a16="http://schemas.microsoft.com/office/drawing/2014/main" id="{260A7A6A-5460-4A67-80E1-7654104CC92C}"/>
                </a:ext>
              </a:extLst>
            </p:cNvPr>
            <p:cNvSpPr/>
            <p:nvPr/>
          </p:nvSpPr>
          <p:spPr>
            <a:xfrm rot="-3799419">
              <a:off x="5592996" y="2825533"/>
              <a:ext cx="931937" cy="848894"/>
            </a:xfrm>
            <a:custGeom>
              <a:avLst/>
              <a:gdLst/>
              <a:ahLst/>
              <a:cxnLst/>
              <a:rect l="l" t="t" r="r" b="b"/>
              <a:pathLst>
                <a:path w="73596" h="67038" extrusionOk="0">
                  <a:moveTo>
                    <a:pt x="6270" y="1"/>
                  </a:moveTo>
                  <a:cubicBezTo>
                    <a:pt x="6270" y="1"/>
                    <a:pt x="0" y="4968"/>
                    <a:pt x="2364" y="14373"/>
                  </a:cubicBezTo>
                  <a:cubicBezTo>
                    <a:pt x="4727" y="23826"/>
                    <a:pt x="11864" y="26430"/>
                    <a:pt x="16832" y="30047"/>
                  </a:cubicBezTo>
                  <a:cubicBezTo>
                    <a:pt x="21462" y="33375"/>
                    <a:pt x="48951" y="46493"/>
                    <a:pt x="58645" y="53148"/>
                  </a:cubicBezTo>
                  <a:cubicBezTo>
                    <a:pt x="68338" y="59852"/>
                    <a:pt x="65204" y="67038"/>
                    <a:pt x="65204" y="67038"/>
                  </a:cubicBezTo>
                  <a:cubicBezTo>
                    <a:pt x="65204" y="67038"/>
                    <a:pt x="73595" y="58742"/>
                    <a:pt x="69978" y="49290"/>
                  </a:cubicBezTo>
                  <a:cubicBezTo>
                    <a:pt x="66361" y="39837"/>
                    <a:pt x="24018" y="24356"/>
                    <a:pt x="13311" y="14132"/>
                  </a:cubicBezTo>
                  <a:cubicBezTo>
                    <a:pt x="9356" y="10418"/>
                    <a:pt x="6849" y="5402"/>
                    <a:pt x="6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7;p47">
              <a:extLst>
                <a:ext uri="{FF2B5EF4-FFF2-40B4-BE49-F238E27FC236}">
                  <a16:creationId xmlns:a16="http://schemas.microsoft.com/office/drawing/2014/main" id="{FC3D7CB8-6FEE-4529-B0BD-04B49398A62D}"/>
                </a:ext>
              </a:extLst>
            </p:cNvPr>
            <p:cNvSpPr/>
            <p:nvPr/>
          </p:nvSpPr>
          <p:spPr>
            <a:xfrm rot="-3799419">
              <a:off x="6159159" y="3110301"/>
              <a:ext cx="931937" cy="848273"/>
            </a:xfrm>
            <a:custGeom>
              <a:avLst/>
              <a:gdLst/>
              <a:ahLst/>
              <a:cxnLst/>
              <a:rect l="l" t="t" r="r" b="b"/>
              <a:pathLst>
                <a:path w="73596" h="66989" extrusionOk="0">
                  <a:moveTo>
                    <a:pt x="6270" y="0"/>
                  </a:moveTo>
                  <a:cubicBezTo>
                    <a:pt x="6270" y="0"/>
                    <a:pt x="0" y="4920"/>
                    <a:pt x="2364" y="14324"/>
                  </a:cubicBezTo>
                  <a:cubicBezTo>
                    <a:pt x="4678" y="23729"/>
                    <a:pt x="11864" y="26333"/>
                    <a:pt x="16832" y="29950"/>
                  </a:cubicBezTo>
                  <a:cubicBezTo>
                    <a:pt x="21462" y="33326"/>
                    <a:pt x="48951" y="46444"/>
                    <a:pt x="58645" y="53148"/>
                  </a:cubicBezTo>
                  <a:cubicBezTo>
                    <a:pt x="68338" y="59803"/>
                    <a:pt x="65204" y="66989"/>
                    <a:pt x="65204" y="66989"/>
                  </a:cubicBezTo>
                  <a:cubicBezTo>
                    <a:pt x="65204" y="66989"/>
                    <a:pt x="73595" y="58694"/>
                    <a:pt x="69978" y="49241"/>
                  </a:cubicBezTo>
                  <a:cubicBezTo>
                    <a:pt x="66361" y="39788"/>
                    <a:pt x="24018" y="24356"/>
                    <a:pt x="13311" y="14083"/>
                  </a:cubicBezTo>
                  <a:cubicBezTo>
                    <a:pt x="9356" y="10369"/>
                    <a:pt x="6849" y="5354"/>
                    <a:pt x="6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8;p47">
              <a:extLst>
                <a:ext uri="{FF2B5EF4-FFF2-40B4-BE49-F238E27FC236}">
                  <a16:creationId xmlns:a16="http://schemas.microsoft.com/office/drawing/2014/main" id="{62DD3CB1-FC63-4876-BD5A-07BC53A8BEE5}"/>
                </a:ext>
              </a:extLst>
            </p:cNvPr>
            <p:cNvSpPr/>
            <p:nvPr/>
          </p:nvSpPr>
          <p:spPr>
            <a:xfrm rot="-3799419">
              <a:off x="6706789" y="3372836"/>
              <a:ext cx="931937" cy="848894"/>
            </a:xfrm>
            <a:custGeom>
              <a:avLst/>
              <a:gdLst/>
              <a:ahLst/>
              <a:cxnLst/>
              <a:rect l="l" t="t" r="r" b="b"/>
              <a:pathLst>
                <a:path w="73596" h="67038" extrusionOk="0">
                  <a:moveTo>
                    <a:pt x="6270" y="1"/>
                  </a:moveTo>
                  <a:cubicBezTo>
                    <a:pt x="6270" y="1"/>
                    <a:pt x="1" y="4968"/>
                    <a:pt x="2364" y="14421"/>
                  </a:cubicBezTo>
                  <a:cubicBezTo>
                    <a:pt x="4727" y="23826"/>
                    <a:pt x="11864" y="26382"/>
                    <a:pt x="16832" y="29999"/>
                  </a:cubicBezTo>
                  <a:cubicBezTo>
                    <a:pt x="21462" y="33375"/>
                    <a:pt x="48951" y="46589"/>
                    <a:pt x="58645" y="53196"/>
                  </a:cubicBezTo>
                  <a:cubicBezTo>
                    <a:pt x="68338" y="59852"/>
                    <a:pt x="65204" y="67038"/>
                    <a:pt x="65204" y="67038"/>
                  </a:cubicBezTo>
                  <a:cubicBezTo>
                    <a:pt x="65204" y="67038"/>
                    <a:pt x="73595" y="58694"/>
                    <a:pt x="69978" y="49290"/>
                  </a:cubicBezTo>
                  <a:cubicBezTo>
                    <a:pt x="66361" y="39837"/>
                    <a:pt x="24018" y="24356"/>
                    <a:pt x="13311" y="14132"/>
                  </a:cubicBezTo>
                  <a:cubicBezTo>
                    <a:pt x="9357" y="10418"/>
                    <a:pt x="6849" y="5402"/>
                    <a:pt x="6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9;p47">
              <a:extLst>
                <a:ext uri="{FF2B5EF4-FFF2-40B4-BE49-F238E27FC236}">
                  <a16:creationId xmlns:a16="http://schemas.microsoft.com/office/drawing/2014/main" id="{0974E93C-459D-4B0A-8F39-63980F71ACE2}"/>
                </a:ext>
              </a:extLst>
            </p:cNvPr>
            <p:cNvSpPr/>
            <p:nvPr/>
          </p:nvSpPr>
          <p:spPr>
            <a:xfrm rot="-3799419">
              <a:off x="6772658" y="3736195"/>
              <a:ext cx="533766" cy="58034"/>
            </a:xfrm>
            <a:custGeom>
              <a:avLst/>
              <a:gdLst/>
              <a:ahLst/>
              <a:cxnLst/>
              <a:rect l="l" t="t" r="r" b="b"/>
              <a:pathLst>
                <a:path w="42152" h="4583" extrusionOk="0">
                  <a:moveTo>
                    <a:pt x="1737" y="1"/>
                  </a:moveTo>
                  <a:cubicBezTo>
                    <a:pt x="773" y="1"/>
                    <a:pt x="1" y="821"/>
                    <a:pt x="1" y="1785"/>
                  </a:cubicBezTo>
                  <a:lnTo>
                    <a:pt x="1" y="2846"/>
                  </a:lnTo>
                  <a:cubicBezTo>
                    <a:pt x="1" y="3811"/>
                    <a:pt x="773" y="4582"/>
                    <a:pt x="1737" y="4582"/>
                  </a:cubicBezTo>
                  <a:lnTo>
                    <a:pt x="40415" y="4582"/>
                  </a:lnTo>
                  <a:cubicBezTo>
                    <a:pt x="41380" y="4582"/>
                    <a:pt x="42152" y="3811"/>
                    <a:pt x="42152" y="2846"/>
                  </a:cubicBezTo>
                  <a:lnTo>
                    <a:pt x="42152" y="1785"/>
                  </a:lnTo>
                  <a:cubicBezTo>
                    <a:pt x="42152" y="821"/>
                    <a:pt x="41380" y="1"/>
                    <a:pt x="40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50;p47">
              <a:extLst>
                <a:ext uri="{FF2B5EF4-FFF2-40B4-BE49-F238E27FC236}">
                  <a16:creationId xmlns:a16="http://schemas.microsoft.com/office/drawing/2014/main" id="{60817914-9C89-4834-8DA2-9FA72B3B6307}"/>
                </a:ext>
              </a:extLst>
            </p:cNvPr>
            <p:cNvSpPr/>
            <p:nvPr/>
          </p:nvSpPr>
          <p:spPr>
            <a:xfrm rot="-3799419">
              <a:off x="6499506" y="3674123"/>
              <a:ext cx="831774" cy="57426"/>
            </a:xfrm>
            <a:custGeom>
              <a:avLst/>
              <a:gdLst/>
              <a:ahLst/>
              <a:cxnLst/>
              <a:rect l="l" t="t" r="r" b="b"/>
              <a:pathLst>
                <a:path w="65686" h="4535" extrusionOk="0">
                  <a:moveTo>
                    <a:pt x="1785" y="1"/>
                  </a:moveTo>
                  <a:cubicBezTo>
                    <a:pt x="772" y="1"/>
                    <a:pt x="1" y="773"/>
                    <a:pt x="1" y="1737"/>
                  </a:cubicBezTo>
                  <a:lnTo>
                    <a:pt x="1" y="2798"/>
                  </a:lnTo>
                  <a:cubicBezTo>
                    <a:pt x="1" y="3763"/>
                    <a:pt x="772" y="4534"/>
                    <a:pt x="1785" y="4534"/>
                  </a:cubicBezTo>
                  <a:lnTo>
                    <a:pt x="63950" y="4534"/>
                  </a:lnTo>
                  <a:cubicBezTo>
                    <a:pt x="64914" y="4534"/>
                    <a:pt x="65686" y="3763"/>
                    <a:pt x="65686" y="2798"/>
                  </a:cubicBezTo>
                  <a:lnTo>
                    <a:pt x="65686" y="1737"/>
                  </a:lnTo>
                  <a:cubicBezTo>
                    <a:pt x="65686" y="773"/>
                    <a:pt x="64914" y="1"/>
                    <a:pt x="63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51;p47">
              <a:extLst>
                <a:ext uri="{FF2B5EF4-FFF2-40B4-BE49-F238E27FC236}">
                  <a16:creationId xmlns:a16="http://schemas.microsoft.com/office/drawing/2014/main" id="{2811D618-E1C8-48BB-8622-6C1E60BA6163}"/>
                </a:ext>
              </a:extLst>
            </p:cNvPr>
            <p:cNvSpPr/>
            <p:nvPr/>
          </p:nvSpPr>
          <p:spPr>
            <a:xfrm rot="-3799419">
              <a:off x="6440606" y="3651861"/>
              <a:ext cx="696205" cy="58034"/>
            </a:xfrm>
            <a:custGeom>
              <a:avLst/>
              <a:gdLst/>
              <a:ahLst/>
              <a:cxnLst/>
              <a:rect l="l" t="t" r="r" b="b"/>
              <a:pathLst>
                <a:path w="54980" h="4583" extrusionOk="0">
                  <a:moveTo>
                    <a:pt x="1785" y="1"/>
                  </a:moveTo>
                  <a:cubicBezTo>
                    <a:pt x="821" y="1"/>
                    <a:pt x="1" y="773"/>
                    <a:pt x="1" y="1785"/>
                  </a:cubicBezTo>
                  <a:lnTo>
                    <a:pt x="1" y="2798"/>
                  </a:lnTo>
                  <a:cubicBezTo>
                    <a:pt x="1" y="3811"/>
                    <a:pt x="821" y="4583"/>
                    <a:pt x="1785" y="4583"/>
                  </a:cubicBezTo>
                  <a:lnTo>
                    <a:pt x="53244" y="4583"/>
                  </a:lnTo>
                  <a:cubicBezTo>
                    <a:pt x="54208" y="4583"/>
                    <a:pt x="54980" y="3811"/>
                    <a:pt x="54980" y="2798"/>
                  </a:cubicBezTo>
                  <a:lnTo>
                    <a:pt x="54980" y="1785"/>
                  </a:lnTo>
                  <a:cubicBezTo>
                    <a:pt x="54980" y="773"/>
                    <a:pt x="54208" y="1"/>
                    <a:pt x="5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52;p47">
              <a:extLst>
                <a:ext uri="{FF2B5EF4-FFF2-40B4-BE49-F238E27FC236}">
                  <a16:creationId xmlns:a16="http://schemas.microsoft.com/office/drawing/2014/main" id="{60B4E3DB-1182-44BC-969E-3ECD417632D5}"/>
                </a:ext>
              </a:extLst>
            </p:cNvPr>
            <p:cNvSpPr/>
            <p:nvPr/>
          </p:nvSpPr>
          <p:spPr>
            <a:xfrm rot="-3799419">
              <a:off x="6467983" y="3579146"/>
              <a:ext cx="407960" cy="57426"/>
            </a:xfrm>
            <a:custGeom>
              <a:avLst/>
              <a:gdLst/>
              <a:ahLst/>
              <a:cxnLst/>
              <a:rect l="l" t="t" r="r" b="b"/>
              <a:pathLst>
                <a:path w="32217" h="4535" extrusionOk="0">
                  <a:moveTo>
                    <a:pt x="1736" y="1"/>
                  </a:moveTo>
                  <a:cubicBezTo>
                    <a:pt x="772" y="1"/>
                    <a:pt x="0" y="773"/>
                    <a:pt x="0" y="1737"/>
                  </a:cubicBezTo>
                  <a:lnTo>
                    <a:pt x="0" y="2798"/>
                  </a:lnTo>
                  <a:cubicBezTo>
                    <a:pt x="0" y="3763"/>
                    <a:pt x="772" y="4534"/>
                    <a:pt x="1736" y="4534"/>
                  </a:cubicBezTo>
                  <a:lnTo>
                    <a:pt x="30432" y="4534"/>
                  </a:lnTo>
                  <a:cubicBezTo>
                    <a:pt x="31444" y="4534"/>
                    <a:pt x="32216" y="3763"/>
                    <a:pt x="32216" y="2798"/>
                  </a:cubicBezTo>
                  <a:lnTo>
                    <a:pt x="32216" y="1737"/>
                  </a:lnTo>
                  <a:cubicBezTo>
                    <a:pt x="32216" y="773"/>
                    <a:pt x="31444" y="1"/>
                    <a:pt x="30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3;p47">
              <a:extLst>
                <a:ext uri="{FF2B5EF4-FFF2-40B4-BE49-F238E27FC236}">
                  <a16:creationId xmlns:a16="http://schemas.microsoft.com/office/drawing/2014/main" id="{E306FEDA-10F7-40B2-9D5B-60161E2D7ADD}"/>
                </a:ext>
              </a:extLst>
            </p:cNvPr>
            <p:cNvSpPr/>
            <p:nvPr/>
          </p:nvSpPr>
          <p:spPr>
            <a:xfrm rot="-3799419">
              <a:off x="5619208" y="3217496"/>
              <a:ext cx="533766" cy="58021"/>
            </a:xfrm>
            <a:custGeom>
              <a:avLst/>
              <a:gdLst/>
              <a:ahLst/>
              <a:cxnLst/>
              <a:rect l="l" t="t" r="r" b="b"/>
              <a:pathLst>
                <a:path w="42152" h="4582" extrusionOk="0">
                  <a:moveTo>
                    <a:pt x="1737" y="0"/>
                  </a:moveTo>
                  <a:cubicBezTo>
                    <a:pt x="772" y="0"/>
                    <a:pt x="1" y="772"/>
                    <a:pt x="1" y="1736"/>
                  </a:cubicBezTo>
                  <a:lnTo>
                    <a:pt x="1" y="2797"/>
                  </a:lnTo>
                  <a:cubicBezTo>
                    <a:pt x="1" y="3762"/>
                    <a:pt x="772" y="4582"/>
                    <a:pt x="1737" y="4582"/>
                  </a:cubicBezTo>
                  <a:lnTo>
                    <a:pt x="40415" y="4582"/>
                  </a:lnTo>
                  <a:cubicBezTo>
                    <a:pt x="41380" y="4582"/>
                    <a:pt x="42151" y="3762"/>
                    <a:pt x="42151" y="2797"/>
                  </a:cubicBezTo>
                  <a:lnTo>
                    <a:pt x="42151" y="1736"/>
                  </a:lnTo>
                  <a:cubicBezTo>
                    <a:pt x="42151" y="772"/>
                    <a:pt x="41380" y="0"/>
                    <a:pt x="40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4;p47">
              <a:extLst>
                <a:ext uri="{FF2B5EF4-FFF2-40B4-BE49-F238E27FC236}">
                  <a16:creationId xmlns:a16="http://schemas.microsoft.com/office/drawing/2014/main" id="{0D853D69-8626-4390-91F1-CAD9BADB6295}"/>
                </a:ext>
              </a:extLst>
            </p:cNvPr>
            <p:cNvSpPr/>
            <p:nvPr/>
          </p:nvSpPr>
          <p:spPr>
            <a:xfrm rot="-3799419">
              <a:off x="5364181" y="3103398"/>
              <a:ext cx="831774" cy="58034"/>
            </a:xfrm>
            <a:custGeom>
              <a:avLst/>
              <a:gdLst/>
              <a:ahLst/>
              <a:cxnLst/>
              <a:rect l="l" t="t" r="r" b="b"/>
              <a:pathLst>
                <a:path w="65686" h="4583" extrusionOk="0">
                  <a:moveTo>
                    <a:pt x="1785" y="1"/>
                  </a:moveTo>
                  <a:cubicBezTo>
                    <a:pt x="772" y="1"/>
                    <a:pt x="1" y="821"/>
                    <a:pt x="1" y="1785"/>
                  </a:cubicBezTo>
                  <a:lnTo>
                    <a:pt x="1" y="2846"/>
                  </a:lnTo>
                  <a:cubicBezTo>
                    <a:pt x="1" y="3811"/>
                    <a:pt x="772" y="4582"/>
                    <a:pt x="1785" y="4582"/>
                  </a:cubicBezTo>
                  <a:lnTo>
                    <a:pt x="63950" y="4582"/>
                  </a:lnTo>
                  <a:cubicBezTo>
                    <a:pt x="64914" y="4582"/>
                    <a:pt x="65686" y="3811"/>
                    <a:pt x="65686" y="2846"/>
                  </a:cubicBezTo>
                  <a:lnTo>
                    <a:pt x="65686" y="1785"/>
                  </a:lnTo>
                  <a:cubicBezTo>
                    <a:pt x="65686" y="821"/>
                    <a:pt x="64914" y="1"/>
                    <a:pt x="63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55;p47">
              <a:extLst>
                <a:ext uri="{FF2B5EF4-FFF2-40B4-BE49-F238E27FC236}">
                  <a16:creationId xmlns:a16="http://schemas.microsoft.com/office/drawing/2014/main" id="{184E8778-4D6E-4543-B3B1-40EF9FD54557}"/>
                </a:ext>
              </a:extLst>
            </p:cNvPr>
            <p:cNvSpPr/>
            <p:nvPr/>
          </p:nvSpPr>
          <p:spPr>
            <a:xfrm rot="-3799419">
              <a:off x="5292733" y="3075439"/>
              <a:ext cx="696205" cy="57426"/>
            </a:xfrm>
            <a:custGeom>
              <a:avLst/>
              <a:gdLst/>
              <a:ahLst/>
              <a:cxnLst/>
              <a:rect l="l" t="t" r="r" b="b"/>
              <a:pathLst>
                <a:path w="54980" h="4535" extrusionOk="0">
                  <a:moveTo>
                    <a:pt x="1785" y="1"/>
                  </a:moveTo>
                  <a:cubicBezTo>
                    <a:pt x="821" y="1"/>
                    <a:pt x="1" y="772"/>
                    <a:pt x="1" y="1737"/>
                  </a:cubicBezTo>
                  <a:lnTo>
                    <a:pt x="1" y="2798"/>
                  </a:lnTo>
                  <a:cubicBezTo>
                    <a:pt x="1" y="3763"/>
                    <a:pt x="821" y="4534"/>
                    <a:pt x="1785" y="4534"/>
                  </a:cubicBezTo>
                  <a:lnTo>
                    <a:pt x="53244" y="4534"/>
                  </a:lnTo>
                  <a:cubicBezTo>
                    <a:pt x="54208" y="4534"/>
                    <a:pt x="54980" y="3763"/>
                    <a:pt x="54980" y="2798"/>
                  </a:cubicBezTo>
                  <a:lnTo>
                    <a:pt x="54980" y="1737"/>
                  </a:lnTo>
                  <a:cubicBezTo>
                    <a:pt x="54980" y="772"/>
                    <a:pt x="54208" y="1"/>
                    <a:pt x="5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56;p47">
              <a:extLst>
                <a:ext uri="{FF2B5EF4-FFF2-40B4-BE49-F238E27FC236}">
                  <a16:creationId xmlns:a16="http://schemas.microsoft.com/office/drawing/2014/main" id="{ACF94D70-808A-4AB6-9235-D04022A49446}"/>
                </a:ext>
              </a:extLst>
            </p:cNvPr>
            <p:cNvSpPr/>
            <p:nvPr/>
          </p:nvSpPr>
          <p:spPr>
            <a:xfrm rot="-3799419">
              <a:off x="7015800" y="3841273"/>
              <a:ext cx="533766" cy="58021"/>
            </a:xfrm>
            <a:custGeom>
              <a:avLst/>
              <a:gdLst/>
              <a:ahLst/>
              <a:cxnLst/>
              <a:rect l="l" t="t" r="r" b="b"/>
              <a:pathLst>
                <a:path w="42152" h="4582" extrusionOk="0">
                  <a:moveTo>
                    <a:pt x="1737" y="0"/>
                  </a:moveTo>
                  <a:cubicBezTo>
                    <a:pt x="772" y="0"/>
                    <a:pt x="1" y="772"/>
                    <a:pt x="1" y="1737"/>
                  </a:cubicBezTo>
                  <a:lnTo>
                    <a:pt x="1" y="2798"/>
                  </a:lnTo>
                  <a:cubicBezTo>
                    <a:pt x="1" y="3810"/>
                    <a:pt x="772" y="4582"/>
                    <a:pt x="1737" y="4582"/>
                  </a:cubicBezTo>
                  <a:lnTo>
                    <a:pt x="40415" y="4582"/>
                  </a:lnTo>
                  <a:cubicBezTo>
                    <a:pt x="41380" y="4582"/>
                    <a:pt x="42151" y="3810"/>
                    <a:pt x="42151" y="2798"/>
                  </a:cubicBezTo>
                  <a:lnTo>
                    <a:pt x="42151" y="1737"/>
                  </a:lnTo>
                  <a:cubicBezTo>
                    <a:pt x="42151" y="772"/>
                    <a:pt x="41380" y="0"/>
                    <a:pt x="40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57;p47">
              <a:extLst>
                <a:ext uri="{FF2B5EF4-FFF2-40B4-BE49-F238E27FC236}">
                  <a16:creationId xmlns:a16="http://schemas.microsoft.com/office/drawing/2014/main" id="{846B66FC-691B-48AE-BD1F-154BDB30F1EA}"/>
                </a:ext>
              </a:extLst>
            </p:cNvPr>
            <p:cNvSpPr/>
            <p:nvPr/>
          </p:nvSpPr>
          <p:spPr>
            <a:xfrm rot="-3799419">
              <a:off x="7023425" y="3924149"/>
              <a:ext cx="761545" cy="57426"/>
            </a:xfrm>
            <a:custGeom>
              <a:avLst/>
              <a:gdLst/>
              <a:ahLst/>
              <a:cxnLst/>
              <a:rect l="l" t="t" r="r" b="b"/>
              <a:pathLst>
                <a:path w="60140" h="4535" extrusionOk="0">
                  <a:moveTo>
                    <a:pt x="1736" y="1"/>
                  </a:moveTo>
                  <a:cubicBezTo>
                    <a:pt x="772" y="1"/>
                    <a:pt x="0" y="772"/>
                    <a:pt x="0" y="1737"/>
                  </a:cubicBezTo>
                  <a:lnTo>
                    <a:pt x="0" y="2798"/>
                  </a:lnTo>
                  <a:cubicBezTo>
                    <a:pt x="0" y="3763"/>
                    <a:pt x="772" y="4534"/>
                    <a:pt x="1736" y="4534"/>
                  </a:cubicBezTo>
                  <a:lnTo>
                    <a:pt x="58355" y="4534"/>
                  </a:lnTo>
                  <a:cubicBezTo>
                    <a:pt x="59320" y="4534"/>
                    <a:pt x="60139" y="3763"/>
                    <a:pt x="60139" y="2798"/>
                  </a:cubicBezTo>
                  <a:lnTo>
                    <a:pt x="60139" y="1737"/>
                  </a:lnTo>
                  <a:cubicBezTo>
                    <a:pt x="60139" y="772"/>
                    <a:pt x="59320" y="1"/>
                    <a:pt x="58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58;p47">
              <a:extLst>
                <a:ext uri="{FF2B5EF4-FFF2-40B4-BE49-F238E27FC236}">
                  <a16:creationId xmlns:a16="http://schemas.microsoft.com/office/drawing/2014/main" id="{8FED39AF-A234-4205-AC4B-D00A3C4A4978}"/>
                </a:ext>
              </a:extLst>
            </p:cNvPr>
            <p:cNvSpPr/>
            <p:nvPr/>
          </p:nvSpPr>
          <p:spPr>
            <a:xfrm rot="-3799419">
              <a:off x="7146883" y="3970122"/>
              <a:ext cx="774993" cy="58034"/>
            </a:xfrm>
            <a:custGeom>
              <a:avLst/>
              <a:gdLst/>
              <a:ahLst/>
              <a:cxnLst/>
              <a:rect l="l" t="t" r="r" b="b"/>
              <a:pathLst>
                <a:path w="61202" h="4583" extrusionOk="0">
                  <a:moveTo>
                    <a:pt x="1737" y="1"/>
                  </a:moveTo>
                  <a:cubicBezTo>
                    <a:pt x="773" y="1"/>
                    <a:pt x="1" y="772"/>
                    <a:pt x="1" y="1785"/>
                  </a:cubicBezTo>
                  <a:lnTo>
                    <a:pt x="1" y="2798"/>
                  </a:lnTo>
                  <a:cubicBezTo>
                    <a:pt x="1" y="3811"/>
                    <a:pt x="773" y="4582"/>
                    <a:pt x="1737" y="4582"/>
                  </a:cubicBezTo>
                  <a:lnTo>
                    <a:pt x="59417" y="4582"/>
                  </a:lnTo>
                  <a:cubicBezTo>
                    <a:pt x="60381" y="4582"/>
                    <a:pt x="61201" y="3811"/>
                    <a:pt x="61201" y="2798"/>
                  </a:cubicBezTo>
                  <a:lnTo>
                    <a:pt x="61201" y="1785"/>
                  </a:lnTo>
                  <a:cubicBezTo>
                    <a:pt x="61201" y="772"/>
                    <a:pt x="60381" y="1"/>
                    <a:pt x="59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59;p47">
              <a:extLst>
                <a:ext uri="{FF2B5EF4-FFF2-40B4-BE49-F238E27FC236}">
                  <a16:creationId xmlns:a16="http://schemas.microsoft.com/office/drawing/2014/main" id="{02EB5295-9907-43CE-8380-FFDAEDD2A159}"/>
                </a:ext>
              </a:extLst>
            </p:cNvPr>
            <p:cNvSpPr/>
            <p:nvPr/>
          </p:nvSpPr>
          <p:spPr>
            <a:xfrm rot="-3799419">
              <a:off x="6184550" y="3501542"/>
              <a:ext cx="533766" cy="58021"/>
            </a:xfrm>
            <a:custGeom>
              <a:avLst/>
              <a:gdLst/>
              <a:ahLst/>
              <a:cxnLst/>
              <a:rect l="l" t="t" r="r" b="b"/>
              <a:pathLst>
                <a:path w="42152" h="4582" extrusionOk="0">
                  <a:moveTo>
                    <a:pt x="1737" y="0"/>
                  </a:moveTo>
                  <a:cubicBezTo>
                    <a:pt x="772" y="0"/>
                    <a:pt x="1" y="820"/>
                    <a:pt x="1" y="1785"/>
                  </a:cubicBezTo>
                  <a:lnTo>
                    <a:pt x="1" y="2846"/>
                  </a:lnTo>
                  <a:cubicBezTo>
                    <a:pt x="1" y="3810"/>
                    <a:pt x="772" y="4582"/>
                    <a:pt x="1737" y="4582"/>
                  </a:cubicBezTo>
                  <a:lnTo>
                    <a:pt x="40415" y="4582"/>
                  </a:lnTo>
                  <a:cubicBezTo>
                    <a:pt x="41380" y="4582"/>
                    <a:pt x="42151" y="3810"/>
                    <a:pt x="42151" y="2846"/>
                  </a:cubicBezTo>
                  <a:lnTo>
                    <a:pt x="42151" y="1785"/>
                  </a:lnTo>
                  <a:cubicBezTo>
                    <a:pt x="42151" y="820"/>
                    <a:pt x="41380" y="0"/>
                    <a:pt x="40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60;p47">
              <a:extLst>
                <a:ext uri="{FF2B5EF4-FFF2-40B4-BE49-F238E27FC236}">
                  <a16:creationId xmlns:a16="http://schemas.microsoft.com/office/drawing/2014/main" id="{145DB7EC-192B-424A-82FF-71FE88BF3B1D}"/>
                </a:ext>
              </a:extLst>
            </p:cNvPr>
            <p:cNvSpPr/>
            <p:nvPr/>
          </p:nvSpPr>
          <p:spPr>
            <a:xfrm rot="-3799419">
              <a:off x="5930073" y="3387725"/>
              <a:ext cx="831774" cy="58021"/>
            </a:xfrm>
            <a:custGeom>
              <a:avLst/>
              <a:gdLst/>
              <a:ahLst/>
              <a:cxnLst/>
              <a:rect l="l" t="t" r="r" b="b"/>
              <a:pathLst>
                <a:path w="65686" h="4582" extrusionOk="0">
                  <a:moveTo>
                    <a:pt x="1785" y="0"/>
                  </a:moveTo>
                  <a:cubicBezTo>
                    <a:pt x="772" y="0"/>
                    <a:pt x="1" y="772"/>
                    <a:pt x="1" y="1736"/>
                  </a:cubicBezTo>
                  <a:lnTo>
                    <a:pt x="1" y="2797"/>
                  </a:lnTo>
                  <a:cubicBezTo>
                    <a:pt x="1" y="3762"/>
                    <a:pt x="772" y="4582"/>
                    <a:pt x="1785" y="4582"/>
                  </a:cubicBezTo>
                  <a:lnTo>
                    <a:pt x="63950" y="4582"/>
                  </a:lnTo>
                  <a:cubicBezTo>
                    <a:pt x="64914" y="4582"/>
                    <a:pt x="65686" y="3762"/>
                    <a:pt x="65686" y="2797"/>
                  </a:cubicBezTo>
                  <a:lnTo>
                    <a:pt x="65686" y="1736"/>
                  </a:lnTo>
                  <a:cubicBezTo>
                    <a:pt x="65686" y="772"/>
                    <a:pt x="64914" y="0"/>
                    <a:pt x="63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61;p47">
              <a:extLst>
                <a:ext uri="{FF2B5EF4-FFF2-40B4-BE49-F238E27FC236}">
                  <a16:creationId xmlns:a16="http://schemas.microsoft.com/office/drawing/2014/main" id="{509B2516-A24D-4B33-A97A-0446E9AD6370}"/>
                </a:ext>
              </a:extLst>
            </p:cNvPr>
            <p:cNvSpPr/>
            <p:nvPr/>
          </p:nvSpPr>
          <p:spPr>
            <a:xfrm rot="-3799419">
              <a:off x="5858347" y="3359317"/>
              <a:ext cx="696205" cy="58034"/>
            </a:xfrm>
            <a:custGeom>
              <a:avLst/>
              <a:gdLst/>
              <a:ahLst/>
              <a:cxnLst/>
              <a:rect l="l" t="t" r="r" b="b"/>
              <a:pathLst>
                <a:path w="54980" h="4583" extrusionOk="0">
                  <a:moveTo>
                    <a:pt x="1785" y="1"/>
                  </a:moveTo>
                  <a:cubicBezTo>
                    <a:pt x="821" y="1"/>
                    <a:pt x="1" y="772"/>
                    <a:pt x="1" y="1785"/>
                  </a:cubicBezTo>
                  <a:lnTo>
                    <a:pt x="1" y="2798"/>
                  </a:lnTo>
                  <a:cubicBezTo>
                    <a:pt x="1" y="3811"/>
                    <a:pt x="821" y="4582"/>
                    <a:pt x="1785" y="4582"/>
                  </a:cubicBezTo>
                  <a:lnTo>
                    <a:pt x="53244" y="4582"/>
                  </a:lnTo>
                  <a:cubicBezTo>
                    <a:pt x="54208" y="4582"/>
                    <a:pt x="54980" y="3811"/>
                    <a:pt x="54980" y="2798"/>
                  </a:cubicBezTo>
                  <a:lnTo>
                    <a:pt x="54980" y="1785"/>
                  </a:lnTo>
                  <a:cubicBezTo>
                    <a:pt x="54980" y="772"/>
                    <a:pt x="54208" y="1"/>
                    <a:pt x="53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62;p47">
              <a:extLst>
                <a:ext uri="{FF2B5EF4-FFF2-40B4-BE49-F238E27FC236}">
                  <a16:creationId xmlns:a16="http://schemas.microsoft.com/office/drawing/2014/main" id="{A40FC0B1-3DEA-4C6C-870C-E1D547B382DC}"/>
                </a:ext>
              </a:extLst>
            </p:cNvPr>
            <p:cNvSpPr/>
            <p:nvPr/>
          </p:nvSpPr>
          <p:spPr>
            <a:xfrm rot="-3799419">
              <a:off x="5885724" y="3286601"/>
              <a:ext cx="407960" cy="57426"/>
            </a:xfrm>
            <a:custGeom>
              <a:avLst/>
              <a:gdLst/>
              <a:ahLst/>
              <a:cxnLst/>
              <a:rect l="l" t="t" r="r" b="b"/>
              <a:pathLst>
                <a:path w="32217" h="4535" extrusionOk="0">
                  <a:moveTo>
                    <a:pt x="1736" y="1"/>
                  </a:moveTo>
                  <a:cubicBezTo>
                    <a:pt x="772" y="1"/>
                    <a:pt x="0" y="772"/>
                    <a:pt x="0" y="1737"/>
                  </a:cubicBezTo>
                  <a:lnTo>
                    <a:pt x="0" y="2798"/>
                  </a:lnTo>
                  <a:cubicBezTo>
                    <a:pt x="0" y="3763"/>
                    <a:pt x="772" y="4534"/>
                    <a:pt x="1736" y="4534"/>
                  </a:cubicBezTo>
                  <a:lnTo>
                    <a:pt x="30432" y="4534"/>
                  </a:lnTo>
                  <a:cubicBezTo>
                    <a:pt x="31444" y="4534"/>
                    <a:pt x="32216" y="3763"/>
                    <a:pt x="32216" y="2798"/>
                  </a:cubicBezTo>
                  <a:lnTo>
                    <a:pt x="32216" y="1737"/>
                  </a:lnTo>
                  <a:cubicBezTo>
                    <a:pt x="32216" y="772"/>
                    <a:pt x="31444" y="1"/>
                    <a:pt x="30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63;p47">
              <a:extLst>
                <a:ext uri="{FF2B5EF4-FFF2-40B4-BE49-F238E27FC236}">
                  <a16:creationId xmlns:a16="http://schemas.microsoft.com/office/drawing/2014/main" id="{54524C7E-C7BA-4DBD-8050-C185DCF36C4F}"/>
                </a:ext>
              </a:extLst>
            </p:cNvPr>
            <p:cNvSpPr/>
            <p:nvPr/>
          </p:nvSpPr>
          <p:spPr>
            <a:xfrm rot="-3799419">
              <a:off x="5343750" y="3041759"/>
              <a:ext cx="394525" cy="552076"/>
            </a:xfrm>
            <a:custGeom>
              <a:avLst/>
              <a:gdLst/>
              <a:ahLst/>
              <a:cxnLst/>
              <a:rect l="l" t="t" r="r" b="b"/>
              <a:pathLst>
                <a:path w="31156" h="43598" extrusionOk="0">
                  <a:moveTo>
                    <a:pt x="29708" y="0"/>
                  </a:moveTo>
                  <a:cubicBezTo>
                    <a:pt x="29708" y="0"/>
                    <a:pt x="5691" y="9742"/>
                    <a:pt x="2653" y="22088"/>
                  </a:cubicBezTo>
                  <a:cubicBezTo>
                    <a:pt x="1978" y="25078"/>
                    <a:pt x="1737" y="28213"/>
                    <a:pt x="1929" y="31300"/>
                  </a:cubicBezTo>
                  <a:cubicBezTo>
                    <a:pt x="2219" y="34917"/>
                    <a:pt x="3424" y="38341"/>
                    <a:pt x="5450" y="41331"/>
                  </a:cubicBezTo>
                  <a:cubicBezTo>
                    <a:pt x="5884" y="42055"/>
                    <a:pt x="6463" y="42682"/>
                    <a:pt x="7090" y="43260"/>
                  </a:cubicBezTo>
                  <a:lnTo>
                    <a:pt x="7476" y="43598"/>
                  </a:lnTo>
                  <a:lnTo>
                    <a:pt x="7476" y="43598"/>
                  </a:lnTo>
                  <a:cubicBezTo>
                    <a:pt x="0" y="22571"/>
                    <a:pt x="31155" y="12346"/>
                    <a:pt x="31155" y="12346"/>
                  </a:cubicBezTo>
                  <a:lnTo>
                    <a:pt x="29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64;p47">
              <a:extLst>
                <a:ext uri="{FF2B5EF4-FFF2-40B4-BE49-F238E27FC236}">
                  <a16:creationId xmlns:a16="http://schemas.microsoft.com/office/drawing/2014/main" id="{920C7769-BE1F-4875-8981-A58B84B13484}"/>
                </a:ext>
              </a:extLst>
            </p:cNvPr>
            <p:cNvSpPr/>
            <p:nvPr/>
          </p:nvSpPr>
          <p:spPr>
            <a:xfrm rot="-3799419">
              <a:off x="7474469" y="3470966"/>
              <a:ext cx="409796" cy="534994"/>
            </a:xfrm>
            <a:custGeom>
              <a:avLst/>
              <a:gdLst/>
              <a:ahLst/>
              <a:cxnLst/>
              <a:rect l="l" t="t" r="r" b="b"/>
              <a:pathLst>
                <a:path w="32362" h="42249" extrusionOk="0">
                  <a:moveTo>
                    <a:pt x="24886" y="1"/>
                  </a:moveTo>
                  <a:cubicBezTo>
                    <a:pt x="32361" y="21028"/>
                    <a:pt x="1" y="29902"/>
                    <a:pt x="1" y="29902"/>
                  </a:cubicBezTo>
                  <a:lnTo>
                    <a:pt x="1448" y="42248"/>
                  </a:lnTo>
                  <a:cubicBezTo>
                    <a:pt x="1448" y="42248"/>
                    <a:pt x="23873" y="31976"/>
                    <a:pt x="28503" y="20160"/>
                  </a:cubicBezTo>
                  <a:cubicBezTo>
                    <a:pt x="29516" y="17266"/>
                    <a:pt x="29998" y="14276"/>
                    <a:pt x="29998" y="11238"/>
                  </a:cubicBezTo>
                  <a:cubicBezTo>
                    <a:pt x="30046" y="5354"/>
                    <a:pt x="27346" y="3232"/>
                    <a:pt x="24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65;p47">
              <a:extLst>
                <a:ext uri="{FF2B5EF4-FFF2-40B4-BE49-F238E27FC236}">
                  <a16:creationId xmlns:a16="http://schemas.microsoft.com/office/drawing/2014/main" id="{EA079876-1A44-467F-831B-8B096716A78F}"/>
                </a:ext>
              </a:extLst>
            </p:cNvPr>
            <p:cNvSpPr/>
            <p:nvPr/>
          </p:nvSpPr>
          <p:spPr>
            <a:xfrm rot="-3798645">
              <a:off x="5550631" y="2916476"/>
              <a:ext cx="340296" cy="57426"/>
            </a:xfrm>
            <a:custGeom>
              <a:avLst/>
              <a:gdLst/>
              <a:ahLst/>
              <a:cxnLst/>
              <a:rect l="l" t="t" r="r" b="b"/>
              <a:pathLst>
                <a:path w="54980" h="4535" extrusionOk="0">
                  <a:moveTo>
                    <a:pt x="1785" y="1"/>
                  </a:moveTo>
                  <a:cubicBezTo>
                    <a:pt x="821" y="1"/>
                    <a:pt x="1" y="772"/>
                    <a:pt x="1" y="1737"/>
                  </a:cubicBezTo>
                  <a:lnTo>
                    <a:pt x="1" y="2798"/>
                  </a:lnTo>
                  <a:cubicBezTo>
                    <a:pt x="1" y="3763"/>
                    <a:pt x="821" y="4534"/>
                    <a:pt x="1785" y="4534"/>
                  </a:cubicBezTo>
                  <a:lnTo>
                    <a:pt x="53244" y="4534"/>
                  </a:lnTo>
                  <a:cubicBezTo>
                    <a:pt x="54208" y="4534"/>
                    <a:pt x="54980" y="3763"/>
                    <a:pt x="54980" y="2798"/>
                  </a:cubicBezTo>
                  <a:lnTo>
                    <a:pt x="54980" y="1737"/>
                  </a:lnTo>
                  <a:cubicBezTo>
                    <a:pt x="54980" y="772"/>
                    <a:pt x="54208" y="1"/>
                    <a:pt x="5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66;p47">
              <a:extLst>
                <a:ext uri="{FF2B5EF4-FFF2-40B4-BE49-F238E27FC236}">
                  <a16:creationId xmlns:a16="http://schemas.microsoft.com/office/drawing/2014/main" id="{298D5B2D-922D-4071-A945-D850CB82D99F}"/>
                </a:ext>
              </a:extLst>
            </p:cNvPr>
            <p:cNvSpPr/>
            <p:nvPr/>
          </p:nvSpPr>
          <p:spPr>
            <a:xfrm rot="-3799291">
              <a:off x="5644345" y="2930641"/>
              <a:ext cx="445116" cy="58034"/>
            </a:xfrm>
            <a:custGeom>
              <a:avLst/>
              <a:gdLst/>
              <a:ahLst/>
              <a:cxnLst/>
              <a:rect l="l" t="t" r="r" b="b"/>
              <a:pathLst>
                <a:path w="65686" h="4583" extrusionOk="0">
                  <a:moveTo>
                    <a:pt x="1785" y="1"/>
                  </a:moveTo>
                  <a:cubicBezTo>
                    <a:pt x="772" y="1"/>
                    <a:pt x="1" y="821"/>
                    <a:pt x="1" y="1785"/>
                  </a:cubicBezTo>
                  <a:lnTo>
                    <a:pt x="1" y="2846"/>
                  </a:lnTo>
                  <a:cubicBezTo>
                    <a:pt x="1" y="3811"/>
                    <a:pt x="772" y="4582"/>
                    <a:pt x="1785" y="4582"/>
                  </a:cubicBezTo>
                  <a:lnTo>
                    <a:pt x="63950" y="4582"/>
                  </a:lnTo>
                  <a:cubicBezTo>
                    <a:pt x="64914" y="4582"/>
                    <a:pt x="65686" y="3811"/>
                    <a:pt x="65686" y="2846"/>
                  </a:cubicBezTo>
                  <a:lnTo>
                    <a:pt x="65686" y="1785"/>
                  </a:lnTo>
                  <a:cubicBezTo>
                    <a:pt x="65686" y="821"/>
                    <a:pt x="64914" y="1"/>
                    <a:pt x="6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67;p47">
              <a:extLst>
                <a:ext uri="{FF2B5EF4-FFF2-40B4-BE49-F238E27FC236}">
                  <a16:creationId xmlns:a16="http://schemas.microsoft.com/office/drawing/2014/main" id="{881044D5-68EC-4AC7-A132-894F27A3EBB8}"/>
                </a:ext>
              </a:extLst>
            </p:cNvPr>
            <p:cNvSpPr/>
            <p:nvPr/>
          </p:nvSpPr>
          <p:spPr>
            <a:xfrm rot="-3800097">
              <a:off x="5815372" y="3061301"/>
              <a:ext cx="297044" cy="58021"/>
            </a:xfrm>
            <a:custGeom>
              <a:avLst/>
              <a:gdLst/>
              <a:ahLst/>
              <a:cxnLst/>
              <a:rect l="l" t="t" r="r" b="b"/>
              <a:pathLst>
                <a:path w="42152" h="4582" extrusionOk="0">
                  <a:moveTo>
                    <a:pt x="1737" y="0"/>
                  </a:moveTo>
                  <a:cubicBezTo>
                    <a:pt x="772" y="0"/>
                    <a:pt x="1" y="772"/>
                    <a:pt x="1" y="1736"/>
                  </a:cubicBezTo>
                  <a:lnTo>
                    <a:pt x="1" y="2797"/>
                  </a:lnTo>
                  <a:cubicBezTo>
                    <a:pt x="1" y="3762"/>
                    <a:pt x="772" y="4582"/>
                    <a:pt x="1737" y="4582"/>
                  </a:cubicBezTo>
                  <a:lnTo>
                    <a:pt x="40415" y="4582"/>
                  </a:lnTo>
                  <a:cubicBezTo>
                    <a:pt x="41380" y="4582"/>
                    <a:pt x="42151" y="3762"/>
                    <a:pt x="42151" y="2797"/>
                  </a:cubicBezTo>
                  <a:lnTo>
                    <a:pt x="42151" y="1736"/>
                  </a:lnTo>
                  <a:cubicBezTo>
                    <a:pt x="42151" y="772"/>
                    <a:pt x="41380" y="0"/>
                    <a:pt x="40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68;p47">
              <a:extLst>
                <a:ext uri="{FF2B5EF4-FFF2-40B4-BE49-F238E27FC236}">
                  <a16:creationId xmlns:a16="http://schemas.microsoft.com/office/drawing/2014/main" id="{888ED17F-8DAE-44B6-83C0-53E10EE7187D}"/>
                </a:ext>
              </a:extLst>
            </p:cNvPr>
            <p:cNvSpPr/>
            <p:nvPr/>
          </p:nvSpPr>
          <p:spPr>
            <a:xfrm rot="-3799953">
              <a:off x="6113570" y="3201887"/>
              <a:ext cx="343922" cy="58034"/>
            </a:xfrm>
            <a:custGeom>
              <a:avLst/>
              <a:gdLst/>
              <a:ahLst/>
              <a:cxnLst/>
              <a:rect l="l" t="t" r="r" b="b"/>
              <a:pathLst>
                <a:path w="54980" h="4583" extrusionOk="0">
                  <a:moveTo>
                    <a:pt x="1785" y="1"/>
                  </a:moveTo>
                  <a:cubicBezTo>
                    <a:pt x="821" y="1"/>
                    <a:pt x="1" y="772"/>
                    <a:pt x="1" y="1785"/>
                  </a:cubicBezTo>
                  <a:lnTo>
                    <a:pt x="1" y="2798"/>
                  </a:lnTo>
                  <a:cubicBezTo>
                    <a:pt x="1" y="3811"/>
                    <a:pt x="821" y="4582"/>
                    <a:pt x="1785" y="4582"/>
                  </a:cubicBezTo>
                  <a:lnTo>
                    <a:pt x="53244" y="4582"/>
                  </a:lnTo>
                  <a:cubicBezTo>
                    <a:pt x="54208" y="4582"/>
                    <a:pt x="54980" y="3811"/>
                    <a:pt x="54980" y="2798"/>
                  </a:cubicBezTo>
                  <a:lnTo>
                    <a:pt x="54980" y="1785"/>
                  </a:lnTo>
                  <a:cubicBezTo>
                    <a:pt x="54980" y="772"/>
                    <a:pt x="54208" y="1"/>
                    <a:pt x="5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69;p47">
              <a:extLst>
                <a:ext uri="{FF2B5EF4-FFF2-40B4-BE49-F238E27FC236}">
                  <a16:creationId xmlns:a16="http://schemas.microsoft.com/office/drawing/2014/main" id="{611AFD53-B1A4-409B-9F8C-E1D1F4E06501}"/>
                </a:ext>
              </a:extLst>
            </p:cNvPr>
            <p:cNvSpPr/>
            <p:nvPr/>
          </p:nvSpPr>
          <p:spPr>
            <a:xfrm rot="-3799296">
              <a:off x="6209939" y="3215160"/>
              <a:ext cx="445483" cy="58021"/>
            </a:xfrm>
            <a:custGeom>
              <a:avLst/>
              <a:gdLst/>
              <a:ahLst/>
              <a:cxnLst/>
              <a:rect l="l" t="t" r="r" b="b"/>
              <a:pathLst>
                <a:path w="65686" h="4582" extrusionOk="0">
                  <a:moveTo>
                    <a:pt x="1785" y="0"/>
                  </a:moveTo>
                  <a:cubicBezTo>
                    <a:pt x="772" y="0"/>
                    <a:pt x="1" y="772"/>
                    <a:pt x="1" y="1736"/>
                  </a:cubicBezTo>
                  <a:lnTo>
                    <a:pt x="1" y="2797"/>
                  </a:lnTo>
                  <a:cubicBezTo>
                    <a:pt x="1" y="3762"/>
                    <a:pt x="772" y="4582"/>
                    <a:pt x="1785" y="4582"/>
                  </a:cubicBezTo>
                  <a:lnTo>
                    <a:pt x="63950" y="4582"/>
                  </a:lnTo>
                  <a:cubicBezTo>
                    <a:pt x="64914" y="4582"/>
                    <a:pt x="65686" y="3762"/>
                    <a:pt x="65686" y="2797"/>
                  </a:cubicBezTo>
                  <a:lnTo>
                    <a:pt x="65686" y="1736"/>
                  </a:lnTo>
                  <a:cubicBezTo>
                    <a:pt x="65686" y="772"/>
                    <a:pt x="64914" y="0"/>
                    <a:pt x="639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70;p47">
              <a:extLst>
                <a:ext uri="{FF2B5EF4-FFF2-40B4-BE49-F238E27FC236}">
                  <a16:creationId xmlns:a16="http://schemas.microsoft.com/office/drawing/2014/main" id="{C81E6C6C-AED7-4B03-B478-92B563D7A197}"/>
                </a:ext>
              </a:extLst>
            </p:cNvPr>
            <p:cNvSpPr/>
            <p:nvPr/>
          </p:nvSpPr>
          <p:spPr>
            <a:xfrm rot="-3799323">
              <a:off x="6397957" y="3369904"/>
              <a:ext cx="239172" cy="58032"/>
            </a:xfrm>
            <a:custGeom>
              <a:avLst/>
              <a:gdLst/>
              <a:ahLst/>
              <a:cxnLst/>
              <a:rect l="l" t="t" r="r" b="b"/>
              <a:pathLst>
                <a:path w="42152" h="4582" extrusionOk="0">
                  <a:moveTo>
                    <a:pt x="1737" y="0"/>
                  </a:moveTo>
                  <a:cubicBezTo>
                    <a:pt x="772" y="0"/>
                    <a:pt x="1" y="820"/>
                    <a:pt x="1" y="1785"/>
                  </a:cubicBezTo>
                  <a:lnTo>
                    <a:pt x="1" y="2846"/>
                  </a:lnTo>
                  <a:cubicBezTo>
                    <a:pt x="1" y="3810"/>
                    <a:pt x="772" y="4582"/>
                    <a:pt x="1737" y="4582"/>
                  </a:cubicBezTo>
                  <a:lnTo>
                    <a:pt x="40415" y="4582"/>
                  </a:lnTo>
                  <a:cubicBezTo>
                    <a:pt x="41380" y="4582"/>
                    <a:pt x="42151" y="3810"/>
                    <a:pt x="42151" y="2846"/>
                  </a:cubicBezTo>
                  <a:lnTo>
                    <a:pt x="42151" y="1785"/>
                  </a:lnTo>
                  <a:cubicBezTo>
                    <a:pt x="42151" y="820"/>
                    <a:pt x="41380" y="0"/>
                    <a:pt x="40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71;p47">
              <a:extLst>
                <a:ext uri="{FF2B5EF4-FFF2-40B4-BE49-F238E27FC236}">
                  <a16:creationId xmlns:a16="http://schemas.microsoft.com/office/drawing/2014/main" id="{E8A37F1B-B496-49F1-94E2-76920825EDF9}"/>
                </a:ext>
              </a:extLst>
            </p:cNvPr>
            <p:cNvSpPr/>
            <p:nvPr/>
          </p:nvSpPr>
          <p:spPr>
            <a:xfrm rot="-3798410">
              <a:off x="6611809" y="3490499"/>
              <a:ext cx="209419" cy="57426"/>
            </a:xfrm>
            <a:custGeom>
              <a:avLst/>
              <a:gdLst/>
              <a:ahLst/>
              <a:cxnLst/>
              <a:rect l="l" t="t" r="r" b="b"/>
              <a:pathLst>
                <a:path w="32217" h="4535" extrusionOk="0">
                  <a:moveTo>
                    <a:pt x="1736" y="1"/>
                  </a:moveTo>
                  <a:cubicBezTo>
                    <a:pt x="772" y="1"/>
                    <a:pt x="0" y="773"/>
                    <a:pt x="0" y="1737"/>
                  </a:cubicBezTo>
                  <a:lnTo>
                    <a:pt x="0" y="2798"/>
                  </a:lnTo>
                  <a:cubicBezTo>
                    <a:pt x="0" y="3763"/>
                    <a:pt x="772" y="4534"/>
                    <a:pt x="1736" y="4534"/>
                  </a:cubicBezTo>
                  <a:lnTo>
                    <a:pt x="30432" y="4534"/>
                  </a:lnTo>
                  <a:cubicBezTo>
                    <a:pt x="31444" y="4534"/>
                    <a:pt x="32216" y="3763"/>
                    <a:pt x="32216" y="2798"/>
                  </a:cubicBezTo>
                  <a:lnTo>
                    <a:pt x="32216" y="1737"/>
                  </a:lnTo>
                  <a:cubicBezTo>
                    <a:pt x="32216" y="773"/>
                    <a:pt x="31444" y="1"/>
                    <a:pt x="30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72;p47">
              <a:extLst>
                <a:ext uri="{FF2B5EF4-FFF2-40B4-BE49-F238E27FC236}">
                  <a16:creationId xmlns:a16="http://schemas.microsoft.com/office/drawing/2014/main" id="{EAE92329-5EBD-416A-BDB7-3BD0DAACC5D3}"/>
                </a:ext>
              </a:extLst>
            </p:cNvPr>
            <p:cNvSpPr/>
            <p:nvPr/>
          </p:nvSpPr>
          <p:spPr>
            <a:xfrm rot="-3799419">
              <a:off x="6173326" y="3052494"/>
              <a:ext cx="904446" cy="952704"/>
            </a:xfrm>
            <a:custGeom>
              <a:avLst/>
              <a:gdLst/>
              <a:ahLst/>
              <a:cxnLst/>
              <a:rect l="l" t="t" r="r" b="b"/>
              <a:pathLst>
                <a:path w="71425" h="75236" extrusionOk="0">
                  <a:moveTo>
                    <a:pt x="65782" y="0"/>
                  </a:moveTo>
                  <a:cubicBezTo>
                    <a:pt x="65783" y="0"/>
                    <a:pt x="68001" y="4727"/>
                    <a:pt x="64384" y="11044"/>
                  </a:cubicBezTo>
                  <a:cubicBezTo>
                    <a:pt x="60719" y="17362"/>
                    <a:pt x="43935" y="24548"/>
                    <a:pt x="43935" y="24548"/>
                  </a:cubicBezTo>
                  <a:cubicBezTo>
                    <a:pt x="43935" y="24548"/>
                    <a:pt x="13263" y="38775"/>
                    <a:pt x="6945" y="44129"/>
                  </a:cubicBezTo>
                  <a:cubicBezTo>
                    <a:pt x="1833" y="48373"/>
                    <a:pt x="242" y="52279"/>
                    <a:pt x="49" y="57970"/>
                  </a:cubicBezTo>
                  <a:cubicBezTo>
                    <a:pt x="0" y="59128"/>
                    <a:pt x="338" y="60430"/>
                    <a:pt x="338" y="61732"/>
                  </a:cubicBezTo>
                  <a:cubicBezTo>
                    <a:pt x="213" y="68282"/>
                    <a:pt x="4924" y="73606"/>
                    <a:pt x="6198" y="74922"/>
                  </a:cubicBezTo>
                  <a:lnTo>
                    <a:pt x="6198" y="74922"/>
                  </a:lnTo>
                  <a:cubicBezTo>
                    <a:pt x="5220" y="73796"/>
                    <a:pt x="2590" y="69461"/>
                    <a:pt x="7813" y="59176"/>
                  </a:cubicBezTo>
                  <a:cubicBezTo>
                    <a:pt x="9742" y="55462"/>
                    <a:pt x="13986" y="51749"/>
                    <a:pt x="19967" y="48421"/>
                  </a:cubicBezTo>
                  <a:cubicBezTo>
                    <a:pt x="33518" y="40897"/>
                    <a:pt x="54111" y="34387"/>
                    <a:pt x="63371" y="27104"/>
                  </a:cubicBezTo>
                  <a:cubicBezTo>
                    <a:pt x="66988" y="24259"/>
                    <a:pt x="70846" y="19774"/>
                    <a:pt x="71136" y="11334"/>
                  </a:cubicBezTo>
                  <a:cubicBezTo>
                    <a:pt x="71425" y="2894"/>
                    <a:pt x="65783" y="0"/>
                    <a:pt x="65782" y="0"/>
                  </a:cubicBezTo>
                  <a:close/>
                  <a:moveTo>
                    <a:pt x="6198" y="74922"/>
                  </a:moveTo>
                  <a:cubicBezTo>
                    <a:pt x="6385" y="75138"/>
                    <a:pt x="6511" y="75236"/>
                    <a:pt x="6511" y="75236"/>
                  </a:cubicBezTo>
                  <a:cubicBezTo>
                    <a:pt x="6511" y="75236"/>
                    <a:pt x="6396" y="75128"/>
                    <a:pt x="6198" y="749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73;p47">
              <a:extLst>
                <a:ext uri="{FF2B5EF4-FFF2-40B4-BE49-F238E27FC236}">
                  <a16:creationId xmlns:a16="http://schemas.microsoft.com/office/drawing/2014/main" id="{2BC62EAA-5CE6-491E-BB44-B00FA4D2087E}"/>
                </a:ext>
              </a:extLst>
            </p:cNvPr>
            <p:cNvSpPr/>
            <p:nvPr/>
          </p:nvSpPr>
          <p:spPr>
            <a:xfrm rot="-3799064">
              <a:off x="6028222" y="3198727"/>
              <a:ext cx="211292" cy="57426"/>
            </a:xfrm>
            <a:custGeom>
              <a:avLst/>
              <a:gdLst/>
              <a:ahLst/>
              <a:cxnLst/>
              <a:rect l="l" t="t" r="r" b="b"/>
              <a:pathLst>
                <a:path w="32217" h="4535" extrusionOk="0">
                  <a:moveTo>
                    <a:pt x="1736" y="1"/>
                  </a:moveTo>
                  <a:cubicBezTo>
                    <a:pt x="772" y="1"/>
                    <a:pt x="0" y="772"/>
                    <a:pt x="0" y="1737"/>
                  </a:cubicBezTo>
                  <a:lnTo>
                    <a:pt x="0" y="2798"/>
                  </a:lnTo>
                  <a:cubicBezTo>
                    <a:pt x="0" y="3763"/>
                    <a:pt x="772" y="4534"/>
                    <a:pt x="1736" y="4534"/>
                  </a:cubicBezTo>
                  <a:lnTo>
                    <a:pt x="30432" y="4534"/>
                  </a:lnTo>
                  <a:cubicBezTo>
                    <a:pt x="31444" y="4534"/>
                    <a:pt x="32216" y="3763"/>
                    <a:pt x="32216" y="2798"/>
                  </a:cubicBezTo>
                  <a:lnTo>
                    <a:pt x="32216" y="1737"/>
                  </a:lnTo>
                  <a:cubicBezTo>
                    <a:pt x="32216" y="772"/>
                    <a:pt x="31444" y="1"/>
                    <a:pt x="30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74;p47">
              <a:extLst>
                <a:ext uri="{FF2B5EF4-FFF2-40B4-BE49-F238E27FC236}">
                  <a16:creationId xmlns:a16="http://schemas.microsoft.com/office/drawing/2014/main" id="{4DB2A8B5-F5B1-4DAA-8E94-00DE44420F1A}"/>
                </a:ext>
              </a:extLst>
            </p:cNvPr>
            <p:cNvSpPr/>
            <p:nvPr/>
          </p:nvSpPr>
          <p:spPr>
            <a:xfrm rot="-3799419">
              <a:off x="5599297" y="2789619"/>
              <a:ext cx="905066" cy="960036"/>
            </a:xfrm>
            <a:custGeom>
              <a:avLst/>
              <a:gdLst/>
              <a:ahLst/>
              <a:cxnLst/>
              <a:rect l="l" t="t" r="r" b="b"/>
              <a:pathLst>
                <a:path w="71474" h="75815" extrusionOk="0">
                  <a:moveTo>
                    <a:pt x="65590" y="0"/>
                  </a:moveTo>
                  <a:lnTo>
                    <a:pt x="65590" y="0"/>
                  </a:lnTo>
                  <a:cubicBezTo>
                    <a:pt x="65590" y="0"/>
                    <a:pt x="68097" y="4871"/>
                    <a:pt x="64432" y="11189"/>
                  </a:cubicBezTo>
                  <a:cubicBezTo>
                    <a:pt x="60767" y="17555"/>
                    <a:pt x="44032" y="24693"/>
                    <a:pt x="44032" y="24693"/>
                  </a:cubicBezTo>
                  <a:cubicBezTo>
                    <a:pt x="44032" y="24693"/>
                    <a:pt x="14421" y="38824"/>
                    <a:pt x="7813" y="43743"/>
                  </a:cubicBezTo>
                  <a:cubicBezTo>
                    <a:pt x="2412" y="47697"/>
                    <a:pt x="194" y="52424"/>
                    <a:pt x="1" y="57777"/>
                  </a:cubicBezTo>
                  <a:cubicBezTo>
                    <a:pt x="1" y="59079"/>
                    <a:pt x="97" y="59803"/>
                    <a:pt x="97" y="61298"/>
                  </a:cubicBezTo>
                  <a:cubicBezTo>
                    <a:pt x="183" y="68117"/>
                    <a:pt x="5175" y="74357"/>
                    <a:pt x="6223" y="75593"/>
                  </a:cubicBezTo>
                  <a:lnTo>
                    <a:pt x="6223" y="75593"/>
                  </a:lnTo>
                  <a:cubicBezTo>
                    <a:pt x="5396" y="74542"/>
                    <a:pt x="2415" y="69658"/>
                    <a:pt x="7862" y="58935"/>
                  </a:cubicBezTo>
                  <a:cubicBezTo>
                    <a:pt x="14035" y="46685"/>
                    <a:pt x="50061" y="37763"/>
                    <a:pt x="63468" y="27249"/>
                  </a:cubicBezTo>
                  <a:cubicBezTo>
                    <a:pt x="67085" y="24403"/>
                    <a:pt x="70943" y="19918"/>
                    <a:pt x="71232" y="11478"/>
                  </a:cubicBezTo>
                  <a:cubicBezTo>
                    <a:pt x="71473" y="3039"/>
                    <a:pt x="65590" y="0"/>
                    <a:pt x="65590" y="0"/>
                  </a:cubicBezTo>
                  <a:close/>
                  <a:moveTo>
                    <a:pt x="6223" y="75593"/>
                  </a:moveTo>
                  <a:cubicBezTo>
                    <a:pt x="6341" y="75742"/>
                    <a:pt x="6415" y="75814"/>
                    <a:pt x="6415" y="75814"/>
                  </a:cubicBezTo>
                  <a:cubicBezTo>
                    <a:pt x="6415" y="75814"/>
                    <a:pt x="6346" y="75738"/>
                    <a:pt x="6223" y="75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75;p47">
              <a:extLst>
                <a:ext uri="{FF2B5EF4-FFF2-40B4-BE49-F238E27FC236}">
                  <a16:creationId xmlns:a16="http://schemas.microsoft.com/office/drawing/2014/main" id="{A873E78D-BD04-4D3F-9E9D-3A8BE7C5836B}"/>
                </a:ext>
              </a:extLst>
            </p:cNvPr>
            <p:cNvSpPr/>
            <p:nvPr/>
          </p:nvSpPr>
          <p:spPr>
            <a:xfrm rot="-3799880">
              <a:off x="6698677" y="3492721"/>
              <a:ext cx="339927" cy="58034"/>
            </a:xfrm>
            <a:custGeom>
              <a:avLst/>
              <a:gdLst/>
              <a:ahLst/>
              <a:cxnLst/>
              <a:rect l="l" t="t" r="r" b="b"/>
              <a:pathLst>
                <a:path w="54980" h="4583" extrusionOk="0">
                  <a:moveTo>
                    <a:pt x="1785" y="1"/>
                  </a:moveTo>
                  <a:cubicBezTo>
                    <a:pt x="821" y="1"/>
                    <a:pt x="1" y="773"/>
                    <a:pt x="1" y="1785"/>
                  </a:cubicBezTo>
                  <a:lnTo>
                    <a:pt x="1" y="2798"/>
                  </a:lnTo>
                  <a:cubicBezTo>
                    <a:pt x="1" y="3811"/>
                    <a:pt x="821" y="4583"/>
                    <a:pt x="1785" y="4583"/>
                  </a:cubicBezTo>
                  <a:lnTo>
                    <a:pt x="53244" y="4583"/>
                  </a:lnTo>
                  <a:cubicBezTo>
                    <a:pt x="54208" y="4583"/>
                    <a:pt x="54980" y="3811"/>
                    <a:pt x="54980" y="2798"/>
                  </a:cubicBezTo>
                  <a:lnTo>
                    <a:pt x="54980" y="1785"/>
                  </a:lnTo>
                  <a:cubicBezTo>
                    <a:pt x="54980" y="773"/>
                    <a:pt x="54208" y="1"/>
                    <a:pt x="5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76;p47">
              <a:extLst>
                <a:ext uri="{FF2B5EF4-FFF2-40B4-BE49-F238E27FC236}">
                  <a16:creationId xmlns:a16="http://schemas.microsoft.com/office/drawing/2014/main" id="{86E4C3D3-6F49-4E4E-9BB0-E7B8F9FC2010}"/>
                </a:ext>
              </a:extLst>
            </p:cNvPr>
            <p:cNvSpPr/>
            <p:nvPr/>
          </p:nvSpPr>
          <p:spPr>
            <a:xfrm rot="-3799755">
              <a:off x="6784880" y="3498060"/>
              <a:ext cx="437919" cy="57426"/>
            </a:xfrm>
            <a:custGeom>
              <a:avLst/>
              <a:gdLst/>
              <a:ahLst/>
              <a:cxnLst/>
              <a:rect l="l" t="t" r="r" b="b"/>
              <a:pathLst>
                <a:path w="65686" h="4535" extrusionOk="0">
                  <a:moveTo>
                    <a:pt x="1785" y="1"/>
                  </a:moveTo>
                  <a:cubicBezTo>
                    <a:pt x="772" y="1"/>
                    <a:pt x="1" y="773"/>
                    <a:pt x="1" y="1737"/>
                  </a:cubicBezTo>
                  <a:lnTo>
                    <a:pt x="1" y="2798"/>
                  </a:lnTo>
                  <a:cubicBezTo>
                    <a:pt x="1" y="3763"/>
                    <a:pt x="772" y="4534"/>
                    <a:pt x="1785" y="4534"/>
                  </a:cubicBezTo>
                  <a:lnTo>
                    <a:pt x="63950" y="4534"/>
                  </a:lnTo>
                  <a:cubicBezTo>
                    <a:pt x="64914" y="4534"/>
                    <a:pt x="65686" y="3763"/>
                    <a:pt x="65686" y="2798"/>
                  </a:cubicBezTo>
                  <a:lnTo>
                    <a:pt x="65686" y="1737"/>
                  </a:lnTo>
                  <a:cubicBezTo>
                    <a:pt x="65686" y="773"/>
                    <a:pt x="64914" y="1"/>
                    <a:pt x="6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77;p47">
              <a:extLst>
                <a:ext uri="{FF2B5EF4-FFF2-40B4-BE49-F238E27FC236}">
                  <a16:creationId xmlns:a16="http://schemas.microsoft.com/office/drawing/2014/main" id="{C8134DBB-8972-450B-8765-B932B949BE8B}"/>
                </a:ext>
              </a:extLst>
            </p:cNvPr>
            <p:cNvSpPr/>
            <p:nvPr/>
          </p:nvSpPr>
          <p:spPr>
            <a:xfrm rot="-3798559">
              <a:off x="6956947" y="3622661"/>
              <a:ext cx="279419" cy="58034"/>
            </a:xfrm>
            <a:custGeom>
              <a:avLst/>
              <a:gdLst/>
              <a:ahLst/>
              <a:cxnLst/>
              <a:rect l="l" t="t" r="r" b="b"/>
              <a:pathLst>
                <a:path w="42152" h="4583" extrusionOk="0">
                  <a:moveTo>
                    <a:pt x="1737" y="1"/>
                  </a:moveTo>
                  <a:cubicBezTo>
                    <a:pt x="773" y="1"/>
                    <a:pt x="1" y="821"/>
                    <a:pt x="1" y="1785"/>
                  </a:cubicBezTo>
                  <a:lnTo>
                    <a:pt x="1" y="2846"/>
                  </a:lnTo>
                  <a:cubicBezTo>
                    <a:pt x="1" y="3811"/>
                    <a:pt x="773" y="4582"/>
                    <a:pt x="1737" y="4582"/>
                  </a:cubicBezTo>
                  <a:lnTo>
                    <a:pt x="40415" y="4582"/>
                  </a:lnTo>
                  <a:cubicBezTo>
                    <a:pt x="41380" y="4582"/>
                    <a:pt x="42152" y="3811"/>
                    <a:pt x="42152" y="2846"/>
                  </a:cubicBezTo>
                  <a:lnTo>
                    <a:pt x="42152" y="1785"/>
                  </a:lnTo>
                  <a:cubicBezTo>
                    <a:pt x="42152" y="821"/>
                    <a:pt x="41380" y="1"/>
                    <a:pt x="40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78;p47">
              <a:extLst>
                <a:ext uri="{FF2B5EF4-FFF2-40B4-BE49-F238E27FC236}">
                  <a16:creationId xmlns:a16="http://schemas.microsoft.com/office/drawing/2014/main" id="{CC24BEF3-11BB-4389-8C4F-4596FC3BD87E}"/>
                </a:ext>
              </a:extLst>
            </p:cNvPr>
            <p:cNvSpPr/>
            <p:nvPr/>
          </p:nvSpPr>
          <p:spPr>
            <a:xfrm rot="-3799419">
              <a:off x="6737414" y="3334262"/>
              <a:ext cx="905054" cy="956984"/>
            </a:xfrm>
            <a:custGeom>
              <a:avLst/>
              <a:gdLst/>
              <a:ahLst/>
              <a:cxnLst/>
              <a:rect l="l" t="t" r="r" b="b"/>
              <a:pathLst>
                <a:path w="71473" h="75574" extrusionOk="0">
                  <a:moveTo>
                    <a:pt x="65830" y="0"/>
                  </a:moveTo>
                  <a:cubicBezTo>
                    <a:pt x="65831" y="0"/>
                    <a:pt x="68097" y="4727"/>
                    <a:pt x="64432" y="11044"/>
                  </a:cubicBezTo>
                  <a:cubicBezTo>
                    <a:pt x="60767" y="17410"/>
                    <a:pt x="44032" y="24548"/>
                    <a:pt x="44032" y="24548"/>
                  </a:cubicBezTo>
                  <a:cubicBezTo>
                    <a:pt x="44032" y="24548"/>
                    <a:pt x="23728" y="34049"/>
                    <a:pt x="12684" y="40319"/>
                  </a:cubicBezTo>
                  <a:cubicBezTo>
                    <a:pt x="10707" y="41476"/>
                    <a:pt x="8826" y="42730"/>
                    <a:pt x="6993" y="44129"/>
                  </a:cubicBezTo>
                  <a:cubicBezTo>
                    <a:pt x="1640" y="48131"/>
                    <a:pt x="338" y="52231"/>
                    <a:pt x="97" y="57681"/>
                  </a:cubicBezTo>
                  <a:cubicBezTo>
                    <a:pt x="0" y="59417"/>
                    <a:pt x="48" y="61105"/>
                    <a:pt x="290" y="62841"/>
                  </a:cubicBezTo>
                  <a:cubicBezTo>
                    <a:pt x="1610" y="70381"/>
                    <a:pt x="5414" y="74534"/>
                    <a:pt x="6284" y="75401"/>
                  </a:cubicBezTo>
                  <a:lnTo>
                    <a:pt x="6284" y="75401"/>
                  </a:lnTo>
                  <a:cubicBezTo>
                    <a:pt x="5451" y="74521"/>
                    <a:pt x="2219" y="70134"/>
                    <a:pt x="7668" y="59320"/>
                  </a:cubicBezTo>
                  <a:cubicBezTo>
                    <a:pt x="8151" y="58452"/>
                    <a:pt x="8681" y="57681"/>
                    <a:pt x="9308" y="56909"/>
                  </a:cubicBezTo>
                  <a:cubicBezTo>
                    <a:pt x="11912" y="53678"/>
                    <a:pt x="16397" y="50254"/>
                    <a:pt x="21895" y="47360"/>
                  </a:cubicBezTo>
                  <a:cubicBezTo>
                    <a:pt x="27442" y="44418"/>
                    <a:pt x="34049" y="41910"/>
                    <a:pt x="40366" y="39209"/>
                  </a:cubicBezTo>
                  <a:cubicBezTo>
                    <a:pt x="49481" y="35303"/>
                    <a:pt x="58162" y="31252"/>
                    <a:pt x="63419" y="27056"/>
                  </a:cubicBezTo>
                  <a:cubicBezTo>
                    <a:pt x="67036" y="24210"/>
                    <a:pt x="70894" y="19774"/>
                    <a:pt x="71184" y="11334"/>
                  </a:cubicBezTo>
                  <a:cubicBezTo>
                    <a:pt x="71473" y="2894"/>
                    <a:pt x="65831" y="0"/>
                    <a:pt x="65830" y="0"/>
                  </a:cubicBezTo>
                  <a:close/>
                  <a:moveTo>
                    <a:pt x="6284" y="75401"/>
                  </a:moveTo>
                  <a:cubicBezTo>
                    <a:pt x="6394" y="75518"/>
                    <a:pt x="6463" y="75573"/>
                    <a:pt x="6463" y="75573"/>
                  </a:cubicBezTo>
                  <a:cubicBezTo>
                    <a:pt x="6463" y="75573"/>
                    <a:pt x="6399" y="75516"/>
                    <a:pt x="6284" y="75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79;p47">
              <a:extLst>
                <a:ext uri="{FF2B5EF4-FFF2-40B4-BE49-F238E27FC236}">
                  <a16:creationId xmlns:a16="http://schemas.microsoft.com/office/drawing/2014/main" id="{C02905CF-EE2F-4B4F-AB9B-073A937AF7DB}"/>
                </a:ext>
              </a:extLst>
            </p:cNvPr>
            <p:cNvSpPr/>
            <p:nvPr/>
          </p:nvSpPr>
          <p:spPr>
            <a:xfrm rot="-3800438">
              <a:off x="7195026" y="3730685"/>
              <a:ext cx="286299" cy="58021"/>
            </a:xfrm>
            <a:custGeom>
              <a:avLst/>
              <a:gdLst/>
              <a:ahLst/>
              <a:cxnLst/>
              <a:rect l="l" t="t" r="r" b="b"/>
              <a:pathLst>
                <a:path w="42152" h="4582" extrusionOk="0">
                  <a:moveTo>
                    <a:pt x="1737" y="0"/>
                  </a:moveTo>
                  <a:cubicBezTo>
                    <a:pt x="772" y="0"/>
                    <a:pt x="1" y="772"/>
                    <a:pt x="1" y="1737"/>
                  </a:cubicBezTo>
                  <a:lnTo>
                    <a:pt x="1" y="2798"/>
                  </a:lnTo>
                  <a:cubicBezTo>
                    <a:pt x="1" y="3810"/>
                    <a:pt x="772" y="4582"/>
                    <a:pt x="1737" y="4582"/>
                  </a:cubicBezTo>
                  <a:lnTo>
                    <a:pt x="40415" y="4582"/>
                  </a:lnTo>
                  <a:cubicBezTo>
                    <a:pt x="41380" y="4582"/>
                    <a:pt x="42151" y="3810"/>
                    <a:pt x="42151" y="2798"/>
                  </a:cubicBezTo>
                  <a:lnTo>
                    <a:pt x="42151" y="1737"/>
                  </a:lnTo>
                  <a:cubicBezTo>
                    <a:pt x="42151" y="772"/>
                    <a:pt x="41380" y="0"/>
                    <a:pt x="40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80;p47">
              <a:extLst>
                <a:ext uri="{FF2B5EF4-FFF2-40B4-BE49-F238E27FC236}">
                  <a16:creationId xmlns:a16="http://schemas.microsoft.com/office/drawing/2014/main" id="{57A7B98F-91E0-44C8-AE3D-B054BA13B7A9}"/>
                </a:ext>
              </a:extLst>
            </p:cNvPr>
            <p:cNvSpPr/>
            <p:nvPr/>
          </p:nvSpPr>
          <p:spPr>
            <a:xfrm rot="-3798489">
              <a:off x="7289033" y="3760462"/>
              <a:ext cx="394960" cy="57426"/>
            </a:xfrm>
            <a:custGeom>
              <a:avLst/>
              <a:gdLst/>
              <a:ahLst/>
              <a:cxnLst/>
              <a:rect l="l" t="t" r="r" b="b"/>
              <a:pathLst>
                <a:path w="60140" h="4535" extrusionOk="0">
                  <a:moveTo>
                    <a:pt x="1736" y="1"/>
                  </a:moveTo>
                  <a:cubicBezTo>
                    <a:pt x="772" y="1"/>
                    <a:pt x="0" y="772"/>
                    <a:pt x="0" y="1737"/>
                  </a:cubicBezTo>
                  <a:lnTo>
                    <a:pt x="0" y="2798"/>
                  </a:lnTo>
                  <a:cubicBezTo>
                    <a:pt x="0" y="3763"/>
                    <a:pt x="772" y="4534"/>
                    <a:pt x="1736" y="4534"/>
                  </a:cubicBezTo>
                  <a:lnTo>
                    <a:pt x="58355" y="4534"/>
                  </a:lnTo>
                  <a:cubicBezTo>
                    <a:pt x="59320" y="4534"/>
                    <a:pt x="60139" y="3763"/>
                    <a:pt x="60139" y="2798"/>
                  </a:cubicBezTo>
                  <a:lnTo>
                    <a:pt x="60139" y="1737"/>
                  </a:lnTo>
                  <a:cubicBezTo>
                    <a:pt x="60139" y="772"/>
                    <a:pt x="59320" y="1"/>
                    <a:pt x="58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81;p47">
              <a:extLst>
                <a:ext uri="{FF2B5EF4-FFF2-40B4-BE49-F238E27FC236}">
                  <a16:creationId xmlns:a16="http://schemas.microsoft.com/office/drawing/2014/main" id="{0A7FB355-C17B-4518-926E-A9E37CE0AC79}"/>
                </a:ext>
              </a:extLst>
            </p:cNvPr>
            <p:cNvSpPr/>
            <p:nvPr/>
          </p:nvSpPr>
          <p:spPr>
            <a:xfrm rot="-3799268">
              <a:off x="7408945" y="3808478"/>
              <a:ext cx="413362" cy="58034"/>
            </a:xfrm>
            <a:custGeom>
              <a:avLst/>
              <a:gdLst/>
              <a:ahLst/>
              <a:cxnLst/>
              <a:rect l="l" t="t" r="r" b="b"/>
              <a:pathLst>
                <a:path w="61202" h="4583" extrusionOk="0">
                  <a:moveTo>
                    <a:pt x="1737" y="1"/>
                  </a:moveTo>
                  <a:cubicBezTo>
                    <a:pt x="773" y="1"/>
                    <a:pt x="1" y="772"/>
                    <a:pt x="1" y="1785"/>
                  </a:cubicBezTo>
                  <a:lnTo>
                    <a:pt x="1" y="2798"/>
                  </a:lnTo>
                  <a:cubicBezTo>
                    <a:pt x="1" y="3811"/>
                    <a:pt x="773" y="4582"/>
                    <a:pt x="1737" y="4582"/>
                  </a:cubicBezTo>
                  <a:lnTo>
                    <a:pt x="59417" y="4582"/>
                  </a:lnTo>
                  <a:cubicBezTo>
                    <a:pt x="60381" y="4582"/>
                    <a:pt x="61201" y="3811"/>
                    <a:pt x="61201" y="2798"/>
                  </a:cubicBezTo>
                  <a:lnTo>
                    <a:pt x="61201" y="1785"/>
                  </a:lnTo>
                  <a:cubicBezTo>
                    <a:pt x="61201" y="772"/>
                    <a:pt x="60381" y="1"/>
                    <a:pt x="59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35;p41">
            <a:extLst>
              <a:ext uri="{FF2B5EF4-FFF2-40B4-BE49-F238E27FC236}">
                <a16:creationId xmlns:a16="http://schemas.microsoft.com/office/drawing/2014/main" id="{2A1B5DAC-A9F3-4A6E-8CFA-1938A0C18F02}"/>
              </a:ext>
            </a:extLst>
          </p:cNvPr>
          <p:cNvGrpSpPr/>
          <p:nvPr/>
        </p:nvGrpSpPr>
        <p:grpSpPr>
          <a:xfrm rot="5400000">
            <a:off x="10235709" y="4926845"/>
            <a:ext cx="1783856" cy="1890815"/>
            <a:chOff x="3403900" y="3304800"/>
            <a:chExt cx="1556050" cy="1649350"/>
          </a:xfrm>
        </p:grpSpPr>
        <p:sp>
          <p:nvSpPr>
            <p:cNvPr id="54" name="Google Shape;1336;p41">
              <a:extLst>
                <a:ext uri="{FF2B5EF4-FFF2-40B4-BE49-F238E27FC236}">
                  <a16:creationId xmlns:a16="http://schemas.microsoft.com/office/drawing/2014/main" id="{F4C8E8F2-C880-4CC0-B82A-376B746C36CE}"/>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37;p41">
              <a:extLst>
                <a:ext uri="{FF2B5EF4-FFF2-40B4-BE49-F238E27FC236}">
                  <a16:creationId xmlns:a16="http://schemas.microsoft.com/office/drawing/2014/main" id="{BDF667A4-4A7B-45C3-8A7B-1642469E591D}"/>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38;p41">
              <a:extLst>
                <a:ext uri="{FF2B5EF4-FFF2-40B4-BE49-F238E27FC236}">
                  <a16:creationId xmlns:a16="http://schemas.microsoft.com/office/drawing/2014/main" id="{CEC93120-D50C-4643-9E07-E5366A8993D9}"/>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39;p41">
              <a:extLst>
                <a:ext uri="{FF2B5EF4-FFF2-40B4-BE49-F238E27FC236}">
                  <a16:creationId xmlns:a16="http://schemas.microsoft.com/office/drawing/2014/main" id="{6075CADF-A034-43E3-8E01-D5837D9ADC6D}"/>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40;p41">
              <a:extLst>
                <a:ext uri="{FF2B5EF4-FFF2-40B4-BE49-F238E27FC236}">
                  <a16:creationId xmlns:a16="http://schemas.microsoft.com/office/drawing/2014/main" id="{7B63A0CF-2A50-4C1C-8261-51D82797A458}"/>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41;p41">
              <a:extLst>
                <a:ext uri="{FF2B5EF4-FFF2-40B4-BE49-F238E27FC236}">
                  <a16:creationId xmlns:a16="http://schemas.microsoft.com/office/drawing/2014/main" id="{8D941921-F66F-425C-9F15-8544B1B681F8}"/>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42;p41">
              <a:extLst>
                <a:ext uri="{FF2B5EF4-FFF2-40B4-BE49-F238E27FC236}">
                  <a16:creationId xmlns:a16="http://schemas.microsoft.com/office/drawing/2014/main" id="{B78642AB-F944-4A38-9DEB-C8386C84A58D}"/>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43;p41">
              <a:extLst>
                <a:ext uri="{FF2B5EF4-FFF2-40B4-BE49-F238E27FC236}">
                  <a16:creationId xmlns:a16="http://schemas.microsoft.com/office/drawing/2014/main" id="{671765F3-0AB1-491B-936D-25F8D2A05D9F}"/>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44;p41">
              <a:extLst>
                <a:ext uri="{FF2B5EF4-FFF2-40B4-BE49-F238E27FC236}">
                  <a16:creationId xmlns:a16="http://schemas.microsoft.com/office/drawing/2014/main" id="{578B34CB-8C79-454D-8CA8-D4B5BC5E4F37}"/>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45;p41">
              <a:extLst>
                <a:ext uri="{FF2B5EF4-FFF2-40B4-BE49-F238E27FC236}">
                  <a16:creationId xmlns:a16="http://schemas.microsoft.com/office/drawing/2014/main" id="{871641D0-75EB-4AE6-B523-22226F6A4E5D}"/>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46;p41">
              <a:extLst>
                <a:ext uri="{FF2B5EF4-FFF2-40B4-BE49-F238E27FC236}">
                  <a16:creationId xmlns:a16="http://schemas.microsoft.com/office/drawing/2014/main" id="{85ECEA52-5086-4AC2-99E5-6F4604FD1164}"/>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47;p41">
              <a:extLst>
                <a:ext uri="{FF2B5EF4-FFF2-40B4-BE49-F238E27FC236}">
                  <a16:creationId xmlns:a16="http://schemas.microsoft.com/office/drawing/2014/main" id="{ABAAFABC-735F-4316-99BE-67036DEAC779}"/>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48;p41">
              <a:extLst>
                <a:ext uri="{FF2B5EF4-FFF2-40B4-BE49-F238E27FC236}">
                  <a16:creationId xmlns:a16="http://schemas.microsoft.com/office/drawing/2014/main" id="{967626D3-4664-4C17-A0D5-29B2FC469572}"/>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49;p41">
              <a:extLst>
                <a:ext uri="{FF2B5EF4-FFF2-40B4-BE49-F238E27FC236}">
                  <a16:creationId xmlns:a16="http://schemas.microsoft.com/office/drawing/2014/main" id="{5F192CA1-635E-4288-8930-CD6A0B855466}"/>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50;p41">
              <a:extLst>
                <a:ext uri="{FF2B5EF4-FFF2-40B4-BE49-F238E27FC236}">
                  <a16:creationId xmlns:a16="http://schemas.microsoft.com/office/drawing/2014/main" id="{526B954C-56CC-48AE-B67C-0A3B791F56A3}"/>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51;p41">
              <a:extLst>
                <a:ext uri="{FF2B5EF4-FFF2-40B4-BE49-F238E27FC236}">
                  <a16:creationId xmlns:a16="http://schemas.microsoft.com/office/drawing/2014/main" id="{8A40902A-415E-4C3D-88C2-A8690F397C32}"/>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52;p41">
              <a:extLst>
                <a:ext uri="{FF2B5EF4-FFF2-40B4-BE49-F238E27FC236}">
                  <a16:creationId xmlns:a16="http://schemas.microsoft.com/office/drawing/2014/main" id="{1650A99B-7134-4CE7-948B-DC10F1F44AEF}"/>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53;p41">
              <a:extLst>
                <a:ext uri="{FF2B5EF4-FFF2-40B4-BE49-F238E27FC236}">
                  <a16:creationId xmlns:a16="http://schemas.microsoft.com/office/drawing/2014/main" id="{B319B5F7-4E37-4FB6-B520-AAED5FDDE24A}"/>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54;p41">
              <a:extLst>
                <a:ext uri="{FF2B5EF4-FFF2-40B4-BE49-F238E27FC236}">
                  <a16:creationId xmlns:a16="http://schemas.microsoft.com/office/drawing/2014/main" id="{7295A75B-F438-4910-B204-2A924E396B41}"/>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006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0035-E0D7-47F9-AB8E-85530C36954B}"/>
              </a:ext>
            </a:extLst>
          </p:cNvPr>
          <p:cNvSpPr>
            <a:spLocks noGrp="1"/>
          </p:cNvSpPr>
          <p:nvPr>
            <p:ph type="title"/>
          </p:nvPr>
        </p:nvSpPr>
        <p:spPr>
          <a:xfrm>
            <a:off x="635000" y="640823"/>
            <a:ext cx="3418659" cy="5583148"/>
          </a:xfrm>
        </p:spPr>
        <p:txBody>
          <a:bodyPr anchor="ctr">
            <a:normAutofit/>
          </a:bodyPr>
          <a:lstStyle/>
          <a:p>
            <a:r>
              <a:rPr lang="en-IN" sz="5400" b="1" dirty="0"/>
              <a:t>Problems in proposed area:</a:t>
            </a:r>
          </a:p>
        </p:txBody>
      </p:sp>
      <p:graphicFrame>
        <p:nvGraphicFramePr>
          <p:cNvPr id="5" name="Content Placeholder 2">
            <a:extLst>
              <a:ext uri="{FF2B5EF4-FFF2-40B4-BE49-F238E27FC236}">
                <a16:creationId xmlns:a16="http://schemas.microsoft.com/office/drawing/2014/main" id="{81FF31A2-6CCA-44E6-BDD8-E150A8152C22}"/>
              </a:ext>
            </a:extLst>
          </p:cNvPr>
          <p:cNvGraphicFramePr>
            <a:graphicFrameLocks noGrp="1"/>
          </p:cNvGraphicFramePr>
          <p:nvPr>
            <p:ph idx="1"/>
            <p:extLst>
              <p:ext uri="{D42A27DB-BD31-4B8C-83A1-F6EECF244321}">
                <p14:modId xmlns:p14="http://schemas.microsoft.com/office/powerpoint/2010/main" val="357758005"/>
              </p:ext>
            </p:extLst>
          </p:nvPr>
        </p:nvGraphicFramePr>
        <p:xfrm>
          <a:off x="5195246" y="2068457"/>
          <a:ext cx="6110244" cy="2805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oogle Shape;1335;p41">
            <a:extLst>
              <a:ext uri="{FF2B5EF4-FFF2-40B4-BE49-F238E27FC236}">
                <a16:creationId xmlns:a16="http://schemas.microsoft.com/office/drawing/2014/main" id="{5B6AEF91-1DCA-43EB-BCED-D4D579D96056}"/>
              </a:ext>
            </a:extLst>
          </p:cNvPr>
          <p:cNvGrpSpPr/>
          <p:nvPr/>
        </p:nvGrpSpPr>
        <p:grpSpPr>
          <a:xfrm rot="5400000">
            <a:off x="295188" y="114603"/>
            <a:ext cx="1783856" cy="1925053"/>
            <a:chOff x="3403900" y="3304800"/>
            <a:chExt cx="1556050" cy="1649350"/>
          </a:xfrm>
        </p:grpSpPr>
        <p:sp>
          <p:nvSpPr>
            <p:cNvPr id="7" name="Google Shape;1336;p41">
              <a:extLst>
                <a:ext uri="{FF2B5EF4-FFF2-40B4-BE49-F238E27FC236}">
                  <a16:creationId xmlns:a16="http://schemas.microsoft.com/office/drawing/2014/main" id="{76F38B7C-EBCC-4392-8285-D8CF63C0D5D4}"/>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1">
              <a:extLst>
                <a:ext uri="{FF2B5EF4-FFF2-40B4-BE49-F238E27FC236}">
                  <a16:creationId xmlns:a16="http://schemas.microsoft.com/office/drawing/2014/main" id="{FA694C6E-E0CC-46DB-9922-BAF13C592210}"/>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8;p41">
              <a:extLst>
                <a:ext uri="{FF2B5EF4-FFF2-40B4-BE49-F238E27FC236}">
                  <a16:creationId xmlns:a16="http://schemas.microsoft.com/office/drawing/2014/main" id="{8311F2FC-B518-4FF9-A357-CF60578AECCB}"/>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39;p41">
              <a:extLst>
                <a:ext uri="{FF2B5EF4-FFF2-40B4-BE49-F238E27FC236}">
                  <a16:creationId xmlns:a16="http://schemas.microsoft.com/office/drawing/2014/main" id="{EB933026-C23E-4860-808B-D4757BBB1E1D}"/>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40;p41">
              <a:extLst>
                <a:ext uri="{FF2B5EF4-FFF2-40B4-BE49-F238E27FC236}">
                  <a16:creationId xmlns:a16="http://schemas.microsoft.com/office/drawing/2014/main" id="{6DA82646-171E-4DD1-A922-B39A1AA8B8AF}"/>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1;p41">
              <a:extLst>
                <a:ext uri="{FF2B5EF4-FFF2-40B4-BE49-F238E27FC236}">
                  <a16:creationId xmlns:a16="http://schemas.microsoft.com/office/drawing/2014/main" id="{3C9F02F9-8FB1-4AF6-B84F-36A283247DA5}"/>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2;p41">
              <a:extLst>
                <a:ext uri="{FF2B5EF4-FFF2-40B4-BE49-F238E27FC236}">
                  <a16:creationId xmlns:a16="http://schemas.microsoft.com/office/drawing/2014/main" id="{E3D469CD-1F4D-43D5-9F4F-31621E0F5D23}"/>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3;p41">
              <a:extLst>
                <a:ext uri="{FF2B5EF4-FFF2-40B4-BE49-F238E27FC236}">
                  <a16:creationId xmlns:a16="http://schemas.microsoft.com/office/drawing/2014/main" id="{AB9931E8-933C-45F5-98BA-950541E2B2CA}"/>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4;p41">
              <a:extLst>
                <a:ext uri="{FF2B5EF4-FFF2-40B4-BE49-F238E27FC236}">
                  <a16:creationId xmlns:a16="http://schemas.microsoft.com/office/drawing/2014/main" id="{92084FAA-1C85-414A-943D-AEB1698F4546}"/>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45;p41">
              <a:extLst>
                <a:ext uri="{FF2B5EF4-FFF2-40B4-BE49-F238E27FC236}">
                  <a16:creationId xmlns:a16="http://schemas.microsoft.com/office/drawing/2014/main" id="{9EB9C1B1-4B67-4D1A-9B79-4B4D796473EF}"/>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6;p41">
              <a:extLst>
                <a:ext uri="{FF2B5EF4-FFF2-40B4-BE49-F238E27FC236}">
                  <a16:creationId xmlns:a16="http://schemas.microsoft.com/office/drawing/2014/main" id="{5C9D72CD-14BB-47B2-A2F2-61721D473229}"/>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7;p41">
              <a:extLst>
                <a:ext uri="{FF2B5EF4-FFF2-40B4-BE49-F238E27FC236}">
                  <a16:creationId xmlns:a16="http://schemas.microsoft.com/office/drawing/2014/main" id="{0D228FEF-528C-4835-8D7C-2FF05037EF23}"/>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8;p41">
              <a:extLst>
                <a:ext uri="{FF2B5EF4-FFF2-40B4-BE49-F238E27FC236}">
                  <a16:creationId xmlns:a16="http://schemas.microsoft.com/office/drawing/2014/main" id="{D0A9B847-0B1B-4421-8FC9-8BE0338AD32B}"/>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49;p41">
              <a:extLst>
                <a:ext uri="{FF2B5EF4-FFF2-40B4-BE49-F238E27FC236}">
                  <a16:creationId xmlns:a16="http://schemas.microsoft.com/office/drawing/2014/main" id="{325A764C-82BC-4D50-89E3-95D423510F82}"/>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0;p41">
              <a:extLst>
                <a:ext uri="{FF2B5EF4-FFF2-40B4-BE49-F238E27FC236}">
                  <a16:creationId xmlns:a16="http://schemas.microsoft.com/office/drawing/2014/main" id="{AE8B2BA5-BF9F-48B2-BACE-730ADF9BEB66}"/>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1;p41">
              <a:extLst>
                <a:ext uri="{FF2B5EF4-FFF2-40B4-BE49-F238E27FC236}">
                  <a16:creationId xmlns:a16="http://schemas.microsoft.com/office/drawing/2014/main" id="{B32219E4-A138-4765-923C-71570A081D4C}"/>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2;p41">
              <a:extLst>
                <a:ext uri="{FF2B5EF4-FFF2-40B4-BE49-F238E27FC236}">
                  <a16:creationId xmlns:a16="http://schemas.microsoft.com/office/drawing/2014/main" id="{0D2528DD-9BDB-4B0C-9B87-580EF690E830}"/>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3;p41">
              <a:extLst>
                <a:ext uri="{FF2B5EF4-FFF2-40B4-BE49-F238E27FC236}">
                  <a16:creationId xmlns:a16="http://schemas.microsoft.com/office/drawing/2014/main" id="{A4732EBF-52DA-4921-8258-73146972C6D8}"/>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54;p41">
              <a:extLst>
                <a:ext uri="{FF2B5EF4-FFF2-40B4-BE49-F238E27FC236}">
                  <a16:creationId xmlns:a16="http://schemas.microsoft.com/office/drawing/2014/main" id="{F836CD9B-6AB6-449D-B0E8-FDC6DB77BAB4}"/>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1937;p50">
            <a:extLst>
              <a:ext uri="{FF2B5EF4-FFF2-40B4-BE49-F238E27FC236}">
                <a16:creationId xmlns:a16="http://schemas.microsoft.com/office/drawing/2014/main" id="{83999707-67F8-43CC-A03F-10385C8B0F00}"/>
              </a:ext>
            </a:extLst>
          </p:cNvPr>
          <p:cNvGrpSpPr/>
          <p:nvPr/>
        </p:nvGrpSpPr>
        <p:grpSpPr>
          <a:xfrm rot="6907172">
            <a:off x="10597591" y="5600634"/>
            <a:ext cx="1090920" cy="1294094"/>
            <a:chOff x="3397302" y="3304800"/>
            <a:chExt cx="1031123" cy="1251750"/>
          </a:xfrm>
        </p:grpSpPr>
        <p:sp>
          <p:nvSpPr>
            <p:cNvPr id="29" name="Google Shape;1938;p50">
              <a:extLst>
                <a:ext uri="{FF2B5EF4-FFF2-40B4-BE49-F238E27FC236}">
                  <a16:creationId xmlns:a16="http://schemas.microsoft.com/office/drawing/2014/main" id="{5B25ABFE-96C2-417A-B75A-9EC3C00E29DD}"/>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39;p50">
              <a:extLst>
                <a:ext uri="{FF2B5EF4-FFF2-40B4-BE49-F238E27FC236}">
                  <a16:creationId xmlns:a16="http://schemas.microsoft.com/office/drawing/2014/main" id="{8906C4C7-6D35-48BB-BCA5-28299F0FDF9C}"/>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40;p50">
              <a:extLst>
                <a:ext uri="{FF2B5EF4-FFF2-40B4-BE49-F238E27FC236}">
                  <a16:creationId xmlns:a16="http://schemas.microsoft.com/office/drawing/2014/main" id="{4A9133F7-0AC8-48A4-AD97-8F30F987EDB2}"/>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941;p50">
              <a:extLst>
                <a:ext uri="{FF2B5EF4-FFF2-40B4-BE49-F238E27FC236}">
                  <a16:creationId xmlns:a16="http://schemas.microsoft.com/office/drawing/2014/main" id="{30CBDC9D-CBA6-4891-A168-2634F61FBC95}"/>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942;p50">
              <a:extLst>
                <a:ext uri="{FF2B5EF4-FFF2-40B4-BE49-F238E27FC236}">
                  <a16:creationId xmlns:a16="http://schemas.microsoft.com/office/drawing/2014/main" id="{9E02EFBB-46D8-46CD-9CED-9BC8EE50D10C}"/>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43;p50">
              <a:extLst>
                <a:ext uri="{FF2B5EF4-FFF2-40B4-BE49-F238E27FC236}">
                  <a16:creationId xmlns:a16="http://schemas.microsoft.com/office/drawing/2014/main" id="{E107E028-B590-4134-A11C-B251D46FA9C9}"/>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44;p50">
              <a:extLst>
                <a:ext uri="{FF2B5EF4-FFF2-40B4-BE49-F238E27FC236}">
                  <a16:creationId xmlns:a16="http://schemas.microsoft.com/office/drawing/2014/main" id="{4355553C-2746-402F-89E0-BA4FB2A7B085}"/>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5;p50">
              <a:extLst>
                <a:ext uri="{FF2B5EF4-FFF2-40B4-BE49-F238E27FC236}">
                  <a16:creationId xmlns:a16="http://schemas.microsoft.com/office/drawing/2014/main" id="{C30D75CC-D4BF-44D2-B5AE-A78A80B07B14}"/>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46;p50">
              <a:extLst>
                <a:ext uri="{FF2B5EF4-FFF2-40B4-BE49-F238E27FC236}">
                  <a16:creationId xmlns:a16="http://schemas.microsoft.com/office/drawing/2014/main" id="{7E77BDA6-A30D-4229-9400-6303B306CBEF}"/>
                </a:ext>
              </a:extLst>
            </p:cNvPr>
            <p:cNvSpPr/>
            <p:nvPr/>
          </p:nvSpPr>
          <p:spPr>
            <a:xfrm>
              <a:off x="3397302" y="3664259"/>
              <a:ext cx="231613" cy="229120"/>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47;p50">
              <a:extLst>
                <a:ext uri="{FF2B5EF4-FFF2-40B4-BE49-F238E27FC236}">
                  <a16:creationId xmlns:a16="http://schemas.microsoft.com/office/drawing/2014/main" id="{4FDE2743-9B08-4587-BD84-01F06812C78A}"/>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94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637-196F-4DDA-996C-BD859988ACC7}"/>
              </a:ext>
            </a:extLst>
          </p:cNvPr>
          <p:cNvSpPr>
            <a:spLocks noGrp="1"/>
          </p:cNvSpPr>
          <p:nvPr>
            <p:ph type="title"/>
          </p:nvPr>
        </p:nvSpPr>
        <p:spPr>
          <a:xfrm>
            <a:off x="838200" y="557188"/>
            <a:ext cx="10515600" cy="1133499"/>
          </a:xfrm>
          <a:prstGeom prst="ellipse">
            <a:avLst/>
          </a:prstGeom>
        </p:spPr>
        <p:txBody>
          <a:bodyPr>
            <a:normAutofit fontScale="90000"/>
          </a:bodyPr>
          <a:lstStyle/>
          <a:p>
            <a:pPr algn="ctr"/>
            <a:r>
              <a:rPr lang="en-IN" sz="4800" b="1" dirty="0"/>
              <a:t>Literature Survey:</a:t>
            </a:r>
            <a:endParaRPr lang="en-IN" sz="4800" dirty="0"/>
          </a:p>
        </p:txBody>
      </p:sp>
      <p:graphicFrame>
        <p:nvGraphicFramePr>
          <p:cNvPr id="57" name="Table 7">
            <a:extLst>
              <a:ext uri="{FF2B5EF4-FFF2-40B4-BE49-F238E27FC236}">
                <a16:creationId xmlns:a16="http://schemas.microsoft.com/office/drawing/2014/main" id="{372EC1D3-CBAC-4333-8EF4-70BDFC3AA3C2}"/>
              </a:ext>
            </a:extLst>
          </p:cNvPr>
          <p:cNvGraphicFramePr>
            <a:graphicFrameLocks noGrp="1"/>
          </p:cNvGraphicFramePr>
          <p:nvPr>
            <p:ph idx="1"/>
            <p:extLst>
              <p:ext uri="{D42A27DB-BD31-4B8C-83A1-F6EECF244321}">
                <p14:modId xmlns:p14="http://schemas.microsoft.com/office/powerpoint/2010/main" val="411006212"/>
              </p:ext>
            </p:extLst>
          </p:nvPr>
        </p:nvGraphicFramePr>
        <p:xfrm>
          <a:off x="554574" y="1818136"/>
          <a:ext cx="11079802" cy="3832559"/>
        </p:xfrm>
        <a:graphic>
          <a:graphicData uri="http://schemas.openxmlformats.org/drawingml/2006/table">
            <a:tbl>
              <a:tblPr firstRow="1" bandRow="1">
                <a:tableStyleId>{0E3FDE45-AF77-4B5C-9715-49D594BDF05E}</a:tableStyleId>
              </a:tblPr>
              <a:tblGrid>
                <a:gridCol w="574038">
                  <a:extLst>
                    <a:ext uri="{9D8B030D-6E8A-4147-A177-3AD203B41FA5}">
                      <a16:colId xmlns:a16="http://schemas.microsoft.com/office/drawing/2014/main" val="3299617599"/>
                    </a:ext>
                  </a:extLst>
                </a:gridCol>
                <a:gridCol w="3147727">
                  <a:extLst>
                    <a:ext uri="{9D8B030D-6E8A-4147-A177-3AD203B41FA5}">
                      <a16:colId xmlns:a16="http://schemas.microsoft.com/office/drawing/2014/main" val="3219293735"/>
                    </a:ext>
                  </a:extLst>
                </a:gridCol>
                <a:gridCol w="2816699">
                  <a:extLst>
                    <a:ext uri="{9D8B030D-6E8A-4147-A177-3AD203B41FA5}">
                      <a16:colId xmlns:a16="http://schemas.microsoft.com/office/drawing/2014/main" val="1771486717"/>
                    </a:ext>
                  </a:extLst>
                </a:gridCol>
                <a:gridCol w="4541338">
                  <a:extLst>
                    <a:ext uri="{9D8B030D-6E8A-4147-A177-3AD203B41FA5}">
                      <a16:colId xmlns:a16="http://schemas.microsoft.com/office/drawing/2014/main" val="2041475702"/>
                    </a:ext>
                  </a:extLst>
                </a:gridCol>
              </a:tblGrid>
              <a:tr h="380267">
                <a:tc>
                  <a:txBody>
                    <a:bodyPr/>
                    <a:lstStyle/>
                    <a:p>
                      <a:r>
                        <a:rPr lang="en-US" sz="1400"/>
                        <a:t>S.NO</a:t>
                      </a:r>
                      <a:endParaRPr lang="en-IN" sz="1400"/>
                    </a:p>
                  </a:txBody>
                  <a:tcPr marL="64232" marR="64232" marT="32116" marB="32116"/>
                </a:tc>
                <a:tc>
                  <a:txBody>
                    <a:bodyPr/>
                    <a:lstStyle/>
                    <a:p>
                      <a:r>
                        <a:rPr lang="en-US" sz="1400"/>
                        <a:t>PROTECT TITLE</a:t>
                      </a:r>
                      <a:endParaRPr lang="en-IN" sz="1400"/>
                    </a:p>
                  </a:txBody>
                  <a:tcPr marL="64232" marR="64232" marT="32116" marB="32116"/>
                </a:tc>
                <a:tc>
                  <a:txBody>
                    <a:bodyPr/>
                    <a:lstStyle/>
                    <a:p>
                      <a:r>
                        <a:rPr lang="en-US" sz="1400"/>
                        <a:t>AUTHOR</a:t>
                      </a:r>
                      <a:endParaRPr lang="en-IN" sz="1400"/>
                    </a:p>
                  </a:txBody>
                  <a:tcPr marL="64232" marR="64232" marT="32116" marB="32116"/>
                </a:tc>
                <a:tc>
                  <a:txBody>
                    <a:bodyPr/>
                    <a:lstStyle/>
                    <a:p>
                      <a:r>
                        <a:rPr lang="en-US" sz="1400"/>
                        <a:t>OVERVIEW</a:t>
                      </a:r>
                      <a:endParaRPr lang="en-IN" sz="1400"/>
                    </a:p>
                  </a:txBody>
                  <a:tcPr marL="64232" marR="64232" marT="32116" marB="32116"/>
                </a:tc>
                <a:extLst>
                  <a:ext uri="{0D108BD9-81ED-4DB2-BD59-A6C34878D82A}">
                    <a16:rowId xmlns:a16="http://schemas.microsoft.com/office/drawing/2014/main" val="3301812278"/>
                  </a:ext>
                </a:extLst>
              </a:tr>
              <a:tr h="1132188">
                <a:tc>
                  <a:txBody>
                    <a:bodyPr/>
                    <a:lstStyle/>
                    <a:p>
                      <a:r>
                        <a:rPr lang="en-US" sz="1400"/>
                        <a:t>1</a:t>
                      </a:r>
                      <a:endParaRPr lang="en-IN" sz="1400"/>
                    </a:p>
                  </a:txBody>
                  <a:tcPr marL="64232" marR="64232" marT="32116" marB="32116"/>
                </a:tc>
                <a:tc>
                  <a:txBody>
                    <a:bodyPr/>
                    <a:lstStyle/>
                    <a:p>
                      <a:r>
                        <a:rPr lang="en-US" sz="1400" b="0" i="0" u="none" strike="noStrike" kern="1200" baseline="0" dirty="0">
                          <a:solidFill>
                            <a:schemeClr val="tx1"/>
                          </a:solidFill>
                          <a:latin typeface="+mn-lt"/>
                          <a:ea typeface="+mn-ea"/>
                          <a:cs typeface="+mn-cs"/>
                        </a:rPr>
                        <a:t>Hereditary disease prediction in eukaryotic DNA:</a:t>
                      </a:r>
                    </a:p>
                    <a:p>
                      <a:r>
                        <a:rPr lang="en-US" sz="1400" b="0" i="0" u="none" strike="noStrike" kern="1200" baseline="0" dirty="0">
                          <a:solidFill>
                            <a:schemeClr val="tx1"/>
                          </a:solidFill>
                          <a:latin typeface="+mn-lt"/>
                          <a:ea typeface="+mn-ea"/>
                          <a:cs typeface="+mn-cs"/>
                        </a:rPr>
                        <a:t>an adaptive signal processing approach</a:t>
                      </a:r>
                      <a:endParaRPr lang="en-IN" sz="1400" dirty="0"/>
                    </a:p>
                  </a:txBody>
                  <a:tcPr marL="64232" marR="64232" marT="32116" marB="32116"/>
                </a:tc>
                <a:tc>
                  <a:txBody>
                    <a:bodyPr/>
                    <a:lstStyle/>
                    <a:p>
                      <a:r>
                        <a:rPr lang="pt-BR" sz="1400" b="0" i="0" u="none" strike="noStrike" kern="1200" baseline="0" dirty="0">
                          <a:solidFill>
                            <a:schemeClr val="tx1"/>
                          </a:solidFill>
                          <a:latin typeface="+mn-lt"/>
                          <a:ea typeface="+mn-ea"/>
                          <a:cs typeface="+mn-cs"/>
                        </a:rPr>
                        <a:t>Lopamudra Das, Sarita Nanda &amp; J.K. Das</a:t>
                      </a:r>
                      <a:endParaRPr lang="en-IN" sz="1400" dirty="0"/>
                    </a:p>
                  </a:txBody>
                  <a:tcPr marL="64232" marR="64232" marT="32116" marB="32116"/>
                </a:tc>
                <a:tc>
                  <a:txBody>
                    <a:bodyPr/>
                    <a:lstStyle/>
                    <a:p>
                      <a:r>
                        <a:rPr lang="en-US" sz="1400" b="0" i="0" u="none" strike="noStrike" kern="1200" baseline="0" dirty="0">
                          <a:solidFill>
                            <a:schemeClr val="tx1"/>
                          </a:solidFill>
                          <a:latin typeface="+mn-lt"/>
                          <a:ea typeface="+mn-ea"/>
                          <a:cs typeface="+mn-cs"/>
                        </a:rPr>
                        <a:t>Comparison of the diseased gene is made against the </a:t>
                      </a:r>
                      <a:r>
                        <a:rPr lang="en-IN" sz="1400" b="0" i="0" u="none" strike="noStrike" kern="1200" baseline="0" dirty="0">
                          <a:solidFill>
                            <a:schemeClr val="tx1"/>
                          </a:solidFill>
                          <a:latin typeface="+mn-lt"/>
                          <a:ea typeface="+mn-ea"/>
                          <a:cs typeface="+mn-cs"/>
                        </a:rPr>
                        <a:t>healthy ones .</a:t>
                      </a:r>
                      <a:r>
                        <a:rPr lang="en-US" sz="1400" b="0" i="0" u="none" strike="noStrike" kern="1200" baseline="0" dirty="0">
                          <a:solidFill>
                            <a:schemeClr val="tx1"/>
                          </a:solidFill>
                          <a:latin typeface="+mn-lt"/>
                          <a:ea typeface="+mn-ea"/>
                          <a:cs typeface="+mn-cs"/>
                        </a:rPr>
                        <a:t>Disease genes are discriminated from healthy ones based on the magnitude of mean square error (MSE),which is calculated through the adaptive filter.</a:t>
                      </a:r>
                      <a:endParaRPr lang="en-US" sz="1400" b="0" i="0" kern="1200" dirty="0">
                        <a:solidFill>
                          <a:schemeClr val="tx1"/>
                        </a:solidFill>
                        <a:effectLst/>
                        <a:latin typeface="+mn-lt"/>
                        <a:ea typeface="+mn-ea"/>
                        <a:cs typeface="+mn-cs"/>
                      </a:endParaRPr>
                    </a:p>
                  </a:txBody>
                  <a:tcPr marL="64232" marR="64232" marT="32116" marB="32116"/>
                </a:tc>
                <a:extLst>
                  <a:ext uri="{0D108BD9-81ED-4DB2-BD59-A6C34878D82A}">
                    <a16:rowId xmlns:a16="http://schemas.microsoft.com/office/drawing/2014/main" val="444414808"/>
                  </a:ext>
                </a:extLst>
              </a:tr>
              <a:tr h="1185959">
                <a:tc>
                  <a:txBody>
                    <a:bodyPr/>
                    <a:lstStyle/>
                    <a:p>
                      <a:r>
                        <a:rPr lang="en-US" sz="1400"/>
                        <a:t>2</a:t>
                      </a:r>
                      <a:endParaRPr lang="en-IN" sz="1400"/>
                    </a:p>
                  </a:txBody>
                  <a:tcPr marL="64232" marR="64232" marT="32116" marB="32116"/>
                </a:tc>
                <a:tc>
                  <a:txBody>
                    <a:bodyPr/>
                    <a:lstStyle/>
                    <a:p>
                      <a:r>
                        <a:rPr lang="en-IN" sz="1400" b="0" i="0" u="none" strike="noStrike" kern="1200" baseline="0" dirty="0">
                          <a:solidFill>
                            <a:schemeClr val="tx1"/>
                          </a:solidFill>
                          <a:latin typeface="+mn-lt"/>
                          <a:ea typeface="+mn-ea"/>
                          <a:cs typeface="+mn-cs"/>
                        </a:rPr>
                        <a:t>A non-invasive cancer gene detection technique using FLANN based</a:t>
                      </a:r>
                    </a:p>
                    <a:p>
                      <a:r>
                        <a:rPr lang="en-IN" sz="1400" b="0" i="0" u="none" strike="noStrike" kern="1200" baseline="0" dirty="0">
                          <a:solidFill>
                            <a:schemeClr val="tx1"/>
                          </a:solidFill>
                          <a:latin typeface="+mn-lt"/>
                          <a:ea typeface="+mn-ea"/>
                          <a:cs typeface="+mn-cs"/>
                        </a:rPr>
                        <a:t>adaptive filter</a:t>
                      </a:r>
                      <a:endParaRPr lang="en-IN" sz="1400" dirty="0"/>
                    </a:p>
                  </a:txBody>
                  <a:tcPr marL="64232" marR="64232" marT="32116" marB="32116"/>
                </a:tc>
                <a:tc>
                  <a:txBody>
                    <a:bodyPr/>
                    <a:lstStyle/>
                    <a:p>
                      <a:r>
                        <a:rPr lang="en-IN" sz="1400" b="0" i="0" u="none" strike="noStrike" kern="1200" baseline="0" dirty="0" err="1">
                          <a:solidFill>
                            <a:schemeClr val="tx1"/>
                          </a:solidFill>
                          <a:latin typeface="+mn-lt"/>
                          <a:ea typeface="+mn-ea"/>
                          <a:cs typeface="+mn-cs"/>
                        </a:rPr>
                        <a:t>Saikat</a:t>
                      </a:r>
                      <a:r>
                        <a:rPr lang="en-IN" sz="1400" b="0" i="0" u="none" strike="noStrike" kern="1200" baseline="0" dirty="0">
                          <a:solidFill>
                            <a:schemeClr val="tx1"/>
                          </a:solidFill>
                          <a:latin typeface="+mn-lt"/>
                          <a:ea typeface="+mn-ea"/>
                          <a:cs typeface="+mn-cs"/>
                        </a:rPr>
                        <a:t> Singha Roy, Soma Barman</a:t>
                      </a:r>
                      <a:endParaRPr lang="en-IN" sz="1400" dirty="0"/>
                    </a:p>
                  </a:txBody>
                  <a:tcPr marL="64232" marR="64232" marT="32116" marB="32116"/>
                </a:tc>
                <a:tc>
                  <a:txBody>
                    <a:bodyPr/>
                    <a:lstStyle/>
                    <a:p>
                      <a:r>
                        <a:rPr lang="en-IN" sz="1400" b="0" i="0" u="none" strike="noStrike" kern="1200" baseline="0" dirty="0">
                          <a:solidFill>
                            <a:schemeClr val="tx1"/>
                          </a:solidFill>
                          <a:latin typeface="+mn-lt"/>
                          <a:ea typeface="+mn-ea"/>
                          <a:cs typeface="+mn-cs"/>
                        </a:rPr>
                        <a:t>Cancer </a:t>
                      </a:r>
                      <a:r>
                        <a:rPr lang="en-US" sz="1400" b="0" i="0" u="none" strike="noStrike" kern="1200" baseline="0" dirty="0">
                          <a:solidFill>
                            <a:schemeClr val="tx1"/>
                          </a:solidFill>
                          <a:latin typeface="+mn-lt"/>
                          <a:ea typeface="+mn-ea"/>
                          <a:cs typeface="+mn-cs"/>
                        </a:rPr>
                        <a:t>genes are distinguished from healthy genes based on amount of normalized mean square error, which is estimated through adaptive filter. 131 Genes are used to train the identifier and the proposed technique successfully identifies 369 test dataset</a:t>
                      </a:r>
                      <a:r>
                        <a:rPr lang="en-US" sz="1800" b="0" i="0" u="none" strike="noStrike" kern="1200" baseline="0" dirty="0">
                          <a:solidFill>
                            <a:schemeClr val="tx1"/>
                          </a:solidFill>
                          <a:latin typeface="+mn-lt"/>
                          <a:ea typeface="+mn-ea"/>
                          <a:cs typeface="+mn-cs"/>
                        </a:rPr>
                        <a:t>.</a:t>
                      </a:r>
                      <a:endParaRPr lang="en-IN" sz="1400" dirty="0"/>
                    </a:p>
                  </a:txBody>
                  <a:tcPr marL="64232" marR="64232" marT="32116" marB="32116"/>
                </a:tc>
                <a:extLst>
                  <a:ext uri="{0D108BD9-81ED-4DB2-BD59-A6C34878D82A}">
                    <a16:rowId xmlns:a16="http://schemas.microsoft.com/office/drawing/2014/main" val="3847061739"/>
                  </a:ext>
                </a:extLst>
              </a:tr>
              <a:tr h="1128112">
                <a:tc>
                  <a:txBody>
                    <a:bodyPr/>
                    <a:lstStyle/>
                    <a:p>
                      <a:r>
                        <a:rPr lang="en-US" sz="1400"/>
                        <a:t>3</a:t>
                      </a:r>
                      <a:endParaRPr lang="en-IN" sz="1400"/>
                    </a:p>
                  </a:txBody>
                  <a:tcPr marL="64232" marR="64232" marT="32116" marB="32116"/>
                </a:tc>
                <a:tc>
                  <a:txBody>
                    <a:bodyPr/>
                    <a:lstStyle/>
                    <a:p>
                      <a:r>
                        <a:rPr lang="en-US" sz="1400" b="0" i="0" u="none" strike="noStrike" kern="1200" baseline="0" dirty="0">
                          <a:solidFill>
                            <a:schemeClr val="tx1"/>
                          </a:solidFill>
                          <a:latin typeface="+mn-lt"/>
                          <a:ea typeface="+mn-ea"/>
                          <a:cs typeface="+mn-cs"/>
                        </a:rPr>
                        <a:t>DNA Coding Sequence Prediction</a:t>
                      </a:r>
                      <a:endParaRPr lang="en-IN" sz="1400" dirty="0"/>
                    </a:p>
                  </a:txBody>
                  <a:tcPr marL="64232" marR="64232" marT="32116" marB="32116"/>
                </a:tc>
                <a:tc>
                  <a:txBody>
                    <a:bodyPr/>
                    <a:lstStyle/>
                    <a:p>
                      <a:r>
                        <a:rPr lang="pt-BR" sz="1400" b="0" i="0" u="none" strike="noStrike" kern="1200" baseline="0" dirty="0">
                          <a:solidFill>
                            <a:schemeClr val="tx1"/>
                          </a:solidFill>
                          <a:latin typeface="+mn-lt"/>
                          <a:ea typeface="+mn-ea"/>
                          <a:cs typeface="+mn-cs"/>
                        </a:rPr>
                        <a:t>Das L , Das J K , Nanda S ,    Mohapatra S</a:t>
                      </a:r>
                      <a:endParaRPr lang="en-IN" sz="1400" dirty="0"/>
                    </a:p>
                  </a:txBody>
                  <a:tcPr marL="64232" marR="64232" marT="32116" marB="32116"/>
                </a:tc>
                <a:tc>
                  <a:txBody>
                    <a:bodyPr/>
                    <a:lstStyle/>
                    <a:p>
                      <a:r>
                        <a:rPr lang="en-US" sz="1400" dirty="0"/>
                        <a:t>The Geometric mapping technique along with Modified Gabor wavelet transform (MGWT) has been incorporated to segregate cancerous and non-cancerous gene sequences.</a:t>
                      </a:r>
                      <a:endParaRPr lang="en-IN" sz="1400" dirty="0"/>
                    </a:p>
                  </a:txBody>
                  <a:tcPr marL="64232" marR="64232" marT="32116" marB="32116"/>
                </a:tc>
                <a:extLst>
                  <a:ext uri="{0D108BD9-81ED-4DB2-BD59-A6C34878D82A}">
                    <a16:rowId xmlns:a16="http://schemas.microsoft.com/office/drawing/2014/main" val="1224248198"/>
                  </a:ext>
                </a:extLst>
              </a:tr>
            </a:tbl>
          </a:graphicData>
        </a:graphic>
      </p:graphicFrame>
      <p:grpSp>
        <p:nvGrpSpPr>
          <p:cNvPr id="6" name="Google Shape;1948;p50">
            <a:extLst>
              <a:ext uri="{FF2B5EF4-FFF2-40B4-BE49-F238E27FC236}">
                <a16:creationId xmlns:a16="http://schemas.microsoft.com/office/drawing/2014/main" id="{9A5F9F7E-1285-4D09-AEC7-7722174EB2E0}"/>
              </a:ext>
            </a:extLst>
          </p:cNvPr>
          <p:cNvGrpSpPr/>
          <p:nvPr/>
        </p:nvGrpSpPr>
        <p:grpSpPr>
          <a:xfrm rot="3314618">
            <a:off x="667931" y="-320566"/>
            <a:ext cx="599827" cy="2282368"/>
            <a:chOff x="9065175" y="1446600"/>
            <a:chExt cx="682175" cy="2603425"/>
          </a:xfrm>
        </p:grpSpPr>
        <p:sp>
          <p:nvSpPr>
            <p:cNvPr id="7" name="Google Shape;1949;p50">
              <a:extLst>
                <a:ext uri="{FF2B5EF4-FFF2-40B4-BE49-F238E27FC236}">
                  <a16:creationId xmlns:a16="http://schemas.microsoft.com/office/drawing/2014/main" id="{434E69A5-DEFA-4937-9AC6-8151366D6136}"/>
                </a:ext>
              </a:extLst>
            </p:cNvPr>
            <p:cNvSpPr/>
            <p:nvPr/>
          </p:nvSpPr>
          <p:spPr>
            <a:xfrm>
              <a:off x="9086850" y="1508200"/>
              <a:ext cx="610475" cy="2541825"/>
            </a:xfrm>
            <a:custGeom>
              <a:avLst/>
              <a:gdLst/>
              <a:ahLst/>
              <a:cxnLst/>
              <a:rect l="l" t="t" r="r" b="b"/>
              <a:pathLst>
                <a:path w="24419" h="101673" extrusionOk="0">
                  <a:moveTo>
                    <a:pt x="3036" y="0"/>
                  </a:moveTo>
                  <a:cubicBezTo>
                    <a:pt x="2703" y="0"/>
                    <a:pt x="2402" y="267"/>
                    <a:pt x="2402" y="601"/>
                  </a:cubicBezTo>
                  <a:cubicBezTo>
                    <a:pt x="2102" y="9474"/>
                    <a:pt x="7740" y="14010"/>
                    <a:pt x="13143" y="18380"/>
                  </a:cubicBezTo>
                  <a:cubicBezTo>
                    <a:pt x="18280" y="22550"/>
                    <a:pt x="23151" y="26452"/>
                    <a:pt x="22917" y="33824"/>
                  </a:cubicBezTo>
                  <a:cubicBezTo>
                    <a:pt x="22650" y="41997"/>
                    <a:pt x="17346" y="45633"/>
                    <a:pt x="11709" y="49502"/>
                  </a:cubicBezTo>
                  <a:cubicBezTo>
                    <a:pt x="6205" y="53305"/>
                    <a:pt x="534" y="57208"/>
                    <a:pt x="268" y="65614"/>
                  </a:cubicBezTo>
                  <a:cubicBezTo>
                    <a:pt x="1" y="73553"/>
                    <a:pt x="4804" y="77522"/>
                    <a:pt x="9908" y="81725"/>
                  </a:cubicBezTo>
                  <a:cubicBezTo>
                    <a:pt x="15378" y="86229"/>
                    <a:pt x="21049" y="90899"/>
                    <a:pt x="20715" y="101039"/>
                  </a:cubicBezTo>
                  <a:cubicBezTo>
                    <a:pt x="20715" y="101373"/>
                    <a:pt x="20982" y="101673"/>
                    <a:pt x="21316" y="101673"/>
                  </a:cubicBezTo>
                  <a:cubicBezTo>
                    <a:pt x="21683" y="101673"/>
                    <a:pt x="21950" y="101406"/>
                    <a:pt x="21950" y="101072"/>
                  </a:cubicBezTo>
                  <a:cubicBezTo>
                    <a:pt x="22283" y="90265"/>
                    <a:pt x="16146" y="85194"/>
                    <a:pt x="10708" y="80725"/>
                  </a:cubicBezTo>
                  <a:cubicBezTo>
                    <a:pt x="5838" y="76722"/>
                    <a:pt x="1268" y="72952"/>
                    <a:pt x="1502" y="65647"/>
                  </a:cubicBezTo>
                  <a:cubicBezTo>
                    <a:pt x="1769" y="57875"/>
                    <a:pt x="6939" y="54306"/>
                    <a:pt x="12410" y="50536"/>
                  </a:cubicBezTo>
                  <a:cubicBezTo>
                    <a:pt x="18047" y="46633"/>
                    <a:pt x="23851" y="42631"/>
                    <a:pt x="24151" y="33858"/>
                  </a:cubicBezTo>
                  <a:cubicBezTo>
                    <a:pt x="24418" y="25852"/>
                    <a:pt x="19081" y="21549"/>
                    <a:pt x="13944" y="17413"/>
                  </a:cubicBezTo>
                  <a:cubicBezTo>
                    <a:pt x="8507" y="13043"/>
                    <a:pt x="3370" y="8906"/>
                    <a:pt x="3637" y="634"/>
                  </a:cubicBezTo>
                  <a:cubicBezTo>
                    <a:pt x="3637" y="300"/>
                    <a:pt x="3370"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50;p50">
              <a:extLst>
                <a:ext uri="{FF2B5EF4-FFF2-40B4-BE49-F238E27FC236}">
                  <a16:creationId xmlns:a16="http://schemas.microsoft.com/office/drawing/2014/main" id="{781DC5E0-9A8B-40D8-B1F9-93AE00A43E39}"/>
                </a:ext>
              </a:extLst>
            </p:cNvPr>
            <p:cNvSpPr/>
            <p:nvPr/>
          </p:nvSpPr>
          <p:spPr>
            <a:xfrm>
              <a:off x="9065175" y="1446600"/>
              <a:ext cx="682175" cy="2586000"/>
            </a:xfrm>
            <a:custGeom>
              <a:avLst/>
              <a:gdLst/>
              <a:ahLst/>
              <a:cxnLst/>
              <a:rect l="l" t="t" r="r" b="b"/>
              <a:pathLst>
                <a:path w="27287" h="103440" extrusionOk="0">
                  <a:moveTo>
                    <a:pt x="25601" y="0"/>
                  </a:moveTo>
                  <a:cubicBezTo>
                    <a:pt x="25266" y="0"/>
                    <a:pt x="24931" y="246"/>
                    <a:pt x="24985" y="696"/>
                  </a:cubicBezTo>
                  <a:cubicBezTo>
                    <a:pt x="25952" y="9969"/>
                    <a:pt x="19948" y="14573"/>
                    <a:pt x="13610" y="19443"/>
                  </a:cubicBezTo>
                  <a:cubicBezTo>
                    <a:pt x="8140" y="23679"/>
                    <a:pt x="2469" y="28016"/>
                    <a:pt x="2202" y="35588"/>
                  </a:cubicBezTo>
                  <a:cubicBezTo>
                    <a:pt x="1902" y="45328"/>
                    <a:pt x="7639" y="49698"/>
                    <a:pt x="13210" y="53901"/>
                  </a:cubicBezTo>
                  <a:cubicBezTo>
                    <a:pt x="18213" y="57704"/>
                    <a:pt x="22983" y="61306"/>
                    <a:pt x="22717" y="68778"/>
                  </a:cubicBezTo>
                  <a:cubicBezTo>
                    <a:pt x="22483" y="76350"/>
                    <a:pt x="17513" y="80020"/>
                    <a:pt x="12242" y="83922"/>
                  </a:cubicBezTo>
                  <a:cubicBezTo>
                    <a:pt x="6405" y="88259"/>
                    <a:pt x="334" y="92762"/>
                    <a:pt x="0" y="102803"/>
                  </a:cubicBezTo>
                  <a:cubicBezTo>
                    <a:pt x="0" y="103136"/>
                    <a:pt x="267" y="103436"/>
                    <a:pt x="601" y="103436"/>
                  </a:cubicBezTo>
                  <a:cubicBezTo>
                    <a:pt x="622" y="103438"/>
                    <a:pt x="642" y="103439"/>
                    <a:pt x="662" y="103439"/>
                  </a:cubicBezTo>
                  <a:cubicBezTo>
                    <a:pt x="997" y="103439"/>
                    <a:pt x="1236" y="103182"/>
                    <a:pt x="1268" y="102836"/>
                  </a:cubicBezTo>
                  <a:cubicBezTo>
                    <a:pt x="1568" y="93429"/>
                    <a:pt x="7372" y="89126"/>
                    <a:pt x="13010" y="84957"/>
                  </a:cubicBezTo>
                  <a:cubicBezTo>
                    <a:pt x="18280" y="81054"/>
                    <a:pt x="23717" y="76951"/>
                    <a:pt x="23984" y="68845"/>
                  </a:cubicBezTo>
                  <a:cubicBezTo>
                    <a:pt x="24251" y="60706"/>
                    <a:pt x="19014" y="56770"/>
                    <a:pt x="13944" y="52934"/>
                  </a:cubicBezTo>
                  <a:cubicBezTo>
                    <a:pt x="8640" y="48897"/>
                    <a:pt x="3169" y="44761"/>
                    <a:pt x="3470" y="35621"/>
                  </a:cubicBezTo>
                  <a:cubicBezTo>
                    <a:pt x="3703" y="28650"/>
                    <a:pt x="8873" y="24680"/>
                    <a:pt x="14377" y="20444"/>
                  </a:cubicBezTo>
                  <a:cubicBezTo>
                    <a:pt x="20715" y="15573"/>
                    <a:pt x="27287" y="10570"/>
                    <a:pt x="26219" y="563"/>
                  </a:cubicBezTo>
                  <a:cubicBezTo>
                    <a:pt x="26173" y="179"/>
                    <a:pt x="25887" y="0"/>
                    <a:pt x="25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51;p50">
              <a:extLst>
                <a:ext uri="{FF2B5EF4-FFF2-40B4-BE49-F238E27FC236}">
                  <a16:creationId xmlns:a16="http://schemas.microsoft.com/office/drawing/2014/main" id="{70234BCA-5C2F-4B9E-899E-109A0D0FBA1A}"/>
                </a:ext>
              </a:extLst>
            </p:cNvPr>
            <p:cNvSpPr/>
            <p:nvPr/>
          </p:nvSpPr>
          <p:spPr>
            <a:xfrm>
              <a:off x="9240300" y="3247475"/>
              <a:ext cx="393750" cy="199625"/>
            </a:xfrm>
            <a:custGeom>
              <a:avLst/>
              <a:gdLst/>
              <a:ahLst/>
              <a:cxnLst/>
              <a:rect l="l" t="t" r="r" b="b"/>
              <a:pathLst>
                <a:path w="15750" h="7985" extrusionOk="0">
                  <a:moveTo>
                    <a:pt x="15158" y="0"/>
                  </a:moveTo>
                  <a:cubicBezTo>
                    <a:pt x="15101" y="0"/>
                    <a:pt x="15040" y="14"/>
                    <a:pt x="14978" y="46"/>
                  </a:cubicBezTo>
                  <a:lnTo>
                    <a:pt x="401" y="7184"/>
                  </a:lnTo>
                  <a:cubicBezTo>
                    <a:pt x="0" y="7384"/>
                    <a:pt x="134" y="7985"/>
                    <a:pt x="601" y="7985"/>
                  </a:cubicBezTo>
                  <a:cubicBezTo>
                    <a:pt x="668" y="7951"/>
                    <a:pt x="701" y="7951"/>
                    <a:pt x="768" y="7918"/>
                  </a:cubicBezTo>
                  <a:lnTo>
                    <a:pt x="15345" y="813"/>
                  </a:lnTo>
                  <a:cubicBezTo>
                    <a:pt x="15749" y="582"/>
                    <a:pt x="15528" y="0"/>
                    <a:pt x="1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52;p50">
              <a:extLst>
                <a:ext uri="{FF2B5EF4-FFF2-40B4-BE49-F238E27FC236}">
                  <a16:creationId xmlns:a16="http://schemas.microsoft.com/office/drawing/2014/main" id="{E19565F5-EC75-4988-8847-2273BB493F28}"/>
                </a:ext>
              </a:extLst>
            </p:cNvPr>
            <p:cNvSpPr/>
            <p:nvPr/>
          </p:nvSpPr>
          <p:spPr>
            <a:xfrm>
              <a:off x="9142725" y="3083225"/>
              <a:ext cx="497100" cy="243800"/>
            </a:xfrm>
            <a:custGeom>
              <a:avLst/>
              <a:gdLst/>
              <a:ahLst/>
              <a:cxnLst/>
              <a:rect l="l" t="t" r="r" b="b"/>
              <a:pathLst>
                <a:path w="19884" h="9752" extrusionOk="0">
                  <a:moveTo>
                    <a:pt x="19267" y="1"/>
                  </a:moveTo>
                  <a:cubicBezTo>
                    <a:pt x="19208" y="1"/>
                    <a:pt x="19146" y="14"/>
                    <a:pt x="19081" y="44"/>
                  </a:cubicBezTo>
                  <a:lnTo>
                    <a:pt x="401" y="8951"/>
                  </a:lnTo>
                  <a:cubicBezTo>
                    <a:pt x="1" y="9151"/>
                    <a:pt x="167" y="9718"/>
                    <a:pt x="601" y="9751"/>
                  </a:cubicBezTo>
                  <a:cubicBezTo>
                    <a:pt x="668" y="9751"/>
                    <a:pt x="701" y="9718"/>
                    <a:pt x="768" y="9684"/>
                  </a:cubicBezTo>
                  <a:lnTo>
                    <a:pt x="19448" y="811"/>
                  </a:lnTo>
                  <a:cubicBezTo>
                    <a:pt x="19883" y="608"/>
                    <a:pt x="19662" y="1"/>
                    <a:pt x="1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53;p50">
              <a:extLst>
                <a:ext uri="{FF2B5EF4-FFF2-40B4-BE49-F238E27FC236}">
                  <a16:creationId xmlns:a16="http://schemas.microsoft.com/office/drawing/2014/main" id="{44207C78-FE6E-4ED8-9ECB-0604E587F97F}"/>
                </a:ext>
              </a:extLst>
            </p:cNvPr>
            <p:cNvSpPr/>
            <p:nvPr/>
          </p:nvSpPr>
          <p:spPr>
            <a:xfrm>
              <a:off x="9113550" y="2938925"/>
              <a:ext cx="459600" cy="234650"/>
            </a:xfrm>
            <a:custGeom>
              <a:avLst/>
              <a:gdLst/>
              <a:ahLst/>
              <a:cxnLst/>
              <a:rect l="l" t="t" r="r" b="b"/>
              <a:pathLst>
                <a:path w="18384" h="9386" extrusionOk="0">
                  <a:moveTo>
                    <a:pt x="17794" y="0"/>
                  </a:moveTo>
                  <a:cubicBezTo>
                    <a:pt x="17736" y="0"/>
                    <a:pt x="17675" y="14"/>
                    <a:pt x="17613" y="45"/>
                  </a:cubicBezTo>
                  <a:lnTo>
                    <a:pt x="400" y="8585"/>
                  </a:lnTo>
                  <a:cubicBezTo>
                    <a:pt x="0" y="8785"/>
                    <a:pt x="134" y="9385"/>
                    <a:pt x="601" y="9385"/>
                  </a:cubicBezTo>
                  <a:cubicBezTo>
                    <a:pt x="667" y="9385"/>
                    <a:pt x="734" y="9352"/>
                    <a:pt x="801" y="9319"/>
                  </a:cubicBezTo>
                  <a:lnTo>
                    <a:pt x="17980" y="779"/>
                  </a:lnTo>
                  <a:cubicBezTo>
                    <a:pt x="18384" y="577"/>
                    <a:pt x="18163" y="0"/>
                    <a:pt x="17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54;p50">
              <a:extLst>
                <a:ext uri="{FF2B5EF4-FFF2-40B4-BE49-F238E27FC236}">
                  <a16:creationId xmlns:a16="http://schemas.microsoft.com/office/drawing/2014/main" id="{D714C7DD-FB42-4E94-B4B9-45434D88D3C1}"/>
                </a:ext>
              </a:extLst>
            </p:cNvPr>
            <p:cNvSpPr/>
            <p:nvPr/>
          </p:nvSpPr>
          <p:spPr>
            <a:xfrm>
              <a:off x="9164400" y="2824375"/>
              <a:ext cx="297550" cy="156550"/>
            </a:xfrm>
            <a:custGeom>
              <a:avLst/>
              <a:gdLst/>
              <a:ahLst/>
              <a:cxnLst/>
              <a:rect l="l" t="t" r="r" b="b"/>
              <a:pathLst>
                <a:path w="11902" h="6262" extrusionOk="0">
                  <a:moveTo>
                    <a:pt x="11322" y="0"/>
                  </a:moveTo>
                  <a:cubicBezTo>
                    <a:pt x="11256" y="0"/>
                    <a:pt x="11184" y="18"/>
                    <a:pt x="11109" y="58"/>
                  </a:cubicBezTo>
                  <a:lnTo>
                    <a:pt x="368" y="5461"/>
                  </a:lnTo>
                  <a:cubicBezTo>
                    <a:pt x="1" y="5662"/>
                    <a:pt x="134" y="6262"/>
                    <a:pt x="568" y="6262"/>
                  </a:cubicBezTo>
                  <a:cubicBezTo>
                    <a:pt x="635" y="6262"/>
                    <a:pt x="701" y="6229"/>
                    <a:pt x="768" y="6195"/>
                  </a:cubicBezTo>
                  <a:lnTo>
                    <a:pt x="11476" y="791"/>
                  </a:lnTo>
                  <a:cubicBezTo>
                    <a:pt x="11901" y="564"/>
                    <a:pt x="11700" y="0"/>
                    <a:pt x="11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55;p50">
              <a:extLst>
                <a:ext uri="{FF2B5EF4-FFF2-40B4-BE49-F238E27FC236}">
                  <a16:creationId xmlns:a16="http://schemas.microsoft.com/office/drawing/2014/main" id="{33AF4E35-B0EA-48EC-9BC9-B643FFA25D55}"/>
                </a:ext>
              </a:extLst>
            </p:cNvPr>
            <p:cNvSpPr/>
            <p:nvPr/>
          </p:nvSpPr>
          <p:spPr>
            <a:xfrm>
              <a:off x="9388725" y="3076125"/>
              <a:ext cx="261250" cy="134975"/>
            </a:xfrm>
            <a:custGeom>
              <a:avLst/>
              <a:gdLst/>
              <a:ahLst/>
              <a:cxnLst/>
              <a:rect l="l" t="t" r="r" b="b"/>
              <a:pathLst>
                <a:path w="10450" h="5399" extrusionOk="0">
                  <a:moveTo>
                    <a:pt x="9540" y="1"/>
                  </a:moveTo>
                  <a:cubicBezTo>
                    <a:pt x="9456" y="1"/>
                    <a:pt x="9367" y="19"/>
                    <a:pt x="9274" y="61"/>
                  </a:cubicBezTo>
                  <a:lnTo>
                    <a:pt x="601" y="4198"/>
                  </a:lnTo>
                  <a:cubicBezTo>
                    <a:pt x="1" y="4498"/>
                    <a:pt x="201" y="5399"/>
                    <a:pt x="868" y="5399"/>
                  </a:cubicBezTo>
                  <a:cubicBezTo>
                    <a:pt x="968" y="5399"/>
                    <a:pt x="1035" y="5365"/>
                    <a:pt x="1135" y="5332"/>
                  </a:cubicBezTo>
                  <a:lnTo>
                    <a:pt x="9808" y="1196"/>
                  </a:lnTo>
                  <a:cubicBezTo>
                    <a:pt x="10449" y="904"/>
                    <a:pt x="10122" y="1"/>
                    <a:pt x="9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56;p50">
              <a:extLst>
                <a:ext uri="{FF2B5EF4-FFF2-40B4-BE49-F238E27FC236}">
                  <a16:creationId xmlns:a16="http://schemas.microsoft.com/office/drawing/2014/main" id="{A4B0FE02-41CE-47EB-9DF6-000DAF8530ED}"/>
                </a:ext>
              </a:extLst>
            </p:cNvPr>
            <p:cNvSpPr/>
            <p:nvPr/>
          </p:nvSpPr>
          <p:spPr>
            <a:xfrm>
              <a:off x="9332025" y="2929875"/>
              <a:ext cx="253475" cy="135300"/>
            </a:xfrm>
            <a:custGeom>
              <a:avLst/>
              <a:gdLst/>
              <a:ahLst/>
              <a:cxnLst/>
              <a:rect l="l" t="t" r="r" b="b"/>
              <a:pathLst>
                <a:path w="10139" h="5412" extrusionOk="0">
                  <a:moveTo>
                    <a:pt x="9245" y="0"/>
                  </a:moveTo>
                  <a:cubicBezTo>
                    <a:pt x="9150" y="0"/>
                    <a:pt x="9048" y="23"/>
                    <a:pt x="8940" y="74"/>
                  </a:cubicBezTo>
                  <a:lnTo>
                    <a:pt x="568" y="4244"/>
                  </a:lnTo>
                  <a:cubicBezTo>
                    <a:pt x="1" y="4544"/>
                    <a:pt x="201" y="5411"/>
                    <a:pt x="868" y="5411"/>
                  </a:cubicBezTo>
                  <a:cubicBezTo>
                    <a:pt x="968" y="5411"/>
                    <a:pt x="1035" y="5411"/>
                    <a:pt x="1135" y="5344"/>
                  </a:cubicBezTo>
                  <a:lnTo>
                    <a:pt x="9507" y="1175"/>
                  </a:lnTo>
                  <a:cubicBezTo>
                    <a:pt x="10139" y="859"/>
                    <a:pt x="9832" y="0"/>
                    <a:pt x="9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57;p50">
              <a:extLst>
                <a:ext uri="{FF2B5EF4-FFF2-40B4-BE49-F238E27FC236}">
                  <a16:creationId xmlns:a16="http://schemas.microsoft.com/office/drawing/2014/main" id="{4D7E845A-F344-46EF-8A81-5ED504DFD767}"/>
                </a:ext>
              </a:extLst>
            </p:cNvPr>
            <p:cNvSpPr/>
            <p:nvPr/>
          </p:nvSpPr>
          <p:spPr>
            <a:xfrm>
              <a:off x="9305350" y="2816175"/>
              <a:ext cx="167450" cy="93875"/>
            </a:xfrm>
            <a:custGeom>
              <a:avLst/>
              <a:gdLst/>
              <a:ahLst/>
              <a:cxnLst/>
              <a:rect l="l" t="t" r="r" b="b"/>
              <a:pathLst>
                <a:path w="6698" h="3755" extrusionOk="0">
                  <a:moveTo>
                    <a:pt x="5823" y="1"/>
                  </a:moveTo>
                  <a:cubicBezTo>
                    <a:pt x="5724" y="1"/>
                    <a:pt x="5617" y="27"/>
                    <a:pt x="5504" y="85"/>
                  </a:cubicBezTo>
                  <a:lnTo>
                    <a:pt x="567" y="2587"/>
                  </a:lnTo>
                  <a:cubicBezTo>
                    <a:pt x="0" y="2887"/>
                    <a:pt x="200" y="3755"/>
                    <a:pt x="868" y="3755"/>
                  </a:cubicBezTo>
                  <a:cubicBezTo>
                    <a:pt x="968" y="3755"/>
                    <a:pt x="1068" y="3721"/>
                    <a:pt x="1134" y="3688"/>
                  </a:cubicBezTo>
                  <a:lnTo>
                    <a:pt x="6071" y="1186"/>
                  </a:lnTo>
                  <a:cubicBezTo>
                    <a:pt x="6698" y="873"/>
                    <a:pt x="6401"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58;p50">
              <a:extLst>
                <a:ext uri="{FF2B5EF4-FFF2-40B4-BE49-F238E27FC236}">
                  <a16:creationId xmlns:a16="http://schemas.microsoft.com/office/drawing/2014/main" id="{AE4DD3F9-4146-41A2-A51E-42C12388217B}"/>
                </a:ext>
              </a:extLst>
            </p:cNvPr>
            <p:cNvSpPr/>
            <p:nvPr/>
          </p:nvSpPr>
          <p:spPr>
            <a:xfrm>
              <a:off x="9427100" y="3236800"/>
              <a:ext cx="221025" cy="117725"/>
            </a:xfrm>
            <a:custGeom>
              <a:avLst/>
              <a:gdLst/>
              <a:ahLst/>
              <a:cxnLst/>
              <a:rect l="l" t="t" r="r" b="b"/>
              <a:pathLst>
                <a:path w="8841" h="4709" extrusionOk="0">
                  <a:moveTo>
                    <a:pt x="7937" y="0"/>
                  </a:moveTo>
                  <a:cubicBezTo>
                    <a:pt x="7844" y="0"/>
                    <a:pt x="7744" y="22"/>
                    <a:pt x="7639" y="72"/>
                  </a:cubicBezTo>
                  <a:lnTo>
                    <a:pt x="601" y="3541"/>
                  </a:lnTo>
                  <a:cubicBezTo>
                    <a:pt x="0" y="3808"/>
                    <a:pt x="201" y="4709"/>
                    <a:pt x="868" y="4709"/>
                  </a:cubicBezTo>
                  <a:cubicBezTo>
                    <a:pt x="968" y="4709"/>
                    <a:pt x="1068" y="4676"/>
                    <a:pt x="1135" y="4642"/>
                  </a:cubicBezTo>
                  <a:lnTo>
                    <a:pt x="8206" y="1206"/>
                  </a:lnTo>
                  <a:cubicBezTo>
                    <a:pt x="8840" y="890"/>
                    <a:pt x="8528" y="0"/>
                    <a:pt x="7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59;p50">
              <a:extLst>
                <a:ext uri="{FF2B5EF4-FFF2-40B4-BE49-F238E27FC236}">
                  <a16:creationId xmlns:a16="http://schemas.microsoft.com/office/drawing/2014/main" id="{E2384ED2-742B-4B94-95B0-7C972DE40CE9}"/>
                </a:ext>
              </a:extLst>
            </p:cNvPr>
            <p:cNvSpPr/>
            <p:nvPr/>
          </p:nvSpPr>
          <p:spPr>
            <a:xfrm>
              <a:off x="9149925" y="2478050"/>
              <a:ext cx="373100" cy="190150"/>
            </a:xfrm>
            <a:custGeom>
              <a:avLst/>
              <a:gdLst/>
              <a:ahLst/>
              <a:cxnLst/>
              <a:rect l="l" t="t" r="r" b="b"/>
              <a:pathLst>
                <a:path w="14924" h="7606" extrusionOk="0">
                  <a:moveTo>
                    <a:pt x="623" y="1"/>
                  </a:moveTo>
                  <a:cubicBezTo>
                    <a:pt x="236" y="1"/>
                    <a:pt x="0" y="604"/>
                    <a:pt x="480" y="801"/>
                  </a:cubicBezTo>
                  <a:lnTo>
                    <a:pt x="14156" y="7573"/>
                  </a:lnTo>
                  <a:cubicBezTo>
                    <a:pt x="14223" y="7606"/>
                    <a:pt x="14290" y="7606"/>
                    <a:pt x="14356" y="7606"/>
                  </a:cubicBezTo>
                  <a:cubicBezTo>
                    <a:pt x="14790" y="7606"/>
                    <a:pt x="14923" y="7006"/>
                    <a:pt x="14523" y="6805"/>
                  </a:cubicBezTo>
                  <a:lnTo>
                    <a:pt x="847" y="67"/>
                  </a:lnTo>
                  <a:cubicBezTo>
                    <a:pt x="769" y="21"/>
                    <a:pt x="694" y="1"/>
                    <a:pt x="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60;p50">
              <a:extLst>
                <a:ext uri="{FF2B5EF4-FFF2-40B4-BE49-F238E27FC236}">
                  <a16:creationId xmlns:a16="http://schemas.microsoft.com/office/drawing/2014/main" id="{830FCBF6-BCF5-4B66-823A-CADD3525236D}"/>
                </a:ext>
              </a:extLst>
            </p:cNvPr>
            <p:cNvSpPr/>
            <p:nvPr/>
          </p:nvSpPr>
          <p:spPr>
            <a:xfrm>
              <a:off x="9130475" y="2302375"/>
              <a:ext cx="494300" cy="252425"/>
            </a:xfrm>
            <a:custGeom>
              <a:avLst/>
              <a:gdLst/>
              <a:ahLst/>
              <a:cxnLst/>
              <a:rect l="l" t="t" r="r" b="b"/>
              <a:pathLst>
                <a:path w="19772" h="10097" extrusionOk="0">
                  <a:moveTo>
                    <a:pt x="605" y="0"/>
                  </a:moveTo>
                  <a:cubicBezTo>
                    <a:pt x="203" y="0"/>
                    <a:pt x="1" y="595"/>
                    <a:pt x="457" y="823"/>
                  </a:cubicBezTo>
                  <a:lnTo>
                    <a:pt x="18970" y="10063"/>
                  </a:lnTo>
                  <a:cubicBezTo>
                    <a:pt x="19037" y="10063"/>
                    <a:pt x="19104" y="10096"/>
                    <a:pt x="19171" y="10096"/>
                  </a:cubicBezTo>
                  <a:cubicBezTo>
                    <a:pt x="19604" y="10096"/>
                    <a:pt x="19771" y="9496"/>
                    <a:pt x="19371" y="9296"/>
                  </a:cubicBezTo>
                  <a:lnTo>
                    <a:pt x="824" y="56"/>
                  </a:lnTo>
                  <a:cubicBezTo>
                    <a:pt x="747" y="17"/>
                    <a:pt x="673" y="0"/>
                    <a:pt x="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1;p50">
              <a:extLst>
                <a:ext uri="{FF2B5EF4-FFF2-40B4-BE49-F238E27FC236}">
                  <a16:creationId xmlns:a16="http://schemas.microsoft.com/office/drawing/2014/main" id="{F2D58807-62D1-4E14-9936-42248FB59552}"/>
                </a:ext>
              </a:extLst>
            </p:cNvPr>
            <p:cNvSpPr/>
            <p:nvPr/>
          </p:nvSpPr>
          <p:spPr>
            <a:xfrm>
              <a:off x="9197200" y="2152250"/>
              <a:ext cx="473425" cy="241600"/>
            </a:xfrm>
            <a:custGeom>
              <a:avLst/>
              <a:gdLst/>
              <a:ahLst/>
              <a:cxnLst/>
              <a:rect l="l" t="t" r="r" b="b"/>
              <a:pathLst>
                <a:path w="18937" h="9664" extrusionOk="0">
                  <a:moveTo>
                    <a:pt x="615" y="1"/>
                  </a:moveTo>
                  <a:cubicBezTo>
                    <a:pt x="227" y="1"/>
                    <a:pt x="0" y="591"/>
                    <a:pt x="457" y="790"/>
                  </a:cubicBezTo>
                  <a:lnTo>
                    <a:pt x="18169" y="9630"/>
                  </a:lnTo>
                  <a:cubicBezTo>
                    <a:pt x="18203" y="9663"/>
                    <a:pt x="18270" y="9663"/>
                    <a:pt x="18336" y="9663"/>
                  </a:cubicBezTo>
                  <a:cubicBezTo>
                    <a:pt x="18770" y="9663"/>
                    <a:pt x="18937" y="9063"/>
                    <a:pt x="18536" y="8863"/>
                  </a:cubicBezTo>
                  <a:lnTo>
                    <a:pt x="824" y="57"/>
                  </a:lnTo>
                  <a:cubicBezTo>
                    <a:pt x="751" y="18"/>
                    <a:pt x="681"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62;p50">
              <a:extLst>
                <a:ext uri="{FF2B5EF4-FFF2-40B4-BE49-F238E27FC236}">
                  <a16:creationId xmlns:a16="http://schemas.microsoft.com/office/drawing/2014/main" id="{9090C6A2-3525-4CCB-8A10-D0A7BABFD1C2}"/>
                </a:ext>
              </a:extLst>
            </p:cNvPr>
            <p:cNvSpPr/>
            <p:nvPr/>
          </p:nvSpPr>
          <p:spPr>
            <a:xfrm>
              <a:off x="9303950" y="2040525"/>
              <a:ext cx="343275" cy="177375"/>
            </a:xfrm>
            <a:custGeom>
              <a:avLst/>
              <a:gdLst/>
              <a:ahLst/>
              <a:cxnLst/>
              <a:rect l="l" t="t" r="r" b="b"/>
              <a:pathLst>
                <a:path w="13731" h="7095" extrusionOk="0">
                  <a:moveTo>
                    <a:pt x="615" y="0"/>
                  </a:moveTo>
                  <a:cubicBezTo>
                    <a:pt x="227" y="0"/>
                    <a:pt x="0" y="590"/>
                    <a:pt x="457" y="790"/>
                  </a:cubicBezTo>
                  <a:lnTo>
                    <a:pt x="12965" y="7061"/>
                  </a:lnTo>
                  <a:cubicBezTo>
                    <a:pt x="13024" y="7090"/>
                    <a:pt x="13082" y="7094"/>
                    <a:pt x="13141" y="7094"/>
                  </a:cubicBezTo>
                  <a:lnTo>
                    <a:pt x="13141" y="7094"/>
                  </a:lnTo>
                  <a:cubicBezTo>
                    <a:pt x="13601" y="7087"/>
                    <a:pt x="13730" y="6492"/>
                    <a:pt x="13332" y="6294"/>
                  </a:cubicBezTo>
                  <a:lnTo>
                    <a:pt x="823" y="56"/>
                  </a:lnTo>
                  <a:cubicBezTo>
                    <a:pt x="751" y="17"/>
                    <a:pt x="681" y="0"/>
                    <a:pt x="615" y="0"/>
                  </a:cubicBezTo>
                  <a:close/>
                  <a:moveTo>
                    <a:pt x="13141" y="7094"/>
                  </a:moveTo>
                  <a:lnTo>
                    <a:pt x="13141" y="7094"/>
                  </a:lnTo>
                  <a:cubicBezTo>
                    <a:pt x="13138" y="7094"/>
                    <a:pt x="13135" y="7094"/>
                    <a:pt x="13132" y="7094"/>
                  </a:cubicBezTo>
                  <a:lnTo>
                    <a:pt x="13166" y="7094"/>
                  </a:lnTo>
                  <a:cubicBezTo>
                    <a:pt x="13157" y="7094"/>
                    <a:pt x="13149" y="7094"/>
                    <a:pt x="13141" y="70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63;p50">
              <a:extLst>
                <a:ext uri="{FF2B5EF4-FFF2-40B4-BE49-F238E27FC236}">
                  <a16:creationId xmlns:a16="http://schemas.microsoft.com/office/drawing/2014/main" id="{76C399AB-FB95-4780-9F45-58D90FC8783E}"/>
                </a:ext>
              </a:extLst>
            </p:cNvPr>
            <p:cNvSpPr/>
            <p:nvPr/>
          </p:nvSpPr>
          <p:spPr>
            <a:xfrm>
              <a:off x="9290525" y="2032300"/>
              <a:ext cx="207475" cy="112200"/>
            </a:xfrm>
            <a:custGeom>
              <a:avLst/>
              <a:gdLst/>
              <a:ahLst/>
              <a:cxnLst/>
              <a:rect l="l" t="t" r="r" b="b"/>
              <a:pathLst>
                <a:path w="8299" h="4488" extrusionOk="0">
                  <a:moveTo>
                    <a:pt x="885" y="0"/>
                  </a:moveTo>
                  <a:cubicBezTo>
                    <a:pt x="322" y="0"/>
                    <a:pt x="0" y="872"/>
                    <a:pt x="627" y="1185"/>
                  </a:cubicBezTo>
                  <a:lnTo>
                    <a:pt x="7131" y="4421"/>
                  </a:lnTo>
                  <a:cubicBezTo>
                    <a:pt x="7231" y="4454"/>
                    <a:pt x="7331" y="4488"/>
                    <a:pt x="7431" y="4488"/>
                  </a:cubicBezTo>
                  <a:cubicBezTo>
                    <a:pt x="8065" y="4488"/>
                    <a:pt x="8299" y="3587"/>
                    <a:pt x="7698" y="3320"/>
                  </a:cubicBezTo>
                  <a:lnTo>
                    <a:pt x="1194" y="85"/>
                  </a:lnTo>
                  <a:cubicBezTo>
                    <a:pt x="1086" y="26"/>
                    <a:pt x="982" y="0"/>
                    <a:pt x="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4;p50">
              <a:extLst>
                <a:ext uri="{FF2B5EF4-FFF2-40B4-BE49-F238E27FC236}">
                  <a16:creationId xmlns:a16="http://schemas.microsoft.com/office/drawing/2014/main" id="{60C35709-ADB2-4E47-8725-EC349A8E2CAB}"/>
                </a:ext>
              </a:extLst>
            </p:cNvPr>
            <p:cNvSpPr/>
            <p:nvPr/>
          </p:nvSpPr>
          <p:spPr>
            <a:xfrm>
              <a:off x="9190250" y="2146850"/>
              <a:ext cx="247725" cy="132750"/>
            </a:xfrm>
            <a:custGeom>
              <a:avLst/>
              <a:gdLst/>
              <a:ahLst/>
              <a:cxnLst/>
              <a:rect l="l" t="t" r="r" b="b"/>
              <a:pathLst>
                <a:path w="9909" h="5310" extrusionOk="0">
                  <a:moveTo>
                    <a:pt x="904" y="0"/>
                  </a:moveTo>
                  <a:cubicBezTo>
                    <a:pt x="313" y="0"/>
                    <a:pt x="1" y="890"/>
                    <a:pt x="635" y="1207"/>
                  </a:cubicBezTo>
                  <a:lnTo>
                    <a:pt x="8741" y="5243"/>
                  </a:lnTo>
                  <a:cubicBezTo>
                    <a:pt x="8841" y="5276"/>
                    <a:pt x="8941" y="5276"/>
                    <a:pt x="9041" y="5310"/>
                  </a:cubicBezTo>
                  <a:cubicBezTo>
                    <a:pt x="9708" y="5310"/>
                    <a:pt x="9908" y="4409"/>
                    <a:pt x="9308" y="4142"/>
                  </a:cubicBezTo>
                  <a:lnTo>
                    <a:pt x="1202" y="72"/>
                  </a:lnTo>
                  <a:cubicBezTo>
                    <a:pt x="1097" y="22"/>
                    <a:pt x="997"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65;p50">
              <a:extLst>
                <a:ext uri="{FF2B5EF4-FFF2-40B4-BE49-F238E27FC236}">
                  <a16:creationId xmlns:a16="http://schemas.microsoft.com/office/drawing/2014/main" id="{56CF3D95-1E5E-422D-9477-7565E212C199}"/>
                </a:ext>
              </a:extLst>
            </p:cNvPr>
            <p:cNvSpPr/>
            <p:nvPr/>
          </p:nvSpPr>
          <p:spPr>
            <a:xfrm>
              <a:off x="9121225" y="2297750"/>
              <a:ext cx="229175" cy="123625"/>
            </a:xfrm>
            <a:custGeom>
              <a:avLst/>
              <a:gdLst/>
              <a:ahLst/>
              <a:cxnLst/>
              <a:rect l="l" t="t" r="r" b="b"/>
              <a:pathLst>
                <a:path w="9167" h="4945" extrusionOk="0">
                  <a:moveTo>
                    <a:pt x="900" y="0"/>
                  </a:moveTo>
                  <a:cubicBezTo>
                    <a:pt x="328" y="0"/>
                    <a:pt x="0" y="864"/>
                    <a:pt x="660" y="1208"/>
                  </a:cubicBezTo>
                  <a:lnTo>
                    <a:pt x="8032" y="4878"/>
                  </a:lnTo>
                  <a:cubicBezTo>
                    <a:pt x="8132" y="4911"/>
                    <a:pt x="8199" y="4944"/>
                    <a:pt x="8299" y="4944"/>
                  </a:cubicBezTo>
                  <a:cubicBezTo>
                    <a:pt x="8966" y="4944"/>
                    <a:pt x="9167" y="4044"/>
                    <a:pt x="8599" y="3743"/>
                  </a:cubicBezTo>
                  <a:lnTo>
                    <a:pt x="1194" y="74"/>
                  </a:lnTo>
                  <a:cubicBezTo>
                    <a:pt x="1092" y="23"/>
                    <a:pt x="993" y="0"/>
                    <a:pt x="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66;p50">
              <a:extLst>
                <a:ext uri="{FF2B5EF4-FFF2-40B4-BE49-F238E27FC236}">
                  <a16:creationId xmlns:a16="http://schemas.microsoft.com/office/drawing/2014/main" id="{1479DE6A-F84B-40B7-9E68-258C18A49038}"/>
                </a:ext>
              </a:extLst>
            </p:cNvPr>
            <p:cNvSpPr/>
            <p:nvPr/>
          </p:nvSpPr>
          <p:spPr>
            <a:xfrm>
              <a:off x="9143550" y="2472925"/>
              <a:ext cx="201850" cy="109400"/>
            </a:xfrm>
            <a:custGeom>
              <a:avLst/>
              <a:gdLst/>
              <a:ahLst/>
              <a:cxnLst/>
              <a:rect l="l" t="t" r="r" b="b"/>
              <a:pathLst>
                <a:path w="8074" h="4376" extrusionOk="0">
                  <a:moveTo>
                    <a:pt x="914" y="0"/>
                  </a:moveTo>
                  <a:cubicBezTo>
                    <a:pt x="338" y="0"/>
                    <a:pt x="1" y="889"/>
                    <a:pt x="635" y="1206"/>
                  </a:cubicBezTo>
                  <a:lnTo>
                    <a:pt x="6939" y="4308"/>
                  </a:lnTo>
                  <a:cubicBezTo>
                    <a:pt x="7006" y="4342"/>
                    <a:pt x="7106" y="4375"/>
                    <a:pt x="7206" y="4375"/>
                  </a:cubicBezTo>
                  <a:cubicBezTo>
                    <a:pt x="7873" y="4375"/>
                    <a:pt x="8073" y="3475"/>
                    <a:pt x="7473" y="3174"/>
                  </a:cubicBezTo>
                  <a:lnTo>
                    <a:pt x="1202" y="72"/>
                  </a:lnTo>
                  <a:cubicBezTo>
                    <a:pt x="1102" y="22"/>
                    <a:pt x="1005" y="0"/>
                    <a:pt x="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67;p50">
              <a:extLst>
                <a:ext uri="{FF2B5EF4-FFF2-40B4-BE49-F238E27FC236}">
                  <a16:creationId xmlns:a16="http://schemas.microsoft.com/office/drawing/2014/main" id="{0FA9AD36-0A64-4D8D-806E-D634967D640F}"/>
                </a:ext>
              </a:extLst>
            </p:cNvPr>
            <p:cNvSpPr/>
            <p:nvPr/>
          </p:nvSpPr>
          <p:spPr>
            <a:xfrm>
              <a:off x="9222975" y="3691050"/>
              <a:ext cx="352050" cy="104725"/>
            </a:xfrm>
            <a:custGeom>
              <a:avLst/>
              <a:gdLst/>
              <a:ahLst/>
              <a:cxnLst/>
              <a:rect l="l" t="t" r="r" b="b"/>
              <a:pathLst>
                <a:path w="14082" h="4189" extrusionOk="0">
                  <a:moveTo>
                    <a:pt x="577" y="0"/>
                  </a:moveTo>
                  <a:cubicBezTo>
                    <a:pt x="133" y="0"/>
                    <a:pt x="0" y="693"/>
                    <a:pt x="493" y="816"/>
                  </a:cubicBezTo>
                  <a:lnTo>
                    <a:pt x="13336" y="4152"/>
                  </a:lnTo>
                  <a:lnTo>
                    <a:pt x="13436" y="4152"/>
                  </a:lnTo>
                  <a:lnTo>
                    <a:pt x="13436" y="4185"/>
                  </a:lnTo>
                  <a:cubicBezTo>
                    <a:pt x="13458" y="4188"/>
                    <a:pt x="13479" y="4189"/>
                    <a:pt x="13499" y="4189"/>
                  </a:cubicBezTo>
                  <a:cubicBezTo>
                    <a:pt x="14010" y="4189"/>
                    <a:pt x="14081" y="3415"/>
                    <a:pt x="13536" y="3351"/>
                  </a:cubicBezTo>
                  <a:lnTo>
                    <a:pt x="693" y="15"/>
                  </a:lnTo>
                  <a:cubicBezTo>
                    <a:pt x="653" y="5"/>
                    <a:pt x="614" y="0"/>
                    <a:pt x="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68;p50">
              <a:extLst>
                <a:ext uri="{FF2B5EF4-FFF2-40B4-BE49-F238E27FC236}">
                  <a16:creationId xmlns:a16="http://schemas.microsoft.com/office/drawing/2014/main" id="{D4C7A60D-7DCB-4902-A6D5-007ADB69814D}"/>
                </a:ext>
              </a:extLst>
            </p:cNvPr>
            <p:cNvSpPr/>
            <p:nvPr/>
          </p:nvSpPr>
          <p:spPr>
            <a:xfrm>
              <a:off x="9118475" y="3844650"/>
              <a:ext cx="507450" cy="137925"/>
            </a:xfrm>
            <a:custGeom>
              <a:avLst/>
              <a:gdLst/>
              <a:ahLst/>
              <a:cxnLst/>
              <a:rect l="l" t="t" r="r" b="b"/>
              <a:pathLst>
                <a:path w="20298" h="5517" extrusionOk="0">
                  <a:moveTo>
                    <a:pt x="582" y="0"/>
                  </a:moveTo>
                  <a:cubicBezTo>
                    <a:pt x="148" y="0"/>
                    <a:pt x="0" y="684"/>
                    <a:pt x="470" y="810"/>
                  </a:cubicBezTo>
                  <a:lnTo>
                    <a:pt x="19551" y="5513"/>
                  </a:lnTo>
                  <a:lnTo>
                    <a:pt x="19684" y="5513"/>
                  </a:lnTo>
                  <a:cubicBezTo>
                    <a:pt x="19704" y="5516"/>
                    <a:pt x="19724" y="5517"/>
                    <a:pt x="19744" y="5517"/>
                  </a:cubicBezTo>
                  <a:cubicBezTo>
                    <a:pt x="20224" y="5517"/>
                    <a:pt x="20297" y="4743"/>
                    <a:pt x="19784" y="4679"/>
                  </a:cubicBezTo>
                  <a:lnTo>
                    <a:pt x="670" y="9"/>
                  </a:lnTo>
                  <a:cubicBezTo>
                    <a:pt x="640" y="3"/>
                    <a:pt x="611"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69;p50">
              <a:extLst>
                <a:ext uri="{FF2B5EF4-FFF2-40B4-BE49-F238E27FC236}">
                  <a16:creationId xmlns:a16="http://schemas.microsoft.com/office/drawing/2014/main" id="{2B9ED25F-B14F-46C9-AC6F-868457FB0A3A}"/>
                </a:ext>
              </a:extLst>
            </p:cNvPr>
            <p:cNvSpPr/>
            <p:nvPr/>
          </p:nvSpPr>
          <p:spPr>
            <a:xfrm>
              <a:off x="9263900" y="1734800"/>
              <a:ext cx="374250" cy="85325"/>
            </a:xfrm>
            <a:custGeom>
              <a:avLst/>
              <a:gdLst/>
              <a:ahLst/>
              <a:cxnLst/>
              <a:rect l="l" t="t" r="r" b="b"/>
              <a:pathLst>
                <a:path w="14970" h="3413" extrusionOk="0">
                  <a:moveTo>
                    <a:pt x="14387" y="1"/>
                  </a:moveTo>
                  <a:cubicBezTo>
                    <a:pt x="14360" y="1"/>
                    <a:pt x="14331" y="4"/>
                    <a:pt x="14301" y="9"/>
                  </a:cubicBezTo>
                  <a:lnTo>
                    <a:pt x="524" y="2578"/>
                  </a:lnTo>
                  <a:cubicBezTo>
                    <a:pt x="1" y="2610"/>
                    <a:pt x="55" y="3413"/>
                    <a:pt x="591" y="3413"/>
                  </a:cubicBezTo>
                  <a:cubicBezTo>
                    <a:pt x="602" y="3413"/>
                    <a:pt x="613" y="3412"/>
                    <a:pt x="624" y="3412"/>
                  </a:cubicBezTo>
                  <a:lnTo>
                    <a:pt x="691" y="3412"/>
                  </a:lnTo>
                  <a:lnTo>
                    <a:pt x="14434" y="843"/>
                  </a:lnTo>
                  <a:cubicBezTo>
                    <a:pt x="14969" y="749"/>
                    <a:pt x="14851" y="1"/>
                    <a:pt x="1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70;p50">
              <a:extLst>
                <a:ext uri="{FF2B5EF4-FFF2-40B4-BE49-F238E27FC236}">
                  <a16:creationId xmlns:a16="http://schemas.microsoft.com/office/drawing/2014/main" id="{0133E2C2-7BB4-40ED-9082-A00DA1DAED03}"/>
                </a:ext>
              </a:extLst>
            </p:cNvPr>
            <p:cNvSpPr/>
            <p:nvPr/>
          </p:nvSpPr>
          <p:spPr>
            <a:xfrm>
              <a:off x="9169700" y="1534675"/>
              <a:ext cx="528475" cy="119500"/>
            </a:xfrm>
            <a:custGeom>
              <a:avLst/>
              <a:gdLst/>
              <a:ahLst/>
              <a:cxnLst/>
              <a:rect l="l" t="t" r="r" b="b"/>
              <a:pathLst>
                <a:path w="21139" h="4780" extrusionOk="0">
                  <a:moveTo>
                    <a:pt x="20557" y="0"/>
                  </a:moveTo>
                  <a:cubicBezTo>
                    <a:pt x="20529" y="0"/>
                    <a:pt x="20500" y="3"/>
                    <a:pt x="20470" y="9"/>
                  </a:cubicBezTo>
                  <a:lnTo>
                    <a:pt x="556" y="3945"/>
                  </a:lnTo>
                  <a:cubicBezTo>
                    <a:pt x="0" y="3977"/>
                    <a:pt x="53" y="4780"/>
                    <a:pt x="590" y="4780"/>
                  </a:cubicBezTo>
                  <a:cubicBezTo>
                    <a:pt x="601" y="4780"/>
                    <a:pt x="612" y="4779"/>
                    <a:pt x="623" y="4779"/>
                  </a:cubicBezTo>
                  <a:lnTo>
                    <a:pt x="723" y="4779"/>
                  </a:lnTo>
                  <a:lnTo>
                    <a:pt x="20604" y="842"/>
                  </a:lnTo>
                  <a:cubicBezTo>
                    <a:pt x="21139" y="748"/>
                    <a:pt x="21021" y="0"/>
                    <a:pt x="20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71;p50">
              <a:extLst>
                <a:ext uri="{FF2B5EF4-FFF2-40B4-BE49-F238E27FC236}">
                  <a16:creationId xmlns:a16="http://schemas.microsoft.com/office/drawing/2014/main" id="{3D63E1B6-19EC-4DBC-994C-F2E977B0138D}"/>
                </a:ext>
              </a:extLst>
            </p:cNvPr>
            <p:cNvSpPr/>
            <p:nvPr/>
          </p:nvSpPr>
          <p:spPr>
            <a:xfrm>
              <a:off x="9476850" y="1529725"/>
              <a:ext cx="228000" cy="67775"/>
            </a:xfrm>
            <a:custGeom>
              <a:avLst/>
              <a:gdLst/>
              <a:ahLst/>
              <a:cxnLst/>
              <a:rect l="l" t="t" r="r" b="b"/>
              <a:pathLst>
                <a:path w="9120" h="2711" extrusionOk="0">
                  <a:moveTo>
                    <a:pt x="8245" y="0"/>
                  </a:moveTo>
                  <a:cubicBezTo>
                    <a:pt x="8215" y="0"/>
                    <a:pt x="8183" y="2"/>
                    <a:pt x="8151" y="6"/>
                  </a:cubicBezTo>
                  <a:lnTo>
                    <a:pt x="812" y="1441"/>
                  </a:lnTo>
                  <a:cubicBezTo>
                    <a:pt x="0" y="1538"/>
                    <a:pt x="106" y="2711"/>
                    <a:pt x="882" y="2711"/>
                  </a:cubicBezTo>
                  <a:cubicBezTo>
                    <a:pt x="902" y="2711"/>
                    <a:pt x="924" y="2710"/>
                    <a:pt x="946" y="2708"/>
                  </a:cubicBezTo>
                  <a:lnTo>
                    <a:pt x="1046" y="2675"/>
                  </a:lnTo>
                  <a:lnTo>
                    <a:pt x="8384" y="1241"/>
                  </a:lnTo>
                  <a:cubicBezTo>
                    <a:pt x="9119" y="1049"/>
                    <a:pt x="8936" y="0"/>
                    <a:pt x="8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72;p50">
              <a:extLst>
                <a:ext uri="{FF2B5EF4-FFF2-40B4-BE49-F238E27FC236}">
                  <a16:creationId xmlns:a16="http://schemas.microsoft.com/office/drawing/2014/main" id="{122F82F4-E5AF-494B-945F-4D8198E7D624}"/>
                </a:ext>
              </a:extLst>
            </p:cNvPr>
            <p:cNvSpPr/>
            <p:nvPr/>
          </p:nvSpPr>
          <p:spPr>
            <a:xfrm>
              <a:off x="9443500" y="1728925"/>
              <a:ext cx="201925" cy="61225"/>
            </a:xfrm>
            <a:custGeom>
              <a:avLst/>
              <a:gdLst/>
              <a:ahLst/>
              <a:cxnLst/>
              <a:rect l="l" t="t" r="r" b="b"/>
              <a:pathLst>
                <a:path w="8077" h="2449" extrusionOk="0">
                  <a:moveTo>
                    <a:pt x="7202" y="1"/>
                  </a:moveTo>
                  <a:cubicBezTo>
                    <a:pt x="7164" y="1"/>
                    <a:pt x="7124" y="4"/>
                    <a:pt x="7083" y="11"/>
                  </a:cubicBezTo>
                  <a:lnTo>
                    <a:pt x="812" y="1178"/>
                  </a:lnTo>
                  <a:cubicBezTo>
                    <a:pt x="0" y="1276"/>
                    <a:pt x="105" y="2448"/>
                    <a:pt x="881" y="2448"/>
                  </a:cubicBezTo>
                  <a:cubicBezTo>
                    <a:pt x="902" y="2448"/>
                    <a:pt x="924" y="2448"/>
                    <a:pt x="946" y="2446"/>
                  </a:cubicBezTo>
                  <a:lnTo>
                    <a:pt x="1046" y="2412"/>
                  </a:lnTo>
                  <a:lnTo>
                    <a:pt x="7317" y="1245"/>
                  </a:lnTo>
                  <a:cubicBezTo>
                    <a:pt x="8076" y="1118"/>
                    <a:pt x="7905" y="1"/>
                    <a:pt x="7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73;p50">
              <a:extLst>
                <a:ext uri="{FF2B5EF4-FFF2-40B4-BE49-F238E27FC236}">
                  <a16:creationId xmlns:a16="http://schemas.microsoft.com/office/drawing/2014/main" id="{2247D7E6-D6F9-4AAD-92BB-DDDEA856D0DF}"/>
                </a:ext>
              </a:extLst>
            </p:cNvPr>
            <p:cNvSpPr/>
            <p:nvPr/>
          </p:nvSpPr>
          <p:spPr>
            <a:xfrm>
              <a:off x="9206800" y="3682525"/>
              <a:ext cx="200350" cy="70775"/>
            </a:xfrm>
            <a:custGeom>
              <a:avLst/>
              <a:gdLst/>
              <a:ahLst/>
              <a:cxnLst/>
              <a:rect l="l" t="t" r="r" b="b"/>
              <a:pathLst>
                <a:path w="8014" h="2831" extrusionOk="0">
                  <a:moveTo>
                    <a:pt x="866" y="0"/>
                  </a:moveTo>
                  <a:cubicBezTo>
                    <a:pt x="200" y="0"/>
                    <a:pt x="1" y="1039"/>
                    <a:pt x="740" y="1224"/>
                  </a:cubicBezTo>
                  <a:lnTo>
                    <a:pt x="6911" y="2791"/>
                  </a:lnTo>
                  <a:lnTo>
                    <a:pt x="7078" y="2791"/>
                  </a:lnTo>
                  <a:lnTo>
                    <a:pt x="7044" y="2825"/>
                  </a:lnTo>
                  <a:cubicBezTo>
                    <a:pt x="7076" y="2829"/>
                    <a:pt x="7107" y="2830"/>
                    <a:pt x="7136" y="2830"/>
                  </a:cubicBezTo>
                  <a:cubicBezTo>
                    <a:pt x="7890" y="2830"/>
                    <a:pt x="8014" y="1653"/>
                    <a:pt x="7211" y="1557"/>
                  </a:cubicBezTo>
                  <a:lnTo>
                    <a:pt x="1040" y="23"/>
                  </a:lnTo>
                  <a:cubicBezTo>
                    <a:pt x="979" y="7"/>
                    <a:pt x="921" y="0"/>
                    <a:pt x="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4;p50">
              <a:extLst>
                <a:ext uri="{FF2B5EF4-FFF2-40B4-BE49-F238E27FC236}">
                  <a16:creationId xmlns:a16="http://schemas.microsoft.com/office/drawing/2014/main" id="{AB78A7C2-7B5D-4ACC-9256-D759D8D952F8}"/>
                </a:ext>
              </a:extLst>
            </p:cNvPr>
            <p:cNvSpPr/>
            <p:nvPr/>
          </p:nvSpPr>
          <p:spPr>
            <a:xfrm>
              <a:off x="9106700" y="3838475"/>
              <a:ext cx="275425" cy="89950"/>
            </a:xfrm>
            <a:custGeom>
              <a:avLst/>
              <a:gdLst/>
              <a:ahLst/>
              <a:cxnLst/>
              <a:rect l="l" t="t" r="r" b="b"/>
              <a:pathLst>
                <a:path w="11017" h="3598" extrusionOk="0">
                  <a:moveTo>
                    <a:pt x="871" y="1"/>
                  </a:moveTo>
                  <a:cubicBezTo>
                    <a:pt x="202" y="1"/>
                    <a:pt x="0" y="1072"/>
                    <a:pt x="741" y="1257"/>
                  </a:cubicBezTo>
                  <a:lnTo>
                    <a:pt x="9914" y="3558"/>
                  </a:lnTo>
                  <a:lnTo>
                    <a:pt x="10081" y="3558"/>
                  </a:lnTo>
                  <a:lnTo>
                    <a:pt x="10081" y="3592"/>
                  </a:lnTo>
                  <a:cubicBezTo>
                    <a:pt x="10113" y="3596"/>
                    <a:pt x="10143" y="3597"/>
                    <a:pt x="10173" y="3597"/>
                  </a:cubicBezTo>
                  <a:cubicBezTo>
                    <a:pt x="10924" y="3597"/>
                    <a:pt x="11017" y="2420"/>
                    <a:pt x="10215" y="2324"/>
                  </a:cubicBezTo>
                  <a:lnTo>
                    <a:pt x="1041" y="23"/>
                  </a:lnTo>
                  <a:cubicBezTo>
                    <a:pt x="982" y="8"/>
                    <a:pt x="925"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335;p41">
            <a:extLst>
              <a:ext uri="{FF2B5EF4-FFF2-40B4-BE49-F238E27FC236}">
                <a16:creationId xmlns:a16="http://schemas.microsoft.com/office/drawing/2014/main" id="{DC1F33EA-76C5-407B-8C6E-C7874E20BB8A}"/>
              </a:ext>
            </a:extLst>
          </p:cNvPr>
          <p:cNvGrpSpPr/>
          <p:nvPr/>
        </p:nvGrpSpPr>
        <p:grpSpPr>
          <a:xfrm rot="5400000">
            <a:off x="10373564" y="-83396"/>
            <a:ext cx="1783856" cy="1890815"/>
            <a:chOff x="3403900" y="3304800"/>
            <a:chExt cx="1556050" cy="1649350"/>
          </a:xfrm>
        </p:grpSpPr>
        <p:sp>
          <p:nvSpPr>
            <p:cNvPr id="34" name="Google Shape;1336;p41">
              <a:extLst>
                <a:ext uri="{FF2B5EF4-FFF2-40B4-BE49-F238E27FC236}">
                  <a16:creationId xmlns:a16="http://schemas.microsoft.com/office/drawing/2014/main" id="{C47855C7-A958-4DBB-BF91-6DEE6D0885EA}"/>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37;p41">
              <a:extLst>
                <a:ext uri="{FF2B5EF4-FFF2-40B4-BE49-F238E27FC236}">
                  <a16:creationId xmlns:a16="http://schemas.microsoft.com/office/drawing/2014/main" id="{F4F1F570-3790-4482-98FE-FC789ADA65A6}"/>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38;p41">
              <a:extLst>
                <a:ext uri="{FF2B5EF4-FFF2-40B4-BE49-F238E27FC236}">
                  <a16:creationId xmlns:a16="http://schemas.microsoft.com/office/drawing/2014/main" id="{5A643011-50F1-40EF-A2BB-C55C617DD94D}"/>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9;p41">
              <a:extLst>
                <a:ext uri="{FF2B5EF4-FFF2-40B4-BE49-F238E27FC236}">
                  <a16:creationId xmlns:a16="http://schemas.microsoft.com/office/drawing/2014/main" id="{7A2C4B2F-DAD8-4F1D-A8A1-E4E2F1E00011}"/>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340;p41">
              <a:extLst>
                <a:ext uri="{FF2B5EF4-FFF2-40B4-BE49-F238E27FC236}">
                  <a16:creationId xmlns:a16="http://schemas.microsoft.com/office/drawing/2014/main" id="{94033B81-26B1-45AD-8656-7F11F803DDF4}"/>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1;p41">
              <a:extLst>
                <a:ext uri="{FF2B5EF4-FFF2-40B4-BE49-F238E27FC236}">
                  <a16:creationId xmlns:a16="http://schemas.microsoft.com/office/drawing/2014/main" id="{C1919C90-8453-4A89-9A69-FC979EABE3DE}"/>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42;p41">
              <a:extLst>
                <a:ext uri="{FF2B5EF4-FFF2-40B4-BE49-F238E27FC236}">
                  <a16:creationId xmlns:a16="http://schemas.microsoft.com/office/drawing/2014/main" id="{A2112E1A-D518-4AE5-BC4E-774E58457544}"/>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43;p41">
              <a:extLst>
                <a:ext uri="{FF2B5EF4-FFF2-40B4-BE49-F238E27FC236}">
                  <a16:creationId xmlns:a16="http://schemas.microsoft.com/office/drawing/2014/main" id="{AB9BC64E-06E9-41E9-8EA1-9A9766FBD045}"/>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44;p41">
              <a:extLst>
                <a:ext uri="{FF2B5EF4-FFF2-40B4-BE49-F238E27FC236}">
                  <a16:creationId xmlns:a16="http://schemas.microsoft.com/office/drawing/2014/main" id="{D8AC6004-ACF2-4902-9902-424CD38787E0}"/>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45;p41">
              <a:extLst>
                <a:ext uri="{FF2B5EF4-FFF2-40B4-BE49-F238E27FC236}">
                  <a16:creationId xmlns:a16="http://schemas.microsoft.com/office/drawing/2014/main" id="{F38609A4-57E2-46C7-97B4-4818DD843515}"/>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46;p41">
              <a:extLst>
                <a:ext uri="{FF2B5EF4-FFF2-40B4-BE49-F238E27FC236}">
                  <a16:creationId xmlns:a16="http://schemas.microsoft.com/office/drawing/2014/main" id="{5E322742-84CB-45E2-9A49-246264588D07}"/>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47;p41">
              <a:extLst>
                <a:ext uri="{FF2B5EF4-FFF2-40B4-BE49-F238E27FC236}">
                  <a16:creationId xmlns:a16="http://schemas.microsoft.com/office/drawing/2014/main" id="{E4E7C25D-8F25-4C58-8866-8BF3A6C1622D}"/>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48;p41">
              <a:extLst>
                <a:ext uri="{FF2B5EF4-FFF2-40B4-BE49-F238E27FC236}">
                  <a16:creationId xmlns:a16="http://schemas.microsoft.com/office/drawing/2014/main" id="{89E6353E-C44C-4E0B-92A8-D904FF340F70}"/>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49;p41">
              <a:extLst>
                <a:ext uri="{FF2B5EF4-FFF2-40B4-BE49-F238E27FC236}">
                  <a16:creationId xmlns:a16="http://schemas.microsoft.com/office/drawing/2014/main" id="{EAE1EE2B-87B4-4A48-BC6B-D57CE46506AB}"/>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50;p41">
              <a:extLst>
                <a:ext uri="{FF2B5EF4-FFF2-40B4-BE49-F238E27FC236}">
                  <a16:creationId xmlns:a16="http://schemas.microsoft.com/office/drawing/2014/main" id="{8AC672AB-C0C5-4849-A7F8-94C0F5DE5B75}"/>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51;p41">
              <a:extLst>
                <a:ext uri="{FF2B5EF4-FFF2-40B4-BE49-F238E27FC236}">
                  <a16:creationId xmlns:a16="http://schemas.microsoft.com/office/drawing/2014/main" id="{5D305BD3-7697-4FA7-8411-4A7FEBA49705}"/>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52;p41">
              <a:extLst>
                <a:ext uri="{FF2B5EF4-FFF2-40B4-BE49-F238E27FC236}">
                  <a16:creationId xmlns:a16="http://schemas.microsoft.com/office/drawing/2014/main" id="{09FC2EC9-EB0B-47F7-B5E2-288EA15AEDDE}"/>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53;p41">
              <a:extLst>
                <a:ext uri="{FF2B5EF4-FFF2-40B4-BE49-F238E27FC236}">
                  <a16:creationId xmlns:a16="http://schemas.microsoft.com/office/drawing/2014/main" id="{86DD495F-BB16-4E33-9765-79599F59F3EC}"/>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54;p41">
              <a:extLst>
                <a:ext uri="{FF2B5EF4-FFF2-40B4-BE49-F238E27FC236}">
                  <a16:creationId xmlns:a16="http://schemas.microsoft.com/office/drawing/2014/main" id="{0B15FA29-9AC0-482A-ACD2-5294DF456150}"/>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354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B1DC-945B-4BC5-9768-BCB5F183A332}"/>
              </a:ext>
            </a:extLst>
          </p:cNvPr>
          <p:cNvSpPr>
            <a:spLocks noGrp="1"/>
          </p:cNvSpPr>
          <p:nvPr>
            <p:ph type="title"/>
          </p:nvPr>
        </p:nvSpPr>
        <p:spPr>
          <a:xfrm>
            <a:off x="481014" y="327026"/>
            <a:ext cx="10475744" cy="1405521"/>
          </a:xfrm>
        </p:spPr>
        <p:txBody>
          <a:bodyPr vert="horz" lIns="91440" tIns="45720" rIns="91440" bIns="45720" rtlCol="0" anchor="ctr">
            <a:normAutofit/>
          </a:bodyPr>
          <a:lstStyle/>
          <a:p>
            <a:r>
              <a:rPr lang="en-US" sz="4400" b="1" dirty="0"/>
              <a:t>Design Objective:</a:t>
            </a:r>
          </a:p>
        </p:txBody>
      </p:sp>
      <p:graphicFrame>
        <p:nvGraphicFramePr>
          <p:cNvPr id="5" name="Content Placeholder 2">
            <a:extLst>
              <a:ext uri="{FF2B5EF4-FFF2-40B4-BE49-F238E27FC236}">
                <a16:creationId xmlns:a16="http://schemas.microsoft.com/office/drawing/2014/main" id="{ADB52A87-95BA-4730-B29F-44F0839D77F3}"/>
              </a:ext>
            </a:extLst>
          </p:cNvPr>
          <p:cNvGraphicFramePr>
            <a:graphicFrameLocks noGrp="1"/>
          </p:cNvGraphicFramePr>
          <p:nvPr>
            <p:ph idx="1"/>
            <p:extLst>
              <p:ext uri="{D42A27DB-BD31-4B8C-83A1-F6EECF244321}">
                <p14:modId xmlns:p14="http://schemas.microsoft.com/office/powerpoint/2010/main" val="2218967588"/>
              </p:ext>
            </p:extLst>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52C7BEF-3F7A-4F34-A61A-175C925BF206}"/>
              </a:ext>
            </a:extLst>
          </p:cNvPr>
          <p:cNvSpPr txBox="1"/>
          <p:nvPr/>
        </p:nvSpPr>
        <p:spPr>
          <a:xfrm flipH="1">
            <a:off x="481014" y="2778760"/>
            <a:ext cx="4572249" cy="1123384"/>
          </a:xfrm>
          <a:prstGeom prst="rect">
            <a:avLst/>
          </a:prstGeom>
          <a:noFill/>
        </p:spPr>
        <p:txBody>
          <a:bodyPr wrap="square" rtlCol="0">
            <a:spAutoFit/>
          </a:bodyPr>
          <a:lstStyle/>
          <a:p>
            <a:pPr>
              <a:spcAft>
                <a:spcPts val="600"/>
              </a:spcAft>
            </a:pPr>
            <a:r>
              <a:rPr lang="en-IN" sz="2400" b="1" dirty="0"/>
              <a:t>Hereditary disease prediction is being tackled by:</a:t>
            </a:r>
            <a:endParaRPr lang="en-US" sz="2400" b="1" dirty="0"/>
          </a:p>
          <a:p>
            <a:pPr>
              <a:spcAft>
                <a:spcPts val="600"/>
              </a:spcAft>
            </a:pPr>
            <a:endParaRPr lang="en-IN" dirty="0"/>
          </a:p>
        </p:txBody>
      </p:sp>
      <p:grpSp>
        <p:nvGrpSpPr>
          <p:cNvPr id="6" name="Google Shape;1335;p41">
            <a:extLst>
              <a:ext uri="{FF2B5EF4-FFF2-40B4-BE49-F238E27FC236}">
                <a16:creationId xmlns:a16="http://schemas.microsoft.com/office/drawing/2014/main" id="{EDC988FF-BD60-4F41-9E13-D457A3E60480}"/>
              </a:ext>
            </a:extLst>
          </p:cNvPr>
          <p:cNvGrpSpPr/>
          <p:nvPr/>
        </p:nvGrpSpPr>
        <p:grpSpPr>
          <a:xfrm rot="5400000">
            <a:off x="9873651" y="273546"/>
            <a:ext cx="1783856" cy="1890815"/>
            <a:chOff x="3403900" y="3304800"/>
            <a:chExt cx="1556050" cy="1649350"/>
          </a:xfrm>
        </p:grpSpPr>
        <p:sp>
          <p:nvSpPr>
            <p:cNvPr id="7" name="Google Shape;1336;p41">
              <a:extLst>
                <a:ext uri="{FF2B5EF4-FFF2-40B4-BE49-F238E27FC236}">
                  <a16:creationId xmlns:a16="http://schemas.microsoft.com/office/drawing/2014/main" id="{84494C00-0923-4920-823B-04653B752749}"/>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37;p41">
              <a:extLst>
                <a:ext uri="{FF2B5EF4-FFF2-40B4-BE49-F238E27FC236}">
                  <a16:creationId xmlns:a16="http://schemas.microsoft.com/office/drawing/2014/main" id="{BFDAE7D1-E372-4442-901D-2A5DACA5B227}"/>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38;p41">
              <a:extLst>
                <a:ext uri="{FF2B5EF4-FFF2-40B4-BE49-F238E27FC236}">
                  <a16:creationId xmlns:a16="http://schemas.microsoft.com/office/drawing/2014/main" id="{B7E51519-4A97-4B93-8D9A-AE8EA53F6ADA}"/>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39;p41">
              <a:extLst>
                <a:ext uri="{FF2B5EF4-FFF2-40B4-BE49-F238E27FC236}">
                  <a16:creationId xmlns:a16="http://schemas.microsoft.com/office/drawing/2014/main" id="{18BA31E8-1E87-43B1-B55D-0BB4AB968909}"/>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340;p41">
              <a:extLst>
                <a:ext uri="{FF2B5EF4-FFF2-40B4-BE49-F238E27FC236}">
                  <a16:creationId xmlns:a16="http://schemas.microsoft.com/office/drawing/2014/main" id="{806B7918-8BBF-42EB-B28F-50EF39120BCA}"/>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41;p41">
              <a:extLst>
                <a:ext uri="{FF2B5EF4-FFF2-40B4-BE49-F238E27FC236}">
                  <a16:creationId xmlns:a16="http://schemas.microsoft.com/office/drawing/2014/main" id="{A4CAFC58-C0E3-4FCB-91D3-E1D15F40BF8F}"/>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42;p41">
              <a:extLst>
                <a:ext uri="{FF2B5EF4-FFF2-40B4-BE49-F238E27FC236}">
                  <a16:creationId xmlns:a16="http://schemas.microsoft.com/office/drawing/2014/main" id="{6776902C-0E3B-414D-9B32-2E5C0BE20642}"/>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43;p41">
              <a:extLst>
                <a:ext uri="{FF2B5EF4-FFF2-40B4-BE49-F238E27FC236}">
                  <a16:creationId xmlns:a16="http://schemas.microsoft.com/office/drawing/2014/main" id="{A3409AAC-7F5B-4458-9A13-59A0007F7E3D}"/>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44;p41">
              <a:extLst>
                <a:ext uri="{FF2B5EF4-FFF2-40B4-BE49-F238E27FC236}">
                  <a16:creationId xmlns:a16="http://schemas.microsoft.com/office/drawing/2014/main" id="{B0DB8D4D-DCF0-4204-B9B8-93F9CA788B74}"/>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45;p41">
              <a:extLst>
                <a:ext uri="{FF2B5EF4-FFF2-40B4-BE49-F238E27FC236}">
                  <a16:creationId xmlns:a16="http://schemas.microsoft.com/office/drawing/2014/main" id="{056468CA-AE6D-4842-B96C-8367A896D005}"/>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46;p41">
              <a:extLst>
                <a:ext uri="{FF2B5EF4-FFF2-40B4-BE49-F238E27FC236}">
                  <a16:creationId xmlns:a16="http://schemas.microsoft.com/office/drawing/2014/main" id="{9520BAB5-D076-4E44-8055-DEA2FCB67FB2}"/>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47;p41">
              <a:extLst>
                <a:ext uri="{FF2B5EF4-FFF2-40B4-BE49-F238E27FC236}">
                  <a16:creationId xmlns:a16="http://schemas.microsoft.com/office/drawing/2014/main" id="{0AD8D43D-13DB-43C9-9E96-A28A17F3674C}"/>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48;p41">
              <a:extLst>
                <a:ext uri="{FF2B5EF4-FFF2-40B4-BE49-F238E27FC236}">
                  <a16:creationId xmlns:a16="http://schemas.microsoft.com/office/drawing/2014/main" id="{92E2B7E4-A6B0-4E31-B66C-B1B77558E6FD}"/>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49;p41">
              <a:extLst>
                <a:ext uri="{FF2B5EF4-FFF2-40B4-BE49-F238E27FC236}">
                  <a16:creationId xmlns:a16="http://schemas.microsoft.com/office/drawing/2014/main" id="{07830434-0A91-4EC3-B405-C854D0765331}"/>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50;p41">
              <a:extLst>
                <a:ext uri="{FF2B5EF4-FFF2-40B4-BE49-F238E27FC236}">
                  <a16:creationId xmlns:a16="http://schemas.microsoft.com/office/drawing/2014/main" id="{9CBFEE2F-E3A6-4AC0-89AC-F016E7988E15}"/>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51;p41">
              <a:extLst>
                <a:ext uri="{FF2B5EF4-FFF2-40B4-BE49-F238E27FC236}">
                  <a16:creationId xmlns:a16="http://schemas.microsoft.com/office/drawing/2014/main" id="{95BAF2BB-A9D3-4918-BC85-B880B8C4C48E}"/>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52;p41">
              <a:extLst>
                <a:ext uri="{FF2B5EF4-FFF2-40B4-BE49-F238E27FC236}">
                  <a16:creationId xmlns:a16="http://schemas.microsoft.com/office/drawing/2014/main" id="{3EC4469F-AE37-42DD-97FC-E0FDC6288902}"/>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53;p41">
              <a:extLst>
                <a:ext uri="{FF2B5EF4-FFF2-40B4-BE49-F238E27FC236}">
                  <a16:creationId xmlns:a16="http://schemas.microsoft.com/office/drawing/2014/main" id="{7509025E-1EA3-4972-8522-2A13D1C0A0E5}"/>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54;p41">
              <a:extLst>
                <a:ext uri="{FF2B5EF4-FFF2-40B4-BE49-F238E27FC236}">
                  <a16:creationId xmlns:a16="http://schemas.microsoft.com/office/drawing/2014/main" id="{83E1B8E9-97F6-4854-B94B-45B9BC06B09A}"/>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335;p41">
            <a:extLst>
              <a:ext uri="{FF2B5EF4-FFF2-40B4-BE49-F238E27FC236}">
                <a16:creationId xmlns:a16="http://schemas.microsoft.com/office/drawing/2014/main" id="{F1456463-8D65-4C5F-9DA3-8150F741E44D}"/>
              </a:ext>
            </a:extLst>
          </p:cNvPr>
          <p:cNvGrpSpPr/>
          <p:nvPr/>
        </p:nvGrpSpPr>
        <p:grpSpPr>
          <a:xfrm rot="5400000">
            <a:off x="344712" y="4700101"/>
            <a:ext cx="1783856" cy="1890815"/>
            <a:chOff x="3403900" y="3304800"/>
            <a:chExt cx="1556050" cy="1649350"/>
          </a:xfrm>
        </p:grpSpPr>
        <p:sp>
          <p:nvSpPr>
            <p:cNvPr id="28" name="Google Shape;1336;p41">
              <a:extLst>
                <a:ext uri="{FF2B5EF4-FFF2-40B4-BE49-F238E27FC236}">
                  <a16:creationId xmlns:a16="http://schemas.microsoft.com/office/drawing/2014/main" id="{6256C52E-577D-4400-A633-9F1E6818C8F6}"/>
                </a:ext>
              </a:extLst>
            </p:cNvPr>
            <p:cNvSpPr/>
            <p:nvPr/>
          </p:nvSpPr>
          <p:spPr>
            <a:xfrm>
              <a:off x="3960075" y="3761850"/>
              <a:ext cx="510150" cy="213400"/>
            </a:xfrm>
            <a:custGeom>
              <a:avLst/>
              <a:gdLst/>
              <a:ahLst/>
              <a:cxnLst/>
              <a:rect l="l" t="t" r="r" b="b"/>
              <a:pathLst>
                <a:path w="20406" h="8536" extrusionOk="0">
                  <a:moveTo>
                    <a:pt x="19766" y="0"/>
                  </a:moveTo>
                  <a:cubicBezTo>
                    <a:pt x="19714" y="0"/>
                    <a:pt x="19658" y="10"/>
                    <a:pt x="19599" y="31"/>
                  </a:cubicBezTo>
                  <a:cubicBezTo>
                    <a:pt x="13161" y="2358"/>
                    <a:pt x="6967" y="5198"/>
                    <a:pt x="556" y="7524"/>
                  </a:cubicBezTo>
                  <a:cubicBezTo>
                    <a:pt x="1" y="7717"/>
                    <a:pt x="157" y="8536"/>
                    <a:pt x="640" y="8536"/>
                  </a:cubicBezTo>
                  <a:cubicBezTo>
                    <a:pt x="698" y="8536"/>
                    <a:pt x="760" y="8524"/>
                    <a:pt x="827" y="8498"/>
                  </a:cubicBezTo>
                  <a:cubicBezTo>
                    <a:pt x="7238" y="6171"/>
                    <a:pt x="13459" y="3358"/>
                    <a:pt x="19870" y="1005"/>
                  </a:cubicBezTo>
                  <a:cubicBezTo>
                    <a:pt x="20406" y="810"/>
                    <a:pt x="20239" y="0"/>
                    <a:pt x="19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7;p41">
              <a:extLst>
                <a:ext uri="{FF2B5EF4-FFF2-40B4-BE49-F238E27FC236}">
                  <a16:creationId xmlns:a16="http://schemas.microsoft.com/office/drawing/2014/main" id="{CE28F4D3-40E7-49A8-8060-AA56D09367EB}"/>
                </a:ext>
              </a:extLst>
            </p:cNvPr>
            <p:cNvSpPr/>
            <p:nvPr/>
          </p:nvSpPr>
          <p:spPr>
            <a:xfrm>
              <a:off x="3559675" y="3796150"/>
              <a:ext cx="433700" cy="179100"/>
            </a:xfrm>
            <a:custGeom>
              <a:avLst/>
              <a:gdLst/>
              <a:ahLst/>
              <a:cxnLst/>
              <a:rect l="l" t="t" r="r" b="b"/>
              <a:pathLst>
                <a:path w="17348" h="7164" extrusionOk="0">
                  <a:moveTo>
                    <a:pt x="616" y="1"/>
                  </a:moveTo>
                  <a:cubicBezTo>
                    <a:pt x="138" y="1"/>
                    <a:pt x="1" y="819"/>
                    <a:pt x="532" y="1013"/>
                  </a:cubicBezTo>
                  <a:lnTo>
                    <a:pt x="16545" y="7126"/>
                  </a:lnTo>
                  <a:cubicBezTo>
                    <a:pt x="16612" y="7152"/>
                    <a:pt x="16674" y="7164"/>
                    <a:pt x="16732" y="7164"/>
                  </a:cubicBezTo>
                  <a:cubicBezTo>
                    <a:pt x="17210" y="7164"/>
                    <a:pt x="17347" y="6345"/>
                    <a:pt x="16816" y="6152"/>
                  </a:cubicBezTo>
                  <a:lnTo>
                    <a:pt x="803" y="39"/>
                  </a:lnTo>
                  <a:cubicBezTo>
                    <a:pt x="736" y="13"/>
                    <a:pt x="674" y="1"/>
                    <a:pt x="6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8;p41">
              <a:extLst>
                <a:ext uri="{FF2B5EF4-FFF2-40B4-BE49-F238E27FC236}">
                  <a16:creationId xmlns:a16="http://schemas.microsoft.com/office/drawing/2014/main" id="{75DA38D2-CA5D-48E0-8226-EA9FB4DE0CE0}"/>
                </a:ext>
              </a:extLst>
            </p:cNvPr>
            <p:cNvSpPr/>
            <p:nvPr/>
          </p:nvSpPr>
          <p:spPr>
            <a:xfrm>
              <a:off x="3713075" y="3949425"/>
              <a:ext cx="287200" cy="502625"/>
            </a:xfrm>
            <a:custGeom>
              <a:avLst/>
              <a:gdLst/>
              <a:ahLst/>
              <a:cxnLst/>
              <a:rect l="l" t="t" r="r" b="b"/>
              <a:pathLst>
                <a:path w="11488" h="20105" extrusionOk="0">
                  <a:moveTo>
                    <a:pt x="10805" y="0"/>
                  </a:moveTo>
                  <a:cubicBezTo>
                    <a:pt x="10652" y="0"/>
                    <a:pt x="10503" y="78"/>
                    <a:pt x="10409" y="264"/>
                  </a:cubicBezTo>
                  <a:cubicBezTo>
                    <a:pt x="7326" y="6702"/>
                    <a:pt x="4134" y="13356"/>
                    <a:pt x="266" y="19361"/>
                  </a:cubicBezTo>
                  <a:cubicBezTo>
                    <a:pt x="1" y="19740"/>
                    <a:pt x="358" y="20105"/>
                    <a:pt x="717" y="20105"/>
                  </a:cubicBezTo>
                  <a:cubicBezTo>
                    <a:pt x="871" y="20105"/>
                    <a:pt x="1026" y="20038"/>
                    <a:pt x="1132" y="19875"/>
                  </a:cubicBezTo>
                  <a:cubicBezTo>
                    <a:pt x="5027" y="13870"/>
                    <a:pt x="8191" y="7216"/>
                    <a:pt x="11302" y="778"/>
                  </a:cubicBezTo>
                  <a:cubicBezTo>
                    <a:pt x="11488" y="370"/>
                    <a:pt x="11138" y="0"/>
                    <a:pt x="10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9;p41">
              <a:extLst>
                <a:ext uri="{FF2B5EF4-FFF2-40B4-BE49-F238E27FC236}">
                  <a16:creationId xmlns:a16="http://schemas.microsoft.com/office/drawing/2014/main" id="{6CAF4295-D68D-4F08-8C30-25F3C1EF5F6F}"/>
                </a:ext>
              </a:extLst>
            </p:cNvPr>
            <p:cNvSpPr/>
            <p:nvPr/>
          </p:nvSpPr>
          <p:spPr>
            <a:xfrm>
              <a:off x="3735975" y="4426625"/>
              <a:ext cx="646450" cy="82025"/>
            </a:xfrm>
            <a:custGeom>
              <a:avLst/>
              <a:gdLst/>
              <a:ahLst/>
              <a:cxnLst/>
              <a:rect l="l" t="t" r="r" b="b"/>
              <a:pathLst>
                <a:path w="25858" h="3281" extrusionOk="0">
                  <a:moveTo>
                    <a:pt x="625" y="1"/>
                  </a:moveTo>
                  <a:cubicBezTo>
                    <a:pt x="1" y="1"/>
                    <a:pt x="43" y="978"/>
                    <a:pt x="675" y="1030"/>
                  </a:cubicBezTo>
                  <a:cubicBezTo>
                    <a:pt x="8871" y="1626"/>
                    <a:pt x="17067" y="2329"/>
                    <a:pt x="25209" y="3276"/>
                  </a:cubicBezTo>
                  <a:cubicBezTo>
                    <a:pt x="25234" y="3279"/>
                    <a:pt x="25257" y="3280"/>
                    <a:pt x="25280" y="3280"/>
                  </a:cubicBezTo>
                  <a:cubicBezTo>
                    <a:pt x="25857" y="3280"/>
                    <a:pt x="25834" y="2326"/>
                    <a:pt x="25209" y="2248"/>
                  </a:cubicBezTo>
                  <a:cubicBezTo>
                    <a:pt x="17067" y="1328"/>
                    <a:pt x="8871" y="625"/>
                    <a:pt x="675" y="3"/>
                  </a:cubicBezTo>
                  <a:cubicBezTo>
                    <a:pt x="658" y="1"/>
                    <a:pt x="641" y="1"/>
                    <a:pt x="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340;p41">
              <a:extLst>
                <a:ext uri="{FF2B5EF4-FFF2-40B4-BE49-F238E27FC236}">
                  <a16:creationId xmlns:a16="http://schemas.microsoft.com/office/drawing/2014/main" id="{8AE95C77-0907-4BD4-B46D-0487D0FBC7B6}"/>
                </a:ext>
              </a:extLst>
            </p:cNvPr>
            <p:cNvSpPr/>
            <p:nvPr/>
          </p:nvSpPr>
          <p:spPr>
            <a:xfrm>
              <a:off x="3960700" y="3948925"/>
              <a:ext cx="422675" cy="560600"/>
            </a:xfrm>
            <a:custGeom>
              <a:avLst/>
              <a:gdLst/>
              <a:ahLst/>
              <a:cxnLst/>
              <a:rect l="l" t="t" r="r" b="b"/>
              <a:pathLst>
                <a:path w="16907" h="22424" extrusionOk="0">
                  <a:moveTo>
                    <a:pt x="693" y="1"/>
                  </a:moveTo>
                  <a:cubicBezTo>
                    <a:pt x="337" y="1"/>
                    <a:pt x="0" y="516"/>
                    <a:pt x="288" y="907"/>
                  </a:cubicBezTo>
                  <a:cubicBezTo>
                    <a:pt x="5698" y="7858"/>
                    <a:pt x="10404" y="15351"/>
                    <a:pt x="15868" y="22248"/>
                  </a:cubicBezTo>
                  <a:cubicBezTo>
                    <a:pt x="15966" y="22372"/>
                    <a:pt x="16082" y="22424"/>
                    <a:pt x="16197" y="22424"/>
                  </a:cubicBezTo>
                  <a:cubicBezTo>
                    <a:pt x="16560" y="22424"/>
                    <a:pt x="16907" y="21908"/>
                    <a:pt x="16599" y="21518"/>
                  </a:cubicBezTo>
                  <a:cubicBezTo>
                    <a:pt x="11135" y="14620"/>
                    <a:pt x="6428" y="7128"/>
                    <a:pt x="1018" y="176"/>
                  </a:cubicBezTo>
                  <a:cubicBezTo>
                    <a:pt x="921" y="53"/>
                    <a:pt x="806" y="1"/>
                    <a:pt x="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41;p41">
              <a:extLst>
                <a:ext uri="{FF2B5EF4-FFF2-40B4-BE49-F238E27FC236}">
                  <a16:creationId xmlns:a16="http://schemas.microsoft.com/office/drawing/2014/main" id="{A4D46858-426F-4FFD-8DBE-AA72D3C74F51}"/>
                </a:ext>
              </a:extLst>
            </p:cNvPr>
            <p:cNvSpPr/>
            <p:nvPr/>
          </p:nvSpPr>
          <p:spPr>
            <a:xfrm>
              <a:off x="4353000" y="3762125"/>
              <a:ext cx="113300" cy="745475"/>
            </a:xfrm>
            <a:custGeom>
              <a:avLst/>
              <a:gdLst/>
              <a:ahLst/>
              <a:cxnLst/>
              <a:rect l="l" t="t" r="r" b="b"/>
              <a:pathLst>
                <a:path w="4532" h="29819" extrusionOk="0">
                  <a:moveTo>
                    <a:pt x="4004" y="0"/>
                  </a:moveTo>
                  <a:cubicBezTo>
                    <a:pt x="3754" y="0"/>
                    <a:pt x="3503" y="169"/>
                    <a:pt x="3503" y="507"/>
                  </a:cubicBezTo>
                  <a:cubicBezTo>
                    <a:pt x="3530" y="4673"/>
                    <a:pt x="2773" y="8920"/>
                    <a:pt x="2259" y="13031"/>
                  </a:cubicBezTo>
                  <a:cubicBezTo>
                    <a:pt x="1529" y="18468"/>
                    <a:pt x="744" y="23905"/>
                    <a:pt x="41" y="29342"/>
                  </a:cubicBezTo>
                  <a:cubicBezTo>
                    <a:pt x="1" y="29663"/>
                    <a:pt x="226" y="29818"/>
                    <a:pt x="473" y="29818"/>
                  </a:cubicBezTo>
                  <a:cubicBezTo>
                    <a:pt x="725" y="29818"/>
                    <a:pt x="1001" y="29656"/>
                    <a:pt x="1042" y="29342"/>
                  </a:cubicBezTo>
                  <a:cubicBezTo>
                    <a:pt x="1772" y="23905"/>
                    <a:pt x="2557" y="18468"/>
                    <a:pt x="3260" y="13031"/>
                  </a:cubicBezTo>
                  <a:cubicBezTo>
                    <a:pt x="3801" y="8920"/>
                    <a:pt x="4531" y="4673"/>
                    <a:pt x="4504" y="507"/>
                  </a:cubicBezTo>
                  <a:cubicBezTo>
                    <a:pt x="4504" y="169"/>
                    <a:pt x="4254" y="0"/>
                    <a:pt x="40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42;p41">
              <a:extLst>
                <a:ext uri="{FF2B5EF4-FFF2-40B4-BE49-F238E27FC236}">
                  <a16:creationId xmlns:a16="http://schemas.microsoft.com/office/drawing/2014/main" id="{E7B6CCC9-CDFD-456E-807E-1C3A3A6584CB}"/>
                </a:ext>
              </a:extLst>
            </p:cNvPr>
            <p:cNvSpPr/>
            <p:nvPr/>
          </p:nvSpPr>
          <p:spPr>
            <a:xfrm>
              <a:off x="4348800" y="4483000"/>
              <a:ext cx="542900" cy="320575"/>
            </a:xfrm>
            <a:custGeom>
              <a:avLst/>
              <a:gdLst/>
              <a:ahLst/>
              <a:cxnLst/>
              <a:rect l="l" t="t" r="r" b="b"/>
              <a:pathLst>
                <a:path w="21716" h="12823" extrusionOk="0">
                  <a:moveTo>
                    <a:pt x="709" y="1"/>
                  </a:moveTo>
                  <a:cubicBezTo>
                    <a:pt x="272" y="1"/>
                    <a:pt x="1" y="643"/>
                    <a:pt x="480" y="939"/>
                  </a:cubicBezTo>
                  <a:lnTo>
                    <a:pt x="20739" y="12760"/>
                  </a:lnTo>
                  <a:cubicBezTo>
                    <a:pt x="20823" y="12804"/>
                    <a:pt x="20904" y="12823"/>
                    <a:pt x="20981" y="12823"/>
                  </a:cubicBezTo>
                  <a:cubicBezTo>
                    <a:pt x="21428" y="12823"/>
                    <a:pt x="21715" y="12171"/>
                    <a:pt x="21253" y="11894"/>
                  </a:cubicBezTo>
                  <a:lnTo>
                    <a:pt x="966" y="74"/>
                  </a:lnTo>
                  <a:cubicBezTo>
                    <a:pt x="877" y="23"/>
                    <a:pt x="790" y="1"/>
                    <a:pt x="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43;p41">
              <a:extLst>
                <a:ext uri="{FF2B5EF4-FFF2-40B4-BE49-F238E27FC236}">
                  <a16:creationId xmlns:a16="http://schemas.microsoft.com/office/drawing/2014/main" id="{F20CF8BE-CFC6-4613-A4F6-F591D4BFEE46}"/>
                </a:ext>
              </a:extLst>
            </p:cNvPr>
            <p:cNvSpPr/>
            <p:nvPr/>
          </p:nvSpPr>
          <p:spPr>
            <a:xfrm>
              <a:off x="3496325" y="4429725"/>
              <a:ext cx="250725" cy="370050"/>
            </a:xfrm>
            <a:custGeom>
              <a:avLst/>
              <a:gdLst/>
              <a:ahLst/>
              <a:cxnLst/>
              <a:rect l="l" t="t" r="r" b="b"/>
              <a:pathLst>
                <a:path w="10029" h="14802" extrusionOk="0">
                  <a:moveTo>
                    <a:pt x="9319" y="0"/>
                  </a:moveTo>
                  <a:cubicBezTo>
                    <a:pt x="9166" y="0"/>
                    <a:pt x="9015" y="68"/>
                    <a:pt x="8909" y="230"/>
                  </a:cubicBezTo>
                  <a:lnTo>
                    <a:pt x="226" y="14052"/>
                  </a:lnTo>
                  <a:cubicBezTo>
                    <a:pt x="1" y="14446"/>
                    <a:pt x="348" y="14801"/>
                    <a:pt x="700" y="14801"/>
                  </a:cubicBezTo>
                  <a:cubicBezTo>
                    <a:pt x="855" y="14801"/>
                    <a:pt x="1011" y="14732"/>
                    <a:pt x="1119" y="14566"/>
                  </a:cubicBezTo>
                  <a:lnTo>
                    <a:pt x="9802" y="744"/>
                  </a:lnTo>
                  <a:cubicBezTo>
                    <a:pt x="10029" y="366"/>
                    <a:pt x="9673" y="0"/>
                    <a:pt x="93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44;p41">
              <a:extLst>
                <a:ext uri="{FF2B5EF4-FFF2-40B4-BE49-F238E27FC236}">
                  <a16:creationId xmlns:a16="http://schemas.microsoft.com/office/drawing/2014/main" id="{339E1B77-B17B-4895-9AF6-12FD0A9D92B7}"/>
                </a:ext>
              </a:extLst>
            </p:cNvPr>
            <p:cNvSpPr/>
            <p:nvPr/>
          </p:nvSpPr>
          <p:spPr>
            <a:xfrm>
              <a:off x="3940500" y="3400850"/>
              <a:ext cx="49400" cy="573450"/>
            </a:xfrm>
            <a:custGeom>
              <a:avLst/>
              <a:gdLst/>
              <a:ahLst/>
              <a:cxnLst/>
              <a:rect l="l" t="t" r="r" b="b"/>
              <a:pathLst>
                <a:path w="1976" h="22938" extrusionOk="0">
                  <a:moveTo>
                    <a:pt x="508" y="0"/>
                  </a:moveTo>
                  <a:cubicBezTo>
                    <a:pt x="251" y="0"/>
                    <a:pt x="0" y="162"/>
                    <a:pt x="14" y="487"/>
                  </a:cubicBezTo>
                  <a:lnTo>
                    <a:pt x="961" y="22451"/>
                  </a:lnTo>
                  <a:cubicBezTo>
                    <a:pt x="974" y="22775"/>
                    <a:pt x="1231" y="22938"/>
                    <a:pt x="1481" y="22938"/>
                  </a:cubicBezTo>
                  <a:cubicBezTo>
                    <a:pt x="1732" y="22938"/>
                    <a:pt x="1975" y="22775"/>
                    <a:pt x="1962" y="22451"/>
                  </a:cubicBezTo>
                  <a:lnTo>
                    <a:pt x="1042" y="487"/>
                  </a:lnTo>
                  <a:cubicBezTo>
                    <a:pt x="1028" y="162"/>
                    <a:pt x="765" y="0"/>
                    <a:pt x="5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5;p41">
              <a:extLst>
                <a:ext uri="{FF2B5EF4-FFF2-40B4-BE49-F238E27FC236}">
                  <a16:creationId xmlns:a16="http://schemas.microsoft.com/office/drawing/2014/main" id="{5FB86F81-DE4A-460F-95AC-CAC7FD2196E9}"/>
                </a:ext>
              </a:extLst>
            </p:cNvPr>
            <p:cNvSpPr/>
            <p:nvPr/>
          </p:nvSpPr>
          <p:spPr>
            <a:xfrm>
              <a:off x="4152750" y="4482950"/>
              <a:ext cx="230050" cy="422600"/>
            </a:xfrm>
            <a:custGeom>
              <a:avLst/>
              <a:gdLst/>
              <a:ahLst/>
              <a:cxnLst/>
              <a:rect l="l" t="t" r="r" b="b"/>
              <a:pathLst>
                <a:path w="9202" h="16904" extrusionOk="0">
                  <a:moveTo>
                    <a:pt x="8521" y="0"/>
                  </a:moveTo>
                  <a:cubicBezTo>
                    <a:pt x="8364" y="0"/>
                    <a:pt x="8208" y="77"/>
                    <a:pt x="8105" y="265"/>
                  </a:cubicBezTo>
                  <a:cubicBezTo>
                    <a:pt x="5292" y="5459"/>
                    <a:pt x="3047" y="10950"/>
                    <a:pt x="207" y="16143"/>
                  </a:cubicBezTo>
                  <a:cubicBezTo>
                    <a:pt x="1" y="16537"/>
                    <a:pt x="353" y="16904"/>
                    <a:pt x="696" y="16904"/>
                  </a:cubicBezTo>
                  <a:cubicBezTo>
                    <a:pt x="849" y="16904"/>
                    <a:pt x="1000" y="16832"/>
                    <a:pt x="1099" y="16657"/>
                  </a:cubicBezTo>
                  <a:cubicBezTo>
                    <a:pt x="3913" y="11464"/>
                    <a:pt x="6158" y="5973"/>
                    <a:pt x="8998" y="752"/>
                  </a:cubicBezTo>
                  <a:cubicBezTo>
                    <a:pt x="9201" y="363"/>
                    <a:pt x="8860"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6;p41">
              <a:extLst>
                <a:ext uri="{FF2B5EF4-FFF2-40B4-BE49-F238E27FC236}">
                  <a16:creationId xmlns:a16="http://schemas.microsoft.com/office/drawing/2014/main" id="{ED6152D3-D88E-4F8C-8C1F-90AA320C01CA}"/>
                </a:ext>
              </a:extLst>
            </p:cNvPr>
            <p:cNvSpPr/>
            <p:nvPr/>
          </p:nvSpPr>
          <p:spPr>
            <a:xfrm>
              <a:off x="3665625" y="4343500"/>
              <a:ext cx="173800" cy="171800"/>
            </a:xfrm>
            <a:custGeom>
              <a:avLst/>
              <a:gdLst/>
              <a:ahLst/>
              <a:cxnLst/>
              <a:rect l="l" t="t" r="r" b="b"/>
              <a:pathLst>
                <a:path w="6952" h="6872" extrusionOk="0">
                  <a:moveTo>
                    <a:pt x="3485" y="0"/>
                  </a:moveTo>
                  <a:cubicBezTo>
                    <a:pt x="3469" y="0"/>
                    <a:pt x="3452" y="0"/>
                    <a:pt x="3435" y="1"/>
                  </a:cubicBezTo>
                  <a:cubicBezTo>
                    <a:pt x="1515" y="28"/>
                    <a:pt x="0" y="1569"/>
                    <a:pt x="27" y="3490"/>
                  </a:cubicBezTo>
                  <a:cubicBezTo>
                    <a:pt x="54" y="5367"/>
                    <a:pt x="1595" y="6871"/>
                    <a:pt x="3466" y="6871"/>
                  </a:cubicBezTo>
                  <a:cubicBezTo>
                    <a:pt x="3483" y="6871"/>
                    <a:pt x="3500" y="6871"/>
                    <a:pt x="3516" y="6871"/>
                  </a:cubicBezTo>
                  <a:cubicBezTo>
                    <a:pt x="5410" y="6844"/>
                    <a:pt x="6952" y="5275"/>
                    <a:pt x="6925" y="3382"/>
                  </a:cubicBezTo>
                  <a:cubicBezTo>
                    <a:pt x="6898" y="1505"/>
                    <a:pt x="5356" y="0"/>
                    <a:pt x="3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7;p41">
              <a:extLst>
                <a:ext uri="{FF2B5EF4-FFF2-40B4-BE49-F238E27FC236}">
                  <a16:creationId xmlns:a16="http://schemas.microsoft.com/office/drawing/2014/main" id="{B2AAD3F8-C812-4822-932E-9FE70D71C81C}"/>
                </a:ext>
              </a:extLst>
            </p:cNvPr>
            <p:cNvSpPr/>
            <p:nvPr/>
          </p:nvSpPr>
          <p:spPr>
            <a:xfrm>
              <a:off x="4786800" y="4704600"/>
              <a:ext cx="173150" cy="172475"/>
            </a:xfrm>
            <a:custGeom>
              <a:avLst/>
              <a:gdLst/>
              <a:ahLst/>
              <a:cxnLst/>
              <a:rect l="l" t="t" r="r" b="b"/>
              <a:pathLst>
                <a:path w="6926" h="6899" extrusionOk="0">
                  <a:moveTo>
                    <a:pt x="3409" y="1"/>
                  </a:moveTo>
                  <a:cubicBezTo>
                    <a:pt x="1515" y="28"/>
                    <a:pt x="1" y="1597"/>
                    <a:pt x="28" y="3490"/>
                  </a:cubicBezTo>
                  <a:cubicBezTo>
                    <a:pt x="54" y="5394"/>
                    <a:pt x="1569" y="6899"/>
                    <a:pt x="3440" y="6899"/>
                  </a:cubicBezTo>
                  <a:cubicBezTo>
                    <a:pt x="3457" y="6899"/>
                    <a:pt x="3473" y="6899"/>
                    <a:pt x="3490" y="6898"/>
                  </a:cubicBezTo>
                  <a:cubicBezTo>
                    <a:pt x="5410" y="6871"/>
                    <a:pt x="6925" y="5302"/>
                    <a:pt x="6898" y="3409"/>
                  </a:cubicBezTo>
                  <a:cubicBezTo>
                    <a:pt x="6871" y="1516"/>
                    <a:pt x="5302" y="1"/>
                    <a:pt x="34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48;p41">
              <a:extLst>
                <a:ext uri="{FF2B5EF4-FFF2-40B4-BE49-F238E27FC236}">
                  <a16:creationId xmlns:a16="http://schemas.microsoft.com/office/drawing/2014/main" id="{6531CEDC-ED49-41E7-9E5E-78B9889BF520}"/>
                </a:ext>
              </a:extLst>
            </p:cNvPr>
            <p:cNvSpPr/>
            <p:nvPr/>
          </p:nvSpPr>
          <p:spPr>
            <a:xfrm>
              <a:off x="3890800" y="3876225"/>
              <a:ext cx="173125" cy="171800"/>
            </a:xfrm>
            <a:custGeom>
              <a:avLst/>
              <a:gdLst/>
              <a:ahLst/>
              <a:cxnLst/>
              <a:rect l="l" t="t" r="r" b="b"/>
              <a:pathLst>
                <a:path w="6925" h="6872" extrusionOk="0">
                  <a:moveTo>
                    <a:pt x="3458" y="0"/>
                  </a:moveTo>
                  <a:cubicBezTo>
                    <a:pt x="3442" y="0"/>
                    <a:pt x="3425" y="0"/>
                    <a:pt x="3409" y="1"/>
                  </a:cubicBezTo>
                  <a:cubicBezTo>
                    <a:pt x="1515" y="28"/>
                    <a:pt x="0" y="1596"/>
                    <a:pt x="27" y="3490"/>
                  </a:cubicBezTo>
                  <a:cubicBezTo>
                    <a:pt x="27" y="5367"/>
                    <a:pt x="1569" y="6871"/>
                    <a:pt x="3440" y="6871"/>
                  </a:cubicBezTo>
                  <a:cubicBezTo>
                    <a:pt x="3456" y="6871"/>
                    <a:pt x="3473" y="6871"/>
                    <a:pt x="3490" y="6871"/>
                  </a:cubicBezTo>
                  <a:cubicBezTo>
                    <a:pt x="5410" y="6844"/>
                    <a:pt x="6925" y="5275"/>
                    <a:pt x="6898" y="3382"/>
                  </a:cubicBezTo>
                  <a:cubicBezTo>
                    <a:pt x="6871" y="1505"/>
                    <a:pt x="5330" y="0"/>
                    <a:pt x="3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49;p41">
              <a:extLst>
                <a:ext uri="{FF2B5EF4-FFF2-40B4-BE49-F238E27FC236}">
                  <a16:creationId xmlns:a16="http://schemas.microsoft.com/office/drawing/2014/main" id="{14478D3A-3B02-4F8F-9D59-018290F3B17F}"/>
                </a:ext>
              </a:extLst>
            </p:cNvPr>
            <p:cNvSpPr/>
            <p:nvPr/>
          </p:nvSpPr>
          <p:spPr>
            <a:xfrm>
              <a:off x="4343875" y="3666600"/>
              <a:ext cx="218450" cy="216425"/>
            </a:xfrm>
            <a:custGeom>
              <a:avLst/>
              <a:gdLst/>
              <a:ahLst/>
              <a:cxnLst/>
              <a:rect l="l" t="t" r="r" b="b"/>
              <a:pathLst>
                <a:path w="8738" h="8657" extrusionOk="0">
                  <a:moveTo>
                    <a:pt x="4352" y="0"/>
                  </a:moveTo>
                  <a:cubicBezTo>
                    <a:pt x="4335" y="0"/>
                    <a:pt x="4318" y="0"/>
                    <a:pt x="4301" y="0"/>
                  </a:cubicBezTo>
                  <a:cubicBezTo>
                    <a:pt x="1921" y="27"/>
                    <a:pt x="0" y="2002"/>
                    <a:pt x="27" y="4382"/>
                  </a:cubicBezTo>
                  <a:cubicBezTo>
                    <a:pt x="81" y="6773"/>
                    <a:pt x="2002" y="8656"/>
                    <a:pt x="4385" y="8656"/>
                  </a:cubicBezTo>
                  <a:cubicBezTo>
                    <a:pt x="4402" y="8656"/>
                    <a:pt x="4419" y="8656"/>
                    <a:pt x="4436" y="8656"/>
                  </a:cubicBezTo>
                  <a:cubicBezTo>
                    <a:pt x="6817" y="8629"/>
                    <a:pt x="8737" y="6654"/>
                    <a:pt x="8710" y="4274"/>
                  </a:cubicBezTo>
                  <a:cubicBezTo>
                    <a:pt x="8656" y="1884"/>
                    <a:pt x="6736" y="0"/>
                    <a:pt x="4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50;p41">
              <a:extLst>
                <a:ext uri="{FF2B5EF4-FFF2-40B4-BE49-F238E27FC236}">
                  <a16:creationId xmlns:a16="http://schemas.microsoft.com/office/drawing/2014/main" id="{E00C0000-8E55-433B-B3DE-DBA174EABA83}"/>
                </a:ext>
              </a:extLst>
            </p:cNvPr>
            <p:cNvSpPr/>
            <p:nvPr/>
          </p:nvSpPr>
          <p:spPr>
            <a:xfrm>
              <a:off x="3844825" y="3304800"/>
              <a:ext cx="218425" cy="216450"/>
            </a:xfrm>
            <a:custGeom>
              <a:avLst/>
              <a:gdLst/>
              <a:ahLst/>
              <a:cxnLst/>
              <a:rect l="l" t="t" r="r" b="b"/>
              <a:pathLst>
                <a:path w="8737" h="8658" extrusionOk="0">
                  <a:moveTo>
                    <a:pt x="4351" y="1"/>
                  </a:moveTo>
                  <a:cubicBezTo>
                    <a:pt x="4334" y="1"/>
                    <a:pt x="4318" y="1"/>
                    <a:pt x="4301" y="1"/>
                  </a:cubicBezTo>
                  <a:cubicBezTo>
                    <a:pt x="1921" y="28"/>
                    <a:pt x="0" y="2003"/>
                    <a:pt x="27" y="4383"/>
                  </a:cubicBezTo>
                  <a:cubicBezTo>
                    <a:pt x="54" y="6773"/>
                    <a:pt x="2001" y="8657"/>
                    <a:pt x="4359" y="8657"/>
                  </a:cubicBezTo>
                  <a:cubicBezTo>
                    <a:pt x="4375" y="8657"/>
                    <a:pt x="4392" y="8657"/>
                    <a:pt x="4409" y="8657"/>
                  </a:cubicBezTo>
                  <a:cubicBezTo>
                    <a:pt x="6816" y="8630"/>
                    <a:pt x="8737" y="6655"/>
                    <a:pt x="8683" y="4275"/>
                  </a:cubicBezTo>
                  <a:cubicBezTo>
                    <a:pt x="8656" y="1884"/>
                    <a:pt x="6709" y="1"/>
                    <a:pt x="4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1;p41">
              <a:extLst>
                <a:ext uri="{FF2B5EF4-FFF2-40B4-BE49-F238E27FC236}">
                  <a16:creationId xmlns:a16="http://schemas.microsoft.com/office/drawing/2014/main" id="{F68CDBBA-C16E-467A-8F39-33E757FF0635}"/>
                </a:ext>
              </a:extLst>
            </p:cNvPr>
            <p:cNvSpPr/>
            <p:nvPr/>
          </p:nvSpPr>
          <p:spPr>
            <a:xfrm>
              <a:off x="3403900" y="4678900"/>
              <a:ext cx="218450" cy="216450"/>
            </a:xfrm>
            <a:custGeom>
              <a:avLst/>
              <a:gdLst/>
              <a:ahLst/>
              <a:cxnLst/>
              <a:rect l="l" t="t" r="r" b="b"/>
              <a:pathLst>
                <a:path w="8738" h="8658" extrusionOk="0">
                  <a:moveTo>
                    <a:pt x="4352" y="1"/>
                  </a:moveTo>
                  <a:cubicBezTo>
                    <a:pt x="4335" y="1"/>
                    <a:pt x="4319" y="1"/>
                    <a:pt x="4302" y="1"/>
                  </a:cubicBezTo>
                  <a:cubicBezTo>
                    <a:pt x="1921" y="28"/>
                    <a:pt x="1" y="2003"/>
                    <a:pt x="28" y="4410"/>
                  </a:cubicBezTo>
                  <a:cubicBezTo>
                    <a:pt x="81" y="6758"/>
                    <a:pt x="1976" y="8658"/>
                    <a:pt x="4338" y="8658"/>
                  </a:cubicBezTo>
                  <a:cubicBezTo>
                    <a:pt x="4371" y="8658"/>
                    <a:pt x="4404" y="8657"/>
                    <a:pt x="4437" y="8657"/>
                  </a:cubicBezTo>
                  <a:cubicBezTo>
                    <a:pt x="6817" y="8630"/>
                    <a:pt x="8738" y="6682"/>
                    <a:pt x="8711" y="4275"/>
                  </a:cubicBezTo>
                  <a:cubicBezTo>
                    <a:pt x="8657" y="1911"/>
                    <a:pt x="6736" y="1"/>
                    <a:pt x="4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52;p41">
              <a:extLst>
                <a:ext uri="{FF2B5EF4-FFF2-40B4-BE49-F238E27FC236}">
                  <a16:creationId xmlns:a16="http://schemas.microsoft.com/office/drawing/2014/main" id="{E1780A17-7C5D-4225-82BD-09FD49F3AA6D}"/>
                </a:ext>
              </a:extLst>
            </p:cNvPr>
            <p:cNvSpPr/>
            <p:nvPr/>
          </p:nvSpPr>
          <p:spPr>
            <a:xfrm>
              <a:off x="3515500" y="3748400"/>
              <a:ext cx="123100" cy="121775"/>
            </a:xfrm>
            <a:custGeom>
              <a:avLst/>
              <a:gdLst/>
              <a:ahLst/>
              <a:cxnLst/>
              <a:rect l="l" t="t" r="r" b="b"/>
              <a:pathLst>
                <a:path w="4924" h="4871" extrusionOk="0">
                  <a:moveTo>
                    <a:pt x="2457" y="1"/>
                  </a:moveTo>
                  <a:cubicBezTo>
                    <a:pt x="2441" y="1"/>
                    <a:pt x="2424" y="1"/>
                    <a:pt x="2407" y="1"/>
                  </a:cubicBezTo>
                  <a:cubicBezTo>
                    <a:pt x="1082" y="1"/>
                    <a:pt x="0" y="1110"/>
                    <a:pt x="0" y="2463"/>
                  </a:cubicBezTo>
                  <a:cubicBezTo>
                    <a:pt x="27" y="3799"/>
                    <a:pt x="1109" y="4871"/>
                    <a:pt x="2439" y="4871"/>
                  </a:cubicBezTo>
                  <a:cubicBezTo>
                    <a:pt x="2456" y="4871"/>
                    <a:pt x="2472" y="4870"/>
                    <a:pt x="2489" y="4870"/>
                  </a:cubicBezTo>
                  <a:cubicBezTo>
                    <a:pt x="3841" y="4870"/>
                    <a:pt x="4923" y="3761"/>
                    <a:pt x="4896" y="2409"/>
                  </a:cubicBezTo>
                  <a:cubicBezTo>
                    <a:pt x="4869" y="1073"/>
                    <a:pt x="3787"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3;p41">
              <a:extLst>
                <a:ext uri="{FF2B5EF4-FFF2-40B4-BE49-F238E27FC236}">
                  <a16:creationId xmlns:a16="http://schemas.microsoft.com/office/drawing/2014/main" id="{997F0F7A-414B-4EDC-A012-02DCD7FED376}"/>
                </a:ext>
              </a:extLst>
            </p:cNvPr>
            <p:cNvSpPr/>
            <p:nvPr/>
          </p:nvSpPr>
          <p:spPr>
            <a:xfrm>
              <a:off x="4107875" y="4831725"/>
              <a:ext cx="123100" cy="122425"/>
            </a:xfrm>
            <a:custGeom>
              <a:avLst/>
              <a:gdLst/>
              <a:ahLst/>
              <a:cxnLst/>
              <a:rect l="l" t="t" r="r" b="b"/>
              <a:pathLst>
                <a:path w="4924" h="4897" extrusionOk="0">
                  <a:moveTo>
                    <a:pt x="2457" y="1"/>
                  </a:moveTo>
                  <a:cubicBezTo>
                    <a:pt x="2441" y="1"/>
                    <a:pt x="2424" y="1"/>
                    <a:pt x="2408" y="1"/>
                  </a:cubicBezTo>
                  <a:cubicBezTo>
                    <a:pt x="1055" y="28"/>
                    <a:pt x="0" y="1137"/>
                    <a:pt x="0" y="2490"/>
                  </a:cubicBezTo>
                  <a:cubicBezTo>
                    <a:pt x="27" y="3815"/>
                    <a:pt x="1136" y="4897"/>
                    <a:pt x="2489" y="4897"/>
                  </a:cubicBezTo>
                  <a:cubicBezTo>
                    <a:pt x="3841" y="4870"/>
                    <a:pt x="4923" y="3761"/>
                    <a:pt x="4896" y="2408"/>
                  </a:cubicBezTo>
                  <a:cubicBezTo>
                    <a:pt x="4869" y="1073"/>
                    <a:pt x="378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54;p41">
              <a:extLst>
                <a:ext uri="{FF2B5EF4-FFF2-40B4-BE49-F238E27FC236}">
                  <a16:creationId xmlns:a16="http://schemas.microsoft.com/office/drawing/2014/main" id="{C6B8E35C-75F7-4164-93B1-36AA74580DFD}"/>
                </a:ext>
              </a:extLst>
            </p:cNvPr>
            <p:cNvSpPr/>
            <p:nvPr/>
          </p:nvSpPr>
          <p:spPr>
            <a:xfrm>
              <a:off x="4304650" y="4434125"/>
              <a:ext cx="123775" cy="122425"/>
            </a:xfrm>
            <a:custGeom>
              <a:avLst/>
              <a:gdLst/>
              <a:ahLst/>
              <a:cxnLst/>
              <a:rect l="l" t="t" r="r" b="b"/>
              <a:pathLst>
                <a:path w="4951" h="4897" extrusionOk="0">
                  <a:moveTo>
                    <a:pt x="2435" y="0"/>
                  </a:moveTo>
                  <a:cubicBezTo>
                    <a:pt x="1082" y="27"/>
                    <a:pt x="0" y="1136"/>
                    <a:pt x="28" y="2489"/>
                  </a:cubicBezTo>
                  <a:cubicBezTo>
                    <a:pt x="54" y="3825"/>
                    <a:pt x="1137" y="4897"/>
                    <a:pt x="2466" y="4897"/>
                  </a:cubicBezTo>
                  <a:cubicBezTo>
                    <a:pt x="2483" y="4897"/>
                    <a:pt x="2499" y="4896"/>
                    <a:pt x="2516" y="4896"/>
                  </a:cubicBezTo>
                  <a:cubicBezTo>
                    <a:pt x="3869" y="4896"/>
                    <a:pt x="4950" y="3787"/>
                    <a:pt x="4923" y="2435"/>
                  </a:cubicBezTo>
                  <a:cubicBezTo>
                    <a:pt x="4896" y="1082"/>
                    <a:pt x="3787"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6769934"/>
      </p:ext>
    </p:extLst>
  </p:cSld>
  <p:clrMapOvr>
    <a:masterClrMapping/>
  </p:clrMapOvr>
</p:sld>
</file>

<file path=ppt/theme/theme1.xml><?xml version="1.0" encoding="utf-8"?>
<a:theme xmlns:a="http://schemas.openxmlformats.org/drawingml/2006/main" name="Science Subject for High School 9th grade: Molecular Genetics by Slidesgo">
  <a:themeElements>
    <a:clrScheme name="Simple Light">
      <a:dk1>
        <a:srgbClr val="2B292E"/>
      </a:dk1>
      <a:lt1>
        <a:srgbClr val="BAC5FF"/>
      </a:lt1>
      <a:dk2>
        <a:srgbClr val="E54E55"/>
      </a:dk2>
      <a:lt2>
        <a:srgbClr val="4A66DD"/>
      </a:lt2>
      <a:accent1>
        <a:srgbClr val="788BF1"/>
      </a:accent1>
      <a:accent2>
        <a:srgbClr val="FF7C67"/>
      </a:accent2>
      <a:accent3>
        <a:srgbClr val="FA9E84"/>
      </a:accent3>
      <a:accent4>
        <a:srgbClr val="FFFFFF"/>
      </a:accent4>
      <a:accent5>
        <a:srgbClr val="FFFFFF"/>
      </a:accent5>
      <a:accent6>
        <a:srgbClr val="FFFFFF"/>
      </a:accent6>
      <a:hlink>
        <a:srgbClr val="2B2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Subject for High School 9th grade_ Molecular Genetics by Slidesgo </Template>
  <TotalTime>911</TotalTime>
  <Words>957</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Abril Fatface</vt:lpstr>
      <vt:lpstr>Arial</vt:lpstr>
      <vt:lpstr>Cairo</vt:lpstr>
      <vt:lpstr>Calibri</vt:lpstr>
      <vt:lpstr>Catamaran</vt:lpstr>
      <vt:lpstr>Oxygen</vt:lpstr>
      <vt:lpstr>Proxima Nova</vt:lpstr>
      <vt:lpstr>Proxima Nova Semibold</vt:lpstr>
      <vt:lpstr>PT Sans</vt:lpstr>
      <vt:lpstr>Times New Roman</vt:lpstr>
      <vt:lpstr>Wingdings</vt:lpstr>
      <vt:lpstr>Science Subject for High School 9th grade: Molecular Genetics by Slidesgo</vt:lpstr>
      <vt:lpstr>Slidesgo Final Pages</vt:lpstr>
      <vt:lpstr>Hereditary Disease Prediction in Eukaryote DNA</vt:lpstr>
      <vt:lpstr>Overview</vt:lpstr>
      <vt:lpstr>Introduction:</vt:lpstr>
      <vt:lpstr>DNA STRUCTURE:</vt:lpstr>
      <vt:lpstr>Signal Processing:</vt:lpstr>
      <vt:lpstr>Application Areas:</vt:lpstr>
      <vt:lpstr>Problems in proposed area:</vt:lpstr>
      <vt:lpstr>Literature Survey:</vt:lpstr>
      <vt:lpstr>Design Objective:</vt:lpstr>
      <vt:lpstr>Design methodology</vt:lpstr>
      <vt:lpstr>PowerPoint Presentation</vt:lpstr>
      <vt:lpstr>Block Diagram: </vt:lpstr>
      <vt:lpstr>1.EIIP Mapping</vt:lpstr>
      <vt:lpstr>2. Adaptive Filter</vt:lpstr>
      <vt:lpstr>3.Mean Square Error: </vt:lpstr>
      <vt:lpstr>SIMULATION: 1.EIIP MAPPING</vt:lpstr>
      <vt:lpstr>2.Healthy Gene:</vt:lpstr>
      <vt:lpstr>3.Diseased Gene</vt:lpstr>
      <vt:lpstr>4.Machine Learning Outputs:  </vt:lpstr>
      <vt:lpstr>PowerPoint Presentation</vt:lpstr>
      <vt:lpstr>Project Timing Diagram:</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Hereditary Disease Prediction in Eukaryote DNA</dc:title>
  <dc:creator>lenovo</dc:creator>
  <cp:lastModifiedBy>mohith chinnari</cp:lastModifiedBy>
  <cp:revision>135</cp:revision>
  <dcterms:created xsi:type="dcterms:W3CDTF">2021-12-18T11:54:01Z</dcterms:created>
  <dcterms:modified xsi:type="dcterms:W3CDTF">2022-05-25T06:51:47Z</dcterms:modified>
</cp:coreProperties>
</file>