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32" autoAdjust="0"/>
    <p:restoredTop sz="94660"/>
  </p:normalViewPr>
  <p:slideViewPr>
    <p:cSldViewPr>
      <p:cViewPr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0D05E0-2114-4A99-A91A-5B591721783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7433F2-A961-4D90-8BFB-2CFD7FD5E1C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AWK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85000" lnSpcReduction="10000"/>
          </a:bodyPr>
          <a:lstStyle/>
          <a:p>
            <a:pPr algn="just" fontAlgn="base">
              <a:lnSpc>
                <a:spcPct val="150000"/>
              </a:lnSpc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Built-in functions for Numeric operations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 fontAlgn="base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1. 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b="1" i="1" dirty="0" err="1" smtClean="0">
                <a:latin typeface="Cambria" pitchFamily="18" charset="0"/>
                <a:ea typeface="Cambria" pitchFamily="18" charset="0"/>
              </a:rPr>
              <a:t>int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(n)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function: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() function gives us the integer part of the given argument.</a:t>
            </a:r>
          </a:p>
          <a:p>
            <a:pPr algn="just" fontAlgn="base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	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'BEGIN{print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(3.534);print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(4);}‘</a:t>
            </a:r>
          </a:p>
          <a:p>
            <a:pPr algn="just" fontAlgn="base">
              <a:lnSpc>
                <a:spcPct val="150000"/>
              </a:lnSpc>
              <a:buNone/>
            </a:pPr>
            <a:r>
              <a:rPr lang="en-IN" b="1" dirty="0" smtClean="0">
                <a:latin typeface="Cambria" pitchFamily="18" charset="0"/>
                <a:ea typeface="Cambria" pitchFamily="18" charset="0"/>
              </a:rPr>
              <a:t>2.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log(n)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function: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log() function provides natural logarithmic(with base 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) of given amount n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3.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b="1" i="1" dirty="0" err="1" smtClean="0">
                <a:latin typeface="Cambria" pitchFamily="18" charset="0"/>
                <a:ea typeface="Cambria" pitchFamily="18" charset="0"/>
              </a:rPr>
              <a:t>sqrt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(n)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function: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sqrt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() function gives the positive root for the given integer n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 smtClean="0">
                <a:latin typeface="Cambria" pitchFamily="18" charset="0"/>
                <a:ea typeface="Cambria" pitchFamily="18" charset="0"/>
              </a:rPr>
              <a:t>4.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sin(n)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function: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sin() function gives sine value of n, 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with n in radians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5.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b="1" i="1" dirty="0" err="1" smtClean="0">
                <a:latin typeface="Cambria" pitchFamily="18" charset="0"/>
                <a:ea typeface="Cambria" pitchFamily="18" charset="0"/>
              </a:rPr>
              <a:t>cos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(n)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 function: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cos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() function gives cosine value of n, 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with n in radians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 fontAlgn="base">
              <a:buNone/>
            </a:pPr>
            <a:endParaRPr lang="en-IN" b="1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Built-in functions for string operations.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1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index(str1, str2)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</a:p>
          <a:p>
            <a:pPr marL="514350" indent="-514350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	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'BEGIN{print index("Graphic", "ph"); }‘</a:t>
            </a:r>
          </a:p>
          <a:p>
            <a:pPr marL="514350" indent="-514350"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2.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length(string)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</a:p>
          <a:p>
            <a:pPr marL="514350" indent="-514350"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3.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substr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(s, p, n)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</a:p>
          <a:p>
            <a:pPr marL="514350" indent="-514350"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4.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tolower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(s)</a:t>
            </a:r>
          </a:p>
          <a:p>
            <a:pPr marL="514350" indent="-514350">
              <a:buNone/>
            </a:pPr>
            <a:r>
              <a:rPr lang="en-IN" i="1" dirty="0" smtClean="0">
                <a:latin typeface="Cambria" pitchFamily="18" charset="0"/>
                <a:ea typeface="Cambria" pitchFamily="18" charset="0"/>
              </a:rPr>
              <a:t>5.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toupper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(s)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647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To print text</a:t>
            </a:r>
          </a:p>
          <a:p>
            <a:pPr>
              <a:buNone/>
            </a:pPr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'{print "Welcome to II CSE </a:t>
            </a:r>
            <a:r>
              <a:rPr lang="en-IN" dirty="0" smtClean="0"/>
              <a:t>B"}'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welcome to II CSE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Welcome to II CSE </a:t>
            </a:r>
            <a:r>
              <a:rPr lang="en-IN" dirty="0" smtClean="0"/>
              <a:t>B</a:t>
            </a:r>
            <a:endParaRPr lang="en-US" dirty="0" smtClean="0"/>
          </a:p>
          <a:p>
            <a:endParaRPr lang="en-IN" dirty="0" smtClean="0"/>
          </a:p>
          <a:p>
            <a:r>
              <a:rPr lang="en-IN" b="1" dirty="0" smtClean="0"/>
              <a:t>To print 7 random numbers from 0 to 100</a:t>
            </a:r>
            <a:endParaRPr lang="en-US" b="1" dirty="0" smtClean="0"/>
          </a:p>
          <a:p>
            <a:pPr>
              <a:buNone/>
            </a:pPr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'BEGIN { for (</a:t>
            </a:r>
            <a:r>
              <a:rPr lang="en-IN" dirty="0" err="1" smtClean="0"/>
              <a:t>i</a:t>
            </a:r>
            <a:r>
              <a:rPr lang="en-IN" dirty="0" smtClean="0"/>
              <a:t> = 1; </a:t>
            </a:r>
            <a:r>
              <a:rPr lang="en-IN" dirty="0" err="1" smtClean="0"/>
              <a:t>i</a:t>
            </a:r>
            <a:r>
              <a:rPr lang="en-IN" dirty="0" smtClean="0"/>
              <a:t> &lt;= 7;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print </a:t>
            </a:r>
            <a:r>
              <a:rPr lang="en-IN" dirty="0" err="1" smtClean="0"/>
              <a:t>int</a:t>
            </a:r>
            <a:r>
              <a:rPr lang="en-IN" dirty="0" smtClean="0"/>
              <a:t>(101 * rand()) }‘</a:t>
            </a:r>
          </a:p>
          <a:p>
            <a:pPr>
              <a:buNone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To check number  is even or n0t</a:t>
            </a:r>
            <a:endParaRPr lang="en-US" b="1" dirty="0" smtClean="0"/>
          </a:p>
          <a:p>
            <a:pPr>
              <a:buNone/>
            </a:pPr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'BEGIN {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num = 11; if (num % 2 == 0) </a:t>
            </a:r>
            <a:r>
              <a:rPr lang="en-IN" dirty="0" err="1" smtClean="0"/>
              <a:t>printf</a:t>
            </a:r>
            <a:r>
              <a:rPr lang="en-IN" dirty="0" smtClean="0"/>
              <a:t> "%d is even number.\n", num;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 else </a:t>
            </a:r>
            <a:r>
              <a:rPr lang="en-IN" dirty="0" err="1" smtClean="0"/>
              <a:t>printf</a:t>
            </a:r>
            <a:r>
              <a:rPr lang="en-IN" dirty="0" smtClean="0"/>
              <a:t> "%d is odd number.\n", num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}‘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/>
              <a:t>Print sorted list of login names</a:t>
            </a:r>
            <a:endParaRPr lang="en-US" b="1" dirty="0" smtClean="0"/>
          </a:p>
          <a:p>
            <a:pPr>
              <a:buNone/>
            </a:pPr>
            <a:r>
              <a:rPr lang="en-IN" dirty="0" smtClean="0"/>
              <a:t> $ </a:t>
            </a:r>
            <a:r>
              <a:rPr lang="en-IN" dirty="0" err="1" smtClean="0"/>
              <a:t>awk</a:t>
            </a:r>
            <a:r>
              <a:rPr lang="en-IN" dirty="0" smtClean="0"/>
              <a:t> -F: '{ print $1 }' /etc/</a:t>
            </a:r>
            <a:r>
              <a:rPr lang="en-IN" dirty="0" err="1" smtClean="0"/>
              <a:t>passwd</a:t>
            </a:r>
            <a:r>
              <a:rPr lang="en-IN" dirty="0" smtClean="0"/>
              <a:t> | sort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Arrays:</a:t>
            </a:r>
          </a:p>
          <a:p>
            <a:pPr>
              <a:buNone/>
            </a:pPr>
            <a:r>
              <a:rPr lang="en-IN" dirty="0" smtClean="0"/>
              <a:t>$  </a:t>
            </a:r>
            <a:r>
              <a:rPr lang="en-IN" dirty="0" err="1" smtClean="0"/>
              <a:t>awk</a:t>
            </a:r>
            <a:r>
              <a:rPr lang="en-IN" dirty="0" smtClean="0"/>
              <a:t> 'BEGIN {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fruits["mango"] = "yellow";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fruits["orange"] = "orange"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print fruits["orange"] "\n" fruits["mango"]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}‘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To delete an element in array</a:t>
            </a:r>
          </a:p>
          <a:p>
            <a:pPr>
              <a:buNone/>
            </a:pPr>
            <a:r>
              <a:rPr lang="en-IN" dirty="0" smtClean="0"/>
              <a:t> $  </a:t>
            </a:r>
            <a:r>
              <a:rPr lang="en-IN" dirty="0" err="1" smtClean="0"/>
              <a:t>awk</a:t>
            </a:r>
            <a:r>
              <a:rPr lang="en-IN" dirty="0" smtClean="0"/>
              <a:t> 'BEGIN {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fruits["mango"] = "yellow";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fruits["orange"] = "orange";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delete fruits["orange"];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print fruits["orange"]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}'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Printing sum:</a:t>
            </a:r>
          </a:p>
          <a:p>
            <a:pPr>
              <a:buNone/>
            </a:pPr>
            <a:r>
              <a:rPr lang="en-IN" dirty="0" smtClean="0"/>
              <a:t>$  </a:t>
            </a:r>
            <a:r>
              <a:rPr lang="en-IN" dirty="0" err="1" smtClean="0"/>
              <a:t>awk</a:t>
            </a:r>
            <a:r>
              <a:rPr lang="en-IN" dirty="0" smtClean="0"/>
              <a:t> 'BEGIN {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sum = 0; 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20; ++</a:t>
            </a:r>
            <a:r>
              <a:rPr lang="en-IN" dirty="0" err="1" smtClean="0"/>
              <a:t>i</a:t>
            </a:r>
            <a:r>
              <a:rPr lang="en-IN" dirty="0" smtClean="0"/>
              <a:t>) {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  sum += </a:t>
            </a:r>
            <a:r>
              <a:rPr lang="en-IN" dirty="0" err="1" smtClean="0"/>
              <a:t>i</a:t>
            </a:r>
            <a:r>
              <a:rPr lang="en-IN" dirty="0" smtClean="0"/>
              <a:t>; if (sum &gt; 50) break; else print "Sum =", sum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}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}'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0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1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3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6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10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15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21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28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36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Sum = 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p1.txt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Name,Marks,Max</a:t>
            </a:r>
            <a:r>
              <a:rPr lang="en-IN" dirty="0" smtClean="0"/>
              <a:t> Marks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Ram,200,1000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Shyam,500,1000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Ghyansham,1000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Abharam,800,1000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Hari,600,1000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Ram,400,1000</a:t>
            </a:r>
          </a:p>
          <a:p>
            <a:endParaRPr lang="en-IN" dirty="0" smtClean="0"/>
          </a:p>
          <a:p>
            <a:r>
              <a:rPr lang="en-IN" dirty="0" smtClean="0"/>
              <a:t>To prints no. Of lines</a:t>
            </a:r>
          </a:p>
          <a:p>
            <a:pPr>
              <a:buNone/>
            </a:pPr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'END { print NR }' p1.txt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 print even lines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'NR % 2 == 0' p1.txt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To print the line starting with R</a:t>
            </a:r>
          </a:p>
          <a:p>
            <a:pPr>
              <a:buNone/>
            </a:pPr>
            <a:r>
              <a:rPr lang="en-IN" dirty="0" smtClean="0"/>
              <a:t>		$ </a:t>
            </a:r>
            <a:r>
              <a:rPr lang="en-IN" dirty="0" err="1" smtClean="0"/>
              <a:t>awk</a:t>
            </a:r>
            <a:r>
              <a:rPr lang="en-IN" dirty="0" smtClean="0"/>
              <a:t> '$1 ~/R/' p1.txt</a:t>
            </a:r>
            <a:endParaRPr lang="en-US" dirty="0" smtClean="0"/>
          </a:p>
          <a:p>
            <a:r>
              <a:rPr lang="en-IN" dirty="0" smtClean="0"/>
              <a:t>To print the line not starting with R</a:t>
            </a:r>
          </a:p>
          <a:p>
            <a:pPr>
              <a:buNone/>
            </a:pPr>
            <a:r>
              <a:rPr lang="en-IN" dirty="0" smtClean="0"/>
              <a:t>		$ </a:t>
            </a:r>
            <a:r>
              <a:rPr lang="en-IN" dirty="0" err="1" smtClean="0"/>
              <a:t>awk</a:t>
            </a:r>
            <a:r>
              <a:rPr lang="en-IN" dirty="0" smtClean="0"/>
              <a:t> '$1 !~/R/' p1.txt</a:t>
            </a:r>
            <a:endParaRPr lang="en-US" dirty="0" smtClean="0"/>
          </a:p>
          <a:p>
            <a:r>
              <a:rPr lang="en-IN" dirty="0" smtClean="0"/>
              <a:t>$ </a:t>
            </a:r>
            <a:r>
              <a:rPr lang="en-IN" dirty="0" err="1" smtClean="0"/>
              <a:t>awk</a:t>
            </a:r>
            <a:r>
              <a:rPr lang="en-IN" dirty="0" smtClean="0"/>
              <a:t> -F, '$1=="Ram" {x+=$2;}  END {print x}' p1.txt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-F"," '{x+=$2}END{print x}' p1.txt</a:t>
            </a:r>
          </a:p>
          <a:p>
            <a:endParaRPr lang="en-US" dirty="0" smtClean="0"/>
          </a:p>
          <a:p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-F"," '{x+=$3}END{print x}' p1.txt</a:t>
            </a:r>
          </a:p>
          <a:p>
            <a:endParaRPr lang="en-US" dirty="0" smtClean="0"/>
          </a:p>
          <a:p>
            <a:r>
              <a:rPr lang="en-US" b="1" dirty="0" smtClean="0"/>
              <a:t>Occurrence:</a:t>
            </a:r>
          </a:p>
          <a:p>
            <a:pPr>
              <a:buNone/>
            </a:pPr>
            <a:r>
              <a:rPr lang="en-IN" dirty="0" smtClean="0"/>
              <a:t>	$ </a:t>
            </a:r>
            <a:r>
              <a:rPr lang="en-IN" dirty="0" err="1" smtClean="0"/>
              <a:t>awk</a:t>
            </a:r>
            <a:r>
              <a:rPr lang="en-IN" dirty="0" smtClean="0"/>
              <a:t> -F, '{a[$1]++;}END{for (</a:t>
            </a:r>
            <a:r>
              <a:rPr lang="en-IN" dirty="0" err="1" smtClean="0"/>
              <a:t>i</a:t>
            </a:r>
            <a:r>
              <a:rPr lang="en-IN" dirty="0" smtClean="0"/>
              <a:t> in a)print </a:t>
            </a:r>
            <a:r>
              <a:rPr lang="en-IN" dirty="0" err="1" smtClean="0"/>
              <a:t>i</a:t>
            </a:r>
            <a:r>
              <a:rPr lang="en-IN" dirty="0" smtClean="0"/>
              <a:t>, a[</a:t>
            </a:r>
            <a:r>
              <a:rPr lang="en-IN" dirty="0" err="1" smtClean="0"/>
              <a:t>i</a:t>
            </a:r>
            <a:r>
              <a:rPr lang="en-IN" dirty="0" smtClean="0"/>
              <a:t>];}' p1.txt</a:t>
            </a:r>
            <a:endParaRPr lang="en-US" dirty="0" smtClean="0"/>
          </a:p>
          <a:p>
            <a:pPr lvl="2">
              <a:buNone/>
            </a:pPr>
            <a:r>
              <a:rPr lang="en-IN" dirty="0" err="1" smtClean="0"/>
              <a:t>Abharam</a:t>
            </a:r>
            <a:r>
              <a:rPr lang="en-IN" dirty="0" smtClean="0"/>
              <a:t> 1</a:t>
            </a:r>
            <a:endParaRPr lang="en-US" dirty="0" smtClean="0"/>
          </a:p>
          <a:p>
            <a:pPr lvl="2">
              <a:buNone/>
            </a:pPr>
            <a:r>
              <a:rPr lang="en-IN" dirty="0" err="1" smtClean="0"/>
              <a:t>Hari</a:t>
            </a:r>
            <a:r>
              <a:rPr lang="en-IN" dirty="0" smtClean="0"/>
              <a:t> 1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Name 1</a:t>
            </a:r>
            <a:endParaRPr lang="en-US" dirty="0" smtClean="0"/>
          </a:p>
          <a:p>
            <a:pPr lvl="2">
              <a:buNone/>
            </a:pPr>
            <a:r>
              <a:rPr lang="en-IN" dirty="0" err="1" smtClean="0"/>
              <a:t>Ghyansham</a:t>
            </a:r>
            <a:r>
              <a:rPr lang="en-IN" dirty="0" smtClean="0"/>
              <a:t> 1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Ram 2</a:t>
            </a:r>
            <a:endParaRPr lang="en-US" dirty="0" smtClean="0"/>
          </a:p>
          <a:p>
            <a:pPr lvl="2">
              <a:buNone/>
            </a:pPr>
            <a:r>
              <a:rPr lang="en-IN" dirty="0" err="1" smtClean="0"/>
              <a:t>Shyam</a:t>
            </a:r>
            <a:r>
              <a:rPr lang="en-IN" dirty="0" smtClean="0"/>
              <a:t> 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p2.txt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Akshay</a:t>
            </a:r>
            <a:r>
              <a:rPr lang="en-IN" dirty="0" smtClean="0"/>
              <a:t>	2143	78	84	77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Abc</a:t>
            </a:r>
            <a:r>
              <a:rPr lang="en-IN" dirty="0" smtClean="0"/>
              <a:t>		2321	56	58	75	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XYZ		2141	72	94	57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DEF		2321	56	58	85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'BEGIN{print "Names\</a:t>
            </a:r>
            <a:r>
              <a:rPr lang="en-IN" dirty="0" err="1" smtClean="0"/>
              <a:t>ttotal</a:t>
            </a:r>
            <a:r>
              <a:rPr lang="en-IN" dirty="0" smtClean="0"/>
              <a:t>\</a:t>
            </a:r>
            <a:r>
              <a:rPr lang="en-IN" dirty="0" err="1" smtClean="0"/>
              <a:t>tPPT</a:t>
            </a:r>
            <a:r>
              <a:rPr lang="en-IN" dirty="0" smtClean="0"/>
              <a:t>\</a:t>
            </a:r>
            <a:r>
              <a:rPr lang="en-IN" dirty="0" err="1" smtClean="0"/>
              <a:t>tDoc</a:t>
            </a:r>
            <a:r>
              <a:rPr lang="en-IN" dirty="0" smtClean="0"/>
              <a:t>\</a:t>
            </a:r>
            <a:r>
              <a:rPr lang="en-IN" dirty="0" err="1" smtClean="0"/>
              <a:t>txls</a:t>
            </a:r>
            <a:r>
              <a:rPr lang="en-IN" dirty="0" smtClean="0"/>
              <a:t>"}{</a:t>
            </a:r>
            <a:r>
              <a:rPr lang="en-IN" dirty="0" err="1" smtClean="0"/>
              <a:t>printf</a:t>
            </a:r>
            <a:r>
              <a:rPr lang="en-IN" dirty="0" smtClean="0"/>
              <a:t> "%-s\</a:t>
            </a:r>
            <a:r>
              <a:rPr lang="en-IN" dirty="0" err="1" smtClean="0"/>
              <a:t>t%d</a:t>
            </a:r>
            <a:r>
              <a:rPr lang="en-IN" dirty="0" smtClean="0"/>
              <a:t>\</a:t>
            </a:r>
            <a:r>
              <a:rPr lang="en-IN" dirty="0" err="1" smtClean="0"/>
              <a:t>t%d</a:t>
            </a:r>
            <a:r>
              <a:rPr lang="en-IN" dirty="0" smtClean="0"/>
              <a:t>\</a:t>
            </a:r>
            <a:r>
              <a:rPr lang="en-IN" dirty="0" err="1" smtClean="0"/>
              <a:t>t%d</a:t>
            </a:r>
            <a:r>
              <a:rPr lang="en-IN" dirty="0" smtClean="0"/>
              <a:t>\</a:t>
            </a:r>
            <a:r>
              <a:rPr lang="en-IN" dirty="0" err="1" smtClean="0"/>
              <a:t>t%d</a:t>
            </a:r>
            <a:r>
              <a:rPr lang="en-IN" dirty="0" smtClean="0"/>
              <a:t>\n", $1,$2,$3,$4,$5}' p2.txt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Names	total	PPT	Doc	</a:t>
            </a:r>
            <a:r>
              <a:rPr lang="en-IN" dirty="0" err="1" smtClean="0"/>
              <a:t>xls</a:t>
            </a:r>
            <a:endParaRPr lang="en-US" dirty="0" smtClean="0"/>
          </a:p>
          <a:p>
            <a:pPr lvl="1">
              <a:buNone/>
            </a:pPr>
            <a:r>
              <a:rPr lang="en-IN" dirty="0" err="1" smtClean="0"/>
              <a:t>Akshay</a:t>
            </a:r>
            <a:r>
              <a:rPr lang="en-IN" dirty="0" smtClean="0"/>
              <a:t>	2143	78	84	77</a:t>
            </a:r>
            <a:endParaRPr lang="en-US" dirty="0" smtClean="0"/>
          </a:p>
          <a:p>
            <a:pPr lvl="1">
              <a:buNone/>
            </a:pPr>
            <a:r>
              <a:rPr lang="en-IN" dirty="0" err="1" smtClean="0"/>
              <a:t>Abc</a:t>
            </a:r>
            <a:r>
              <a:rPr lang="en-IN" dirty="0" smtClean="0"/>
              <a:t>		2321	56	58	75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XYZ		2141	72	94	57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DEF	2321	56	58	85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'BEGIN{OFS="|"}{print $1,$2,$3,$4,$5}' p2.txt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Akshay|2143|78|84|77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Abc|2321|56|58|75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XYZ|2141|72|94|57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DEF|2321|56|58|85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sz="2800" dirty="0" smtClean="0"/>
              <a:t>$ </a:t>
            </a:r>
            <a:r>
              <a:rPr lang="en-IN" sz="2800" dirty="0" err="1" smtClean="0"/>
              <a:t>awk</a:t>
            </a:r>
            <a:r>
              <a:rPr lang="en-IN" sz="2800" dirty="0" smtClean="0"/>
              <a:t> 'BEGIN { </a:t>
            </a:r>
            <a:r>
              <a:rPr lang="en-IN" sz="2800" dirty="0" err="1" smtClean="0"/>
              <a:t>printf</a:t>
            </a:r>
            <a:r>
              <a:rPr lang="en-IN" sz="2800" dirty="0" smtClean="0"/>
              <a:t> "ASCII value 65 = character %c\n", 65 }'</a:t>
            </a:r>
            <a:endParaRPr lang="en-US" sz="2800" dirty="0" smtClean="0"/>
          </a:p>
          <a:p>
            <a:pPr lvl="2">
              <a:buNone/>
            </a:pPr>
            <a:r>
              <a:rPr lang="en-IN" dirty="0" smtClean="0"/>
              <a:t>ASCII value 65 = character A</a:t>
            </a:r>
            <a:endParaRPr lang="en-US" dirty="0" smtClean="0"/>
          </a:p>
          <a:p>
            <a:endParaRPr lang="en-IN" sz="2800" dirty="0" smtClean="0"/>
          </a:p>
          <a:p>
            <a:r>
              <a:rPr lang="en-IN" sz="2800" dirty="0" smtClean="0"/>
              <a:t> </a:t>
            </a:r>
            <a:r>
              <a:rPr lang="en-IN" sz="2400" dirty="0" smtClean="0"/>
              <a:t>$  </a:t>
            </a:r>
            <a:r>
              <a:rPr lang="en-IN" sz="2400" dirty="0" err="1" smtClean="0"/>
              <a:t>awk</a:t>
            </a:r>
            <a:r>
              <a:rPr lang="en-IN" sz="2400" dirty="0" smtClean="0"/>
              <a:t> 'BEGIN { </a:t>
            </a:r>
            <a:r>
              <a:rPr lang="en-IN" sz="2400" dirty="0" err="1" smtClean="0"/>
              <a:t>printf</a:t>
            </a:r>
            <a:r>
              <a:rPr lang="en-IN" sz="2400" dirty="0" smtClean="0"/>
              <a:t> "</a:t>
            </a:r>
            <a:r>
              <a:rPr lang="en-IN" sz="2400" dirty="0" err="1" smtClean="0"/>
              <a:t>Percentags</a:t>
            </a:r>
            <a:r>
              <a:rPr lang="en-IN" sz="2400" dirty="0" smtClean="0"/>
              <a:t> = %d\n", 80.66 }'</a:t>
            </a:r>
            <a:endParaRPr lang="en-US" sz="2800" dirty="0" smtClean="0"/>
          </a:p>
          <a:p>
            <a:pPr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Percentags</a:t>
            </a:r>
            <a:r>
              <a:rPr lang="en-IN" sz="2800" dirty="0" smtClean="0"/>
              <a:t> = 80</a:t>
            </a:r>
            <a:endParaRPr lang="en-US" sz="2800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prog4.awk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BEGIN {</a:t>
            </a:r>
            <a:r>
              <a:rPr lang="en-IN" dirty="0" err="1" smtClean="0"/>
              <a:t>printf</a:t>
            </a:r>
            <a:r>
              <a:rPr lang="en-IN" dirty="0" smtClean="0"/>
              <a:t> ("Scores\n "); }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{ print $0; total = total + $2}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END {print "Average score is ", total / NR }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scores</a:t>
            </a:r>
            <a:endParaRPr lang="en-US" b="1" dirty="0" smtClean="0"/>
          </a:p>
          <a:p>
            <a:pPr>
              <a:buNone/>
            </a:pPr>
            <a:r>
              <a:rPr lang="en-IN" dirty="0" smtClean="0"/>
              <a:t>Smith   80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Jones   97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Chan    95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King    78 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$ </a:t>
            </a:r>
            <a:r>
              <a:rPr lang="en-IN" dirty="0" err="1" smtClean="0"/>
              <a:t>awk</a:t>
            </a:r>
            <a:r>
              <a:rPr lang="en-IN" dirty="0" smtClean="0"/>
              <a:t> -f f1.awk scores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Scores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 Smith   80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Jones   97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Chan    95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King    78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Average score is  87.5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35795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900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sz="4900" dirty="0" smtClean="0">
                <a:latin typeface="Cambria" pitchFamily="18" charset="0"/>
                <a:ea typeface="Cambria" pitchFamily="18" charset="0"/>
              </a:rPr>
              <a:t> is a scripting language used for manipulating data and generating reports.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sz="4900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sz="4900" dirty="0" smtClean="0">
                <a:latin typeface="Cambria" pitchFamily="18" charset="0"/>
                <a:ea typeface="Cambria" pitchFamily="18" charset="0"/>
              </a:rPr>
              <a:t> is abbreviated from the names of the developers – </a:t>
            </a:r>
            <a:r>
              <a:rPr lang="en-US" sz="4900" dirty="0" err="1" smtClean="0">
                <a:latin typeface="Cambria" pitchFamily="18" charset="0"/>
                <a:ea typeface="Cambria" pitchFamily="18" charset="0"/>
              </a:rPr>
              <a:t>Aho</a:t>
            </a:r>
            <a:r>
              <a:rPr lang="en-US" sz="4900" dirty="0" smtClean="0">
                <a:latin typeface="Cambria" pitchFamily="18" charset="0"/>
                <a:ea typeface="Cambria" pitchFamily="18" charset="0"/>
              </a:rPr>
              <a:t>, Weinberger, and Kernighan.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sz="4900" b="1" dirty="0" smtClean="0">
                <a:latin typeface="Cambria" pitchFamily="18" charset="0"/>
                <a:ea typeface="Cambria" pitchFamily="18" charset="0"/>
              </a:rPr>
              <a:t>WHAT CAN WE DO WITH AWK ?</a:t>
            </a:r>
            <a:endParaRPr lang="en-US" sz="4900" dirty="0" smtClean="0">
              <a:latin typeface="Cambria" pitchFamily="18" charset="0"/>
              <a:ea typeface="Cambria" pitchFamily="18" charset="0"/>
            </a:endParaRPr>
          </a:p>
          <a:p>
            <a:pPr fontAlgn="base">
              <a:lnSpc>
                <a:spcPct val="170000"/>
              </a:lnSpc>
              <a:buNone/>
            </a:pPr>
            <a:r>
              <a:rPr lang="en-US" sz="4900" b="1" dirty="0" smtClean="0">
                <a:latin typeface="Cambria" pitchFamily="18" charset="0"/>
                <a:ea typeface="Cambria" pitchFamily="18" charset="0"/>
              </a:rPr>
              <a:t>1. AWK Operations:</a:t>
            </a:r>
            <a:r>
              <a:rPr lang="en-US" sz="49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(a) Scans a file line by line</a:t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(b) Splits each input line into fields</a:t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(c) Compares input line/fields to pattern</a:t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(d) Performs action(s) on matched lines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sz="4900" b="1" dirty="0" smtClean="0">
                <a:latin typeface="Cambria" pitchFamily="18" charset="0"/>
                <a:ea typeface="Cambria" pitchFamily="18" charset="0"/>
              </a:rPr>
              <a:t>2. Useful For:</a:t>
            </a:r>
            <a:r>
              <a:rPr lang="en-US" sz="49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(a) Transform data files</a:t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(b) Produce formatted reports</a:t>
            </a:r>
          </a:p>
          <a:p>
            <a:pPr fontAlgn="base">
              <a:lnSpc>
                <a:spcPct val="170000"/>
              </a:lnSpc>
              <a:buNone/>
            </a:pPr>
            <a:r>
              <a:rPr lang="en-US" sz="4900" b="1" dirty="0" smtClean="0">
                <a:latin typeface="Cambria" pitchFamily="18" charset="0"/>
                <a:ea typeface="Cambria" pitchFamily="18" charset="0"/>
              </a:rPr>
              <a:t>3. Programming Constructs:</a:t>
            </a:r>
            <a:r>
              <a:rPr lang="en-US" sz="49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(a) Format output lines</a:t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(b) Arithmetic and string operations</a:t>
            </a:r>
            <a:br>
              <a:rPr lang="en-US" sz="4900" dirty="0" smtClean="0">
                <a:latin typeface="Cambria" pitchFamily="18" charset="0"/>
                <a:ea typeface="Cambria" pitchFamily="18" charset="0"/>
              </a:rPr>
            </a:br>
            <a:r>
              <a:rPr lang="en-US" sz="4900" dirty="0" smtClean="0">
                <a:latin typeface="Cambria" pitchFamily="18" charset="0"/>
                <a:ea typeface="Cambria" pitchFamily="18" charset="0"/>
              </a:rPr>
              <a:t>(c) Conditionals and loops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r>
              <a:rPr lang="en-IN" dirty="0" smtClean="0"/>
              <a:t>File: grades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	john 85 92 78 94 88 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	</a:t>
            </a:r>
            <a:r>
              <a:rPr lang="en-IN" dirty="0" err="1" smtClean="0"/>
              <a:t>andrea</a:t>
            </a:r>
            <a:r>
              <a:rPr lang="en-IN" dirty="0" smtClean="0"/>
              <a:t> 89 90 75 90 86 </a:t>
            </a:r>
            <a:endParaRPr lang="en-US" dirty="0" smtClean="0"/>
          </a:p>
          <a:p>
            <a:pPr lvl="2">
              <a:buNone/>
            </a:pPr>
            <a:r>
              <a:rPr lang="en-IN" dirty="0" smtClean="0"/>
              <a:t>	jasper 84 88 80 92 84</a:t>
            </a:r>
            <a:endParaRPr lang="en-US" dirty="0" smtClean="0"/>
          </a:p>
          <a:p>
            <a:r>
              <a:rPr lang="en-IN" dirty="0" smtClean="0"/>
              <a:t>Average.awk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	# average five grades 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	{ total = $2 + $3 + $4 + $5 + $6 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	  </a:t>
            </a:r>
            <a:r>
              <a:rPr lang="en-IN" dirty="0" err="1" smtClean="0"/>
              <a:t>avg</a:t>
            </a:r>
            <a:r>
              <a:rPr lang="en-IN" dirty="0" smtClean="0"/>
              <a:t> = total / 5 </a:t>
            </a:r>
            <a:endParaRPr lang="en-US" dirty="0" smtClean="0"/>
          </a:p>
          <a:p>
            <a:pPr lvl="1">
              <a:buNone/>
            </a:pPr>
            <a:r>
              <a:rPr lang="en-IN" dirty="0" smtClean="0"/>
              <a:t>	  print $1, </a:t>
            </a:r>
            <a:r>
              <a:rPr lang="en-IN" dirty="0" err="1" smtClean="0"/>
              <a:t>avg</a:t>
            </a:r>
            <a:r>
              <a:rPr lang="en-IN" dirty="0" smtClean="0"/>
              <a:t> }</a:t>
            </a:r>
            <a:endParaRPr lang="en-US" dirty="0" smtClean="0"/>
          </a:p>
          <a:p>
            <a:r>
              <a:rPr lang="en-IN" dirty="0" smtClean="0"/>
              <a:t>Run as: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	$ </a:t>
            </a:r>
            <a:r>
              <a:rPr lang="en-IN" b="1" dirty="0" err="1" smtClean="0"/>
              <a:t>awk</a:t>
            </a:r>
            <a:r>
              <a:rPr lang="en-IN" b="1" dirty="0" smtClean="0"/>
              <a:t> –f average.awk grades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r>
              <a:rPr lang="en-US" dirty="0" smtClean="0"/>
              <a:t>vi script.awk</a:t>
            </a:r>
          </a:p>
          <a:p>
            <a:pPr lvl="1">
              <a:buNone/>
            </a:pPr>
            <a:r>
              <a:rPr lang="en-US" dirty="0" smtClean="0"/>
              <a:t>BEGIN { </a:t>
            </a:r>
            <a:r>
              <a:rPr lang="en-US" dirty="0" err="1" smtClean="0"/>
              <a:t>printf</a:t>
            </a:r>
            <a:r>
              <a:rPr lang="en-US" dirty="0" smtClean="0"/>
              <a:t> "%s\</a:t>
            </a:r>
            <a:r>
              <a:rPr lang="en-US" dirty="0" err="1" smtClean="0"/>
              <a:t>n","Writing</a:t>
            </a:r>
            <a:r>
              <a:rPr lang="en-US" dirty="0" smtClean="0"/>
              <a:t> my first </a:t>
            </a:r>
            <a:r>
              <a:rPr lang="en-US" dirty="0" err="1" smtClean="0"/>
              <a:t>Awk</a:t>
            </a:r>
            <a:r>
              <a:rPr lang="en-US" dirty="0" smtClean="0"/>
              <a:t> executable script!" }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+x script.awk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$ ./script.awk</a:t>
            </a:r>
          </a:p>
          <a:p>
            <a:pPr>
              <a:buNone/>
            </a:pPr>
            <a:r>
              <a:rPr lang="en-US" dirty="0" smtClean="0"/>
              <a:t>		Writing my first </a:t>
            </a:r>
            <a:r>
              <a:rPr lang="en-US" dirty="0" err="1" smtClean="0"/>
              <a:t>Awk</a:t>
            </a:r>
            <a:r>
              <a:rPr lang="en-US" dirty="0" smtClean="0"/>
              <a:t> executable script!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area.awk</a:t>
            </a:r>
          </a:p>
          <a:p>
            <a:pPr lvl="1">
              <a:buNone/>
            </a:pPr>
            <a:r>
              <a:rPr lang="en-US" dirty="0" smtClean="0"/>
              <a:t>function area(</a:t>
            </a:r>
            <a:r>
              <a:rPr lang="en-US" dirty="0" err="1" smtClean="0"/>
              <a:t>height,width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return height*width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# Starts execution</a:t>
            </a:r>
            <a:br>
              <a:rPr lang="en-US" dirty="0" smtClean="0"/>
            </a:br>
            <a:r>
              <a:rPr lang="en-US" dirty="0" smtClean="0"/>
              <a:t>BEGIN {</a:t>
            </a:r>
            <a:br>
              <a:rPr lang="en-US" dirty="0" smtClean="0"/>
            </a:br>
            <a:r>
              <a:rPr lang="en-US" dirty="0" smtClean="0"/>
              <a:t>print "Enter the value of height:"</a:t>
            </a:r>
            <a:br>
              <a:rPr lang="en-US" dirty="0" smtClean="0"/>
            </a:br>
            <a:r>
              <a:rPr lang="en-US" dirty="0" err="1" smtClean="0"/>
              <a:t>getline</a:t>
            </a:r>
            <a:r>
              <a:rPr lang="en-US" dirty="0" smtClean="0"/>
              <a:t> h &lt; "-"</a:t>
            </a:r>
            <a:br>
              <a:rPr lang="en-US" dirty="0" smtClean="0"/>
            </a:br>
            <a:r>
              <a:rPr lang="en-US" dirty="0" smtClean="0"/>
              <a:t>print "Enter the value of width:"</a:t>
            </a:r>
            <a:br>
              <a:rPr lang="en-US" dirty="0" smtClean="0"/>
            </a:br>
            <a:r>
              <a:rPr lang="en-US" dirty="0" err="1" smtClean="0"/>
              <a:t>getline</a:t>
            </a:r>
            <a:r>
              <a:rPr lang="en-US" dirty="0" smtClean="0"/>
              <a:t> w &lt; "-"</a:t>
            </a:r>
            <a:br>
              <a:rPr lang="en-US" dirty="0" smtClean="0"/>
            </a:br>
            <a:r>
              <a:rPr lang="en-US" dirty="0" smtClean="0"/>
              <a:t>print "Area = " area(</a:t>
            </a:r>
            <a:r>
              <a:rPr lang="en-US" dirty="0" err="1" smtClean="0"/>
              <a:t>h,w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b="1" dirty="0" smtClean="0"/>
              <a:t>To execute :</a:t>
            </a:r>
          </a:p>
          <a:p>
            <a:pPr lvl="1">
              <a:buNone/>
            </a:pPr>
            <a:r>
              <a:rPr lang="en-US" dirty="0" smtClean="0"/>
              <a:t>		$ </a:t>
            </a:r>
            <a:r>
              <a:rPr lang="en-US" dirty="0" err="1" smtClean="0"/>
              <a:t>awk</a:t>
            </a:r>
            <a:r>
              <a:rPr lang="en-US" dirty="0" smtClean="0"/>
              <a:t> -f area.awk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with </a:t>
            </a:r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 employee.txt</a:t>
            </a:r>
          </a:p>
          <a:p>
            <a:pPr lvl="1">
              <a:buNone/>
            </a:pPr>
            <a:r>
              <a:rPr lang="en-US" dirty="0" smtClean="0"/>
              <a:t>1001		John </a:t>
            </a:r>
            <a:r>
              <a:rPr lang="en-US" dirty="0" err="1" smtClean="0"/>
              <a:t>sena</a:t>
            </a:r>
            <a:r>
              <a:rPr lang="en-US" dirty="0" smtClean="0"/>
              <a:t>	10000</a:t>
            </a:r>
          </a:p>
          <a:p>
            <a:pPr lvl="1">
              <a:buNone/>
            </a:pPr>
            <a:r>
              <a:rPr lang="en-US" dirty="0" smtClean="0"/>
              <a:t>1002	</a:t>
            </a:r>
            <a:r>
              <a:rPr lang="en-US" dirty="0" err="1" smtClean="0"/>
              <a:t>Abc</a:t>
            </a:r>
            <a:r>
              <a:rPr lang="en-US" dirty="0" smtClean="0"/>
              <a:t> xyz	60000</a:t>
            </a:r>
          </a:p>
          <a:p>
            <a:pPr lvl="1">
              <a:buNone/>
            </a:pPr>
            <a:r>
              <a:rPr lang="en-US" dirty="0" smtClean="0"/>
              <a:t>1003	</a:t>
            </a:r>
            <a:r>
              <a:rPr lang="en-US" dirty="0" err="1" smtClean="0"/>
              <a:t>Aaa</a:t>
            </a:r>
            <a:r>
              <a:rPr lang="en-US" dirty="0" smtClean="0"/>
              <a:t> </a:t>
            </a:r>
            <a:r>
              <a:rPr lang="en-US" dirty="0" err="1" smtClean="0"/>
              <a:t>bbb</a:t>
            </a:r>
            <a:r>
              <a:rPr lang="en-US" dirty="0" smtClean="0"/>
              <a:t>	50000</a:t>
            </a:r>
          </a:p>
          <a:p>
            <a:endParaRPr lang="en-US" dirty="0" smtClean="0"/>
          </a:p>
          <a:p>
            <a:r>
              <a:rPr lang="en-US" dirty="0" err="1" smtClean="0"/>
              <a:t>sed</a:t>
            </a:r>
            <a:r>
              <a:rPr lang="en-US" dirty="0" smtClean="0"/>
              <a:t> -n '/J/p' employee.txt | </a:t>
            </a:r>
            <a:r>
              <a:rPr lang="en-US" dirty="0" err="1" smtClean="0"/>
              <a:t>awk</a:t>
            </a:r>
            <a:r>
              <a:rPr lang="en-US" dirty="0" smtClean="0"/>
              <a:t> -F '\t' '{ </a:t>
            </a:r>
            <a:r>
              <a:rPr lang="en-US" dirty="0" err="1" smtClean="0"/>
              <a:t>printf</a:t>
            </a:r>
            <a:r>
              <a:rPr lang="en-US" dirty="0" smtClean="0"/>
              <a:t> "%s(%s)\n", $2, $1 }‘</a:t>
            </a:r>
          </a:p>
          <a:p>
            <a:pPr>
              <a:buNone/>
            </a:pPr>
            <a:r>
              <a:rPr lang="en-US" sz="2000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	John </a:t>
            </a:r>
            <a:r>
              <a:rPr lang="en-US" dirty="0" err="1" smtClean="0"/>
              <a:t>sena</a:t>
            </a:r>
            <a:r>
              <a:rPr lang="en-US" dirty="0" smtClean="0"/>
              <a:t> (1001)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GREP with 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grep</a:t>
            </a:r>
            <a:r>
              <a:rPr lang="en-US" dirty="0" smtClean="0"/>
              <a:t> '1002' employee.txt | </a:t>
            </a:r>
            <a:r>
              <a:rPr lang="en-US" dirty="0" err="1" smtClean="0"/>
              <a:t>awk</a:t>
            </a:r>
            <a:r>
              <a:rPr lang="en-US" dirty="0" smtClean="0"/>
              <a:t> -F '\t' '{ print $2 " will get $" ($3*5)/100 " bonus"}‘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Abc</a:t>
            </a:r>
            <a:r>
              <a:rPr lang="en-US" dirty="0" smtClean="0"/>
              <a:t> xyz will get $3000 bonus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Syntax: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		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options 'selection _criteria {action }‘ files</a:t>
            </a:r>
          </a:p>
          <a:p>
            <a:pPr>
              <a:buNone/>
            </a:pPr>
            <a:endParaRPr lang="en-IN" b="1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IN" b="1" dirty="0" smtClean="0">
                <a:latin typeface="Cambria" pitchFamily="18" charset="0"/>
                <a:ea typeface="Cambria" pitchFamily="18" charset="0"/>
              </a:rPr>
              <a:t>For Example:</a:t>
            </a:r>
          </a:p>
          <a:p>
            <a:pPr>
              <a:buNone/>
            </a:pPr>
            <a:r>
              <a:rPr lang="en-IN" b="1" dirty="0" smtClean="0">
                <a:latin typeface="Cambria" pitchFamily="18" charset="0"/>
                <a:ea typeface="Cambria" pitchFamily="18" charset="0"/>
              </a:rPr>
              <a:t>emp.txt</a:t>
            </a:r>
          </a:p>
          <a:p>
            <a:pPr lvl="1"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ajay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manager account 45000 </a:t>
            </a:r>
          </a:p>
          <a:p>
            <a:pPr lvl="1"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sunil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clerk account 25000 </a:t>
            </a:r>
          </a:p>
          <a:p>
            <a:pPr lvl="1"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varun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manager sales 50000 </a:t>
            </a:r>
          </a:p>
          <a:p>
            <a:pPr lvl="1"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amit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manager account 47000 </a:t>
            </a:r>
          </a:p>
          <a:p>
            <a:pPr lvl="1"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tarun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peon sales 15000 </a:t>
            </a:r>
          </a:p>
          <a:p>
            <a:pPr lvl="1"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deepak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clerk sales 23000 </a:t>
            </a:r>
          </a:p>
          <a:p>
            <a:pPr lvl="1"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sunil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peon sales 13000 </a:t>
            </a:r>
          </a:p>
          <a:p>
            <a:pPr lvl="1"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satvik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director purchase 80000 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Using Variables</a:t>
            </a:r>
          </a:p>
          <a:p>
            <a:pPr algn="just" fontAlgn="base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With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, you can process text files.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assigns some variables for each data field found: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$0 for the whole line.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$1 for the first field.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$2 for the second field.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$n for the nth field.</a:t>
            </a:r>
          </a:p>
          <a:p>
            <a:pPr lvl="1" fontAlgn="base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The whitespace character like space or tab is the default separator between fields in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lvl="1" fontAlgn="base"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fontAlgn="base">
              <a:buNone/>
            </a:pPr>
            <a:r>
              <a:rPr lang="en-US" b="1" dirty="0" smtClean="0"/>
              <a:t>Built-in Variables</a:t>
            </a:r>
          </a:p>
          <a:p>
            <a:pPr fontAlgn="base"/>
            <a:r>
              <a:rPr lang="en-US" b="1" dirty="0" smtClean="0">
                <a:latin typeface="Cambria" pitchFamily="18" charset="0"/>
                <a:ea typeface="Cambria" pitchFamily="18" charset="0"/>
              </a:rPr>
              <a:t>RS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    Specifies the record separator.</a:t>
            </a:r>
          </a:p>
          <a:p>
            <a:pPr fontAlgn="base"/>
            <a:r>
              <a:rPr lang="en-US" b="1" dirty="0" smtClean="0">
                <a:latin typeface="Cambria" pitchFamily="18" charset="0"/>
                <a:ea typeface="Cambria" pitchFamily="18" charset="0"/>
              </a:rPr>
              <a:t>FS  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  Specifies the field separator.</a:t>
            </a:r>
          </a:p>
          <a:p>
            <a:pPr fontAlgn="base"/>
            <a:r>
              <a:rPr lang="en-US" b="1" dirty="0" smtClean="0">
                <a:latin typeface="Cambria" pitchFamily="18" charset="0"/>
                <a:ea typeface="Cambria" pitchFamily="18" charset="0"/>
              </a:rPr>
              <a:t>OFS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 Specifies the Output Field separator.</a:t>
            </a:r>
          </a:p>
          <a:p>
            <a:pPr fontAlgn="base"/>
            <a:r>
              <a:rPr lang="en-US" b="1" dirty="0" smtClean="0">
                <a:latin typeface="Cambria" pitchFamily="18" charset="0"/>
                <a:ea typeface="Cambria" pitchFamily="18" charset="0"/>
              </a:rPr>
              <a:t>ORS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 Specifies the Output Record separator.</a:t>
            </a:r>
          </a:p>
          <a:p>
            <a:pPr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1. $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'{print}' emp.txt</a:t>
            </a:r>
          </a:p>
          <a:p>
            <a:pPr marL="514350" indent="-514350">
              <a:buNone/>
            </a:pP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marL="514350" indent="-514350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2. $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'/manager/ {print}' emp.txt </a:t>
            </a:r>
          </a:p>
          <a:p>
            <a:pPr marL="514350" indent="-514350">
              <a:buNone/>
            </a:pP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marL="514350" indent="-514350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3. $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'{print $1,$4</a:t>
            </a:r>
            <a:r>
              <a:rPr lang="en-US" b="1" smtClean="0">
                <a:latin typeface="Cambria" pitchFamily="18" charset="0"/>
                <a:ea typeface="Cambria" pitchFamily="18" charset="0"/>
              </a:rPr>
              <a:t>}' emp.txt </a:t>
            </a: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514350" indent="-514350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4. NR: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NR command keeps a current count of the number of input records. </a:t>
            </a:r>
          </a:p>
          <a:p>
            <a:pPr marL="880110" lvl="1" indent="-514350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$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'{print NR,$0}' emp.txt 	</a:t>
            </a:r>
          </a:p>
          <a:p>
            <a:pPr marL="880110" lvl="1" indent="-514350">
              <a:buNone/>
            </a:pP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marL="880110" lvl="1" indent="-514350">
              <a:buNone/>
            </a:pPr>
            <a:r>
              <a:rPr lang="nn-NO" b="1" dirty="0" smtClean="0"/>
              <a:t>$ awk 'NR==3, NR==6 {print NR,$0}' emp.txt 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5. FS: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FS command contains the field separator character which is used to divide fields on the input line. The default is “white space”.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'BEGIN { FS = "," } ; { print $2 }'  p2.txt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p2.txt: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John Q. Smith, 29 Oak St.,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Walamazoo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, MI 42139 </a:t>
            </a: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Ouput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: ` 29 Oak St.’</a:t>
            </a:r>
          </a:p>
          <a:p>
            <a:pPr>
              <a:buNone/>
            </a:pP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6.</a:t>
            </a:r>
            <a:r>
              <a:rPr lang="en-IN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NF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command keeps a count of the number of fields within the current input record.</a:t>
            </a: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'{print $1,$NF}' emp.txt </a:t>
            </a:r>
          </a:p>
          <a:p>
            <a:pPr lvl="1"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$NF represents----- Last field</a:t>
            </a:r>
          </a:p>
          <a:p>
            <a:pPr>
              <a:buNone/>
            </a:pP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7. ORS: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ORS command stores the output record separator, which separates the output lines when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prints them. The default is a newline character.</a:t>
            </a:r>
          </a:p>
          <a:p>
            <a:pPr algn="just"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	$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‘BEGIN{ ORS=“:”} {print $0} emp.txt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	$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‘BEGIN{ ORS=“\n\n”} {print $0} emp.txt</a:t>
            </a:r>
          </a:p>
          <a:p>
            <a:pPr algn="just"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8.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OFS: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 OFS command stores the output field separator, which separates the fields when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prints them. The default is a blank space. </a:t>
            </a:r>
          </a:p>
          <a:p>
            <a:pPr algn="just"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		$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 ‘BEGIN{ </a:t>
            </a:r>
            <a:r>
              <a:rPr lang="en-IN" dirty="0" err="1" smtClean="0">
                <a:latin typeface="Cambria" pitchFamily="18" charset="0"/>
                <a:ea typeface="Cambria" pitchFamily="18" charset="0"/>
              </a:rPr>
              <a:t>OfS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=“==”} {print $1,$2} emp.txt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9. To print the squares of first numbers from 1 to n say 6 using for loop: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'BEGIN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	{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	for(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=1;i&lt;=6;i++)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		print "square of",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, "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is",i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*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	}‘</a:t>
            </a:r>
          </a:p>
          <a:p>
            <a:pPr fontAlgn="base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10. Printing lines with more than 10 characters: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'length($0) &gt; 10‘ emp.txt</a:t>
            </a:r>
          </a:p>
          <a:p>
            <a:pPr>
              <a:buNone/>
            </a:pPr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pPr fontAlgn="base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11. To count the lines in a file: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'END { print NR }‘ emp.txt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12. To return the second row/item from emp.txt: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'{print $2}‘ emp.txt</a:t>
            </a:r>
          </a:p>
          <a:p>
            <a:pPr fontAlgn="base">
              <a:buNone/>
            </a:pP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fontAlgn="base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13. To find/check for any string in any column: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$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awk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'{ if($3 == “account") print $0;}‘ emp.txt</a:t>
            </a:r>
          </a:p>
          <a:p>
            <a:pPr marL="514350" indent="-514350">
              <a:buNone/>
            </a:pPr>
            <a:endParaRPr lang="en-IN" b="1" dirty="0" smtClean="0">
              <a:latin typeface="Cambria" pitchFamily="18" charset="0"/>
              <a:ea typeface="Cambria" pitchFamily="18" charset="0"/>
            </a:endParaRPr>
          </a:p>
          <a:p>
            <a:pPr marL="514350" indent="-514350">
              <a:buNone/>
            </a:pPr>
            <a:r>
              <a:rPr lang="en-IN" b="1" dirty="0" smtClean="0">
                <a:latin typeface="Cambria" pitchFamily="18" charset="0"/>
                <a:ea typeface="Cambria" pitchFamily="18" charset="0"/>
              </a:rPr>
              <a:t>14.While loop</a:t>
            </a:r>
          </a:p>
          <a:p>
            <a:pPr marL="514350" indent="-514350">
              <a:buNone/>
            </a:pPr>
            <a:r>
              <a:rPr lang="en-US" dirty="0" smtClean="0"/>
              <a:t>	$ </a:t>
            </a:r>
            <a:r>
              <a:rPr lang="en-US" dirty="0" err="1" smtClean="0"/>
              <a:t>awk</a:t>
            </a:r>
            <a:r>
              <a:rPr lang="en-US" dirty="0" smtClean="0"/>
              <a:t> 'BEGIN {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</a:p>
          <a:p>
            <a:pPr marL="514350" indent="-514350">
              <a:buNone/>
            </a:pPr>
            <a:r>
              <a:rPr lang="en-US" dirty="0" smtClean="0"/>
              <a:t>		while (</a:t>
            </a:r>
            <a:r>
              <a:rPr lang="en-US" dirty="0" err="1" smtClean="0"/>
              <a:t>i</a:t>
            </a:r>
            <a:r>
              <a:rPr lang="en-US" dirty="0" smtClean="0"/>
              <a:t> &lt; 6) { </a:t>
            </a:r>
          </a:p>
          <a:p>
            <a:pPr marL="514350" indent="-514350">
              <a:buNone/>
            </a:pPr>
            <a:r>
              <a:rPr lang="en-US" dirty="0" smtClean="0"/>
              <a:t>		print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marL="514350" indent="-514350">
              <a:buNone/>
            </a:pPr>
            <a:r>
              <a:rPr lang="en-US" dirty="0" smtClean="0"/>
              <a:t>		++</a:t>
            </a:r>
            <a:r>
              <a:rPr lang="en-US" dirty="0" err="1" smtClean="0"/>
              <a:t>i</a:t>
            </a:r>
            <a:r>
              <a:rPr lang="en-US" dirty="0" smtClean="0"/>
              <a:t> ;</a:t>
            </a:r>
          </a:p>
          <a:p>
            <a:pPr marL="514350" indent="-514350">
              <a:buNone/>
            </a:pPr>
            <a:r>
              <a:rPr lang="en-US" dirty="0" smtClean="0"/>
              <a:t>		}</a:t>
            </a:r>
          </a:p>
          <a:p>
            <a:pPr marL="514350" indent="-514350">
              <a:buNone/>
            </a:pPr>
            <a:r>
              <a:rPr lang="en-US" dirty="0" smtClean="0"/>
              <a:t>	 }’</a:t>
            </a:r>
            <a:endParaRPr lang="en-IN" b="1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630</Words>
  <Application>Microsoft Office PowerPoint</Application>
  <PresentationFormat>On-screen Show (4:3)</PresentationFormat>
  <Paragraphs>253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AWK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Sed with awk</vt:lpstr>
      <vt:lpstr>GREP with AWK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</dc:title>
  <dc:creator>Ricky</dc:creator>
  <cp:lastModifiedBy>Ricky</cp:lastModifiedBy>
  <cp:revision>19</cp:revision>
  <dcterms:created xsi:type="dcterms:W3CDTF">2019-09-05T14:23:16Z</dcterms:created>
  <dcterms:modified xsi:type="dcterms:W3CDTF">2019-09-13T07:59:53Z</dcterms:modified>
</cp:coreProperties>
</file>