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7.png" ContentType="image/png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B75D38-50EB-4673-8E15-3D81AB770D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4E80FF-E9E2-4489-9EA0-99FE1CAE4F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97AF43-5934-49CC-86A1-712BFB57A70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A37B4A-AA50-4461-A969-B4A0E6F7BED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66CEF8-54B7-4E82-B5F9-49D46F92EB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BF87A8-820F-4529-B992-25B8936D33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802B26-8665-404A-BDAA-E2E3F49477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44E1D2-EE63-4933-8A1B-B220055EE2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A18DAD-8780-4D06-9370-3D7070768C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30E2A0-213D-4094-919A-BC253B7A73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1C035F-C25E-48DA-BEC8-741946A089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F0A9FE-586D-425B-AEF5-90546695FF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E6E658-3337-420A-973B-595C4C39C5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1DA8043-1ABA-458C-8B32-2BC6265BEF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E88F5D-38D8-4C29-85B4-81BEA8AC707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9235F1-8FE3-43D2-B406-C007D11DB8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1DB9EB-A703-4360-896F-78F40FF352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5437467-2F7B-4CF6-8F35-4B35B9BDDD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2DFF6D6-0F2B-4345-B316-3893AF94BB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AB923A-B5B7-4B04-BB98-A9EE194DEE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5A1710-31A6-468D-A70E-67E254D3B7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A82062-AEE1-47D9-A785-890D6412FA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103C65-8558-4961-9449-4B3AC7F23D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8C9EDF-8CE1-4DBE-B6BA-B93F1D5975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87BCE6-39D5-479C-B8C9-0E20BCAD31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E11BB8-5E02-46BF-B9D6-330010A121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719ECD1-BB6E-468C-ACD6-4360A5CEB5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FB2C121-A130-4283-B63C-E92C28F602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890E74-1854-4479-A703-6CEB99DAA3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CA54C47-BFA9-41DA-965D-918B529743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39B769-4FE6-46E2-90EF-4BCC69C3CC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710A04-8B71-4ACE-B28E-843F77807D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4DB939-B1AC-4A83-ACFC-5960CFA72C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CBFBCB-A52F-474A-AE77-0A020FEFC2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FACEFD-AB6E-4D09-AB12-E29A7F53C7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FC422A-01B5-47D1-B381-2D30000AE0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6080" y="381600"/>
            <a:ext cx="11199240" cy="23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2219760" y="2113560"/>
            <a:ext cx="750204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38ED01-DBD6-4DA9-AD48-C6016E2FBE3E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96080" y="381600"/>
            <a:ext cx="11199240" cy="23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2237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2237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1FA0B1-182D-4D95-9AB5-836758DD1B0B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b2b2b2"/>
                </a:solidFill>
                <a:latin typeface="Calibri"/>
              </a:rPr>
              <a:t>&lt;date/time&gt;</a:t>
            </a:r>
            <a:endParaRPr b="0" lang="en-IN" sz="1800" spc="-1" strike="noStrike"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9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800" spc="-1" strike="noStrike">
                <a:solidFill>
                  <a:srgbClr val="b2b2b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038230-D34B-4AB6-9289-A92CB28614CD}" type="slidenum">
              <a:rPr b="0" lang="en-US" sz="1800" spc="-1" strike="noStrike">
                <a:solidFill>
                  <a:srgbClr val="b2b2b2"/>
                </a:solidFill>
                <a:latin typeface="Calibri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bject 3"/>
          <p:cNvSpPr/>
          <p:nvPr/>
        </p:nvSpPr>
        <p:spPr>
          <a:xfrm>
            <a:off x="0" y="115920"/>
            <a:ext cx="11378160" cy="256320"/>
          </a:xfrm>
          <a:custGeom>
            <a:avLst/>
            <a:gdLst/>
            <a:ah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913480" y="3276720"/>
            <a:ext cx="9067320" cy="15372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4400" spc="-1" strike="noStrike">
                <a:solidFill>
                  <a:srgbClr val="006fc0"/>
                </a:solidFill>
                <a:latin typeface="Times New Roman"/>
              </a:rPr>
              <a:t>	</a:t>
            </a:r>
            <a:r>
              <a:rPr b="1" lang="en-US" sz="4400" spc="-1" strike="noStrike">
                <a:solidFill>
                  <a:srgbClr val="006fc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6fc0"/>
                </a:solidFill>
                <a:latin typeface="Times New Roman"/>
              </a:rPr>
              <a:t>        </a:t>
            </a:r>
            <a:r>
              <a:rPr b="1" lang="en-US" sz="2800" spc="-1" strike="noStrike">
                <a:solidFill>
                  <a:srgbClr val="604a7b"/>
                </a:solidFill>
                <a:latin typeface="Times New Roman"/>
              </a:rPr>
              <a:t>By</a:t>
            </a:r>
            <a:br>
              <a:rPr sz="2800"/>
            </a:br>
            <a:r>
              <a:rPr b="1" lang="en-US" sz="2800" spc="-1" strike="noStrike">
                <a:solidFill>
                  <a:srgbClr val="006fc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6fc0"/>
                </a:solidFill>
                <a:latin typeface="Times New Roman"/>
              </a:rPr>
              <a:t>Mohith Sai Babu Kota</a:t>
            </a:r>
            <a:br>
              <a:rPr sz="2800"/>
            </a:br>
            <a:r>
              <a:rPr b="1" lang="en-US" sz="2800" spc="-1" strike="noStrike">
                <a:solidFill>
                  <a:srgbClr val="006fc0"/>
                </a:solidFill>
                <a:latin typeface="Times New Roman"/>
              </a:rPr>
              <a:t>	</a:t>
            </a:r>
            <a:r>
              <a:rPr b="1" lang="en-US" sz="2800" spc="-1" strike="noStrike">
                <a:solidFill>
                  <a:srgbClr val="006fc0"/>
                </a:solidFill>
                <a:latin typeface="Times New Roman"/>
              </a:rPr>
              <a:t>           </a:t>
            </a:r>
            <a:r>
              <a:rPr b="1" lang="en-US" sz="2800" spc="-1" strike="noStrike">
                <a:solidFill>
                  <a:srgbClr val="e46c0a"/>
                </a:solidFill>
                <a:latin typeface="Times New Roman"/>
              </a:rPr>
              <a:t>23m1169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object 6"/>
          <p:cNvSpPr/>
          <p:nvPr/>
        </p:nvSpPr>
        <p:spPr>
          <a:xfrm>
            <a:off x="3048120" y="2081520"/>
            <a:ext cx="5830200" cy="9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0" anchor="t">
            <a:spAutoFit/>
          </a:bodyPr>
          <a:p>
            <a:pPr>
              <a:lnSpc>
                <a:spcPts val="6089"/>
              </a:lnSpc>
              <a:buNone/>
              <a:tabLst>
                <a:tab algn="l" pos="649080"/>
              </a:tabLst>
            </a:pPr>
            <a:r>
              <a:rPr b="1" lang="en-US" sz="6000" spc="-1" strike="noStrike">
                <a:solidFill>
                  <a:srgbClr val="ff6600"/>
                </a:solidFill>
                <a:latin typeface="Times New Roman"/>
              </a:rPr>
              <a:t>Dual clock FIFO</a:t>
            </a:r>
            <a:endParaRPr b="0" lang="en-IN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object 3"/>
          <p:cNvSpPr/>
          <p:nvPr/>
        </p:nvSpPr>
        <p:spPr>
          <a:xfrm>
            <a:off x="0" y="115920"/>
            <a:ext cx="11378160" cy="256320"/>
          </a:xfrm>
          <a:custGeom>
            <a:avLst/>
            <a:gdLst/>
            <a:ah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object 5"/>
          <p:cNvSpPr/>
          <p:nvPr/>
        </p:nvSpPr>
        <p:spPr>
          <a:xfrm>
            <a:off x="4152960" y="2814840"/>
            <a:ext cx="2417040" cy="3267360"/>
          </a:xfrm>
          <a:custGeom>
            <a:avLst/>
            <a:gdLst/>
            <a:ahLst/>
            <a:rect l="l" t="t" r="r" b="b"/>
            <a:pathLst>
              <a:path w="2417445" h="3267710">
                <a:moveTo>
                  <a:pt x="0" y="3267455"/>
                </a:moveTo>
                <a:lnTo>
                  <a:pt x="2417063" y="3267455"/>
                </a:lnTo>
                <a:lnTo>
                  <a:pt x="2417063" y="0"/>
                </a:lnTo>
                <a:lnTo>
                  <a:pt x="0" y="0"/>
                </a:lnTo>
                <a:lnTo>
                  <a:pt x="0" y="3267455"/>
                </a:lnTo>
                <a:close/>
              </a:path>
            </a:pathLst>
          </a:custGeom>
          <a:noFill/>
          <a:ln w="1394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object 6"/>
          <p:cNvSpPr/>
          <p:nvPr/>
        </p:nvSpPr>
        <p:spPr>
          <a:xfrm>
            <a:off x="6118920" y="2900520"/>
            <a:ext cx="369720" cy="185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algn="just">
              <a:lnSpc>
                <a:spcPct val="144000"/>
              </a:lnSpc>
              <a:spcBef>
                <a:spcPts val="105"/>
              </a:spcBef>
              <a:buNone/>
            </a:pPr>
            <a:r>
              <a:rPr b="0" lang="en-US" sz="1400" spc="63" strike="noStrike">
                <a:solidFill>
                  <a:srgbClr val="000000"/>
                </a:solidFill>
                <a:latin typeface="Cambria"/>
              </a:rPr>
              <a:t>RA2  </a:t>
            </a:r>
            <a:r>
              <a:rPr b="0" lang="en-US" sz="1400" spc="72" strike="noStrike">
                <a:solidFill>
                  <a:srgbClr val="000000"/>
                </a:solidFill>
                <a:latin typeface="Cambria"/>
              </a:rPr>
              <a:t>RA1  RA0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0" name="object 7"/>
          <p:cNvSpPr/>
          <p:nvPr/>
        </p:nvSpPr>
        <p:spPr>
          <a:xfrm>
            <a:off x="4213080" y="4154040"/>
            <a:ext cx="45864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1400" spc="148" strike="noStrike">
                <a:solidFill>
                  <a:srgbClr val="000000"/>
                </a:solidFill>
                <a:latin typeface="Cambria"/>
              </a:rPr>
              <a:t>WEN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1" name="object 8"/>
          <p:cNvSpPr/>
          <p:nvPr/>
        </p:nvSpPr>
        <p:spPr>
          <a:xfrm>
            <a:off x="6125760" y="4154040"/>
            <a:ext cx="41292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1400" spc="168" strike="noStrike">
                <a:solidFill>
                  <a:srgbClr val="000000"/>
                </a:solidFill>
                <a:latin typeface="Cambria"/>
              </a:rPr>
              <a:t>REN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2" name="object 9"/>
          <p:cNvSpPr/>
          <p:nvPr/>
        </p:nvSpPr>
        <p:spPr>
          <a:xfrm>
            <a:off x="4218480" y="4600440"/>
            <a:ext cx="430920" cy="24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algn="just">
              <a:lnSpc>
                <a:spcPct val="144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1400" spc="52" strike="noStrike">
                <a:solidFill>
                  <a:srgbClr val="000000"/>
                </a:solidFill>
                <a:latin typeface="Cambria"/>
              </a:rPr>
              <a:t>WD3  </a:t>
            </a:r>
            <a:r>
              <a:rPr b="0" lang="en-US" sz="1400" spc="134" strike="noStrike">
                <a:solidFill>
                  <a:srgbClr val="000000"/>
                </a:solidFill>
                <a:latin typeface="Cambria"/>
              </a:rPr>
              <a:t>W</a:t>
            </a:r>
            <a:r>
              <a:rPr b="0" lang="en-US" sz="1400" spc="89" strike="noStrike">
                <a:solidFill>
                  <a:srgbClr val="000000"/>
                </a:solidFill>
                <a:latin typeface="Cambria"/>
              </a:rPr>
              <a:t>D</a:t>
            </a:r>
            <a:r>
              <a:rPr b="0" lang="en-US" sz="1400" spc="-1" strike="noStrike">
                <a:solidFill>
                  <a:srgbClr val="000000"/>
                </a:solidFill>
                <a:latin typeface="Cambria"/>
              </a:rPr>
              <a:t>2  </a:t>
            </a:r>
            <a:r>
              <a:rPr b="0" lang="en-US" sz="1400" spc="58" strike="noStrike">
                <a:solidFill>
                  <a:srgbClr val="000000"/>
                </a:solidFill>
                <a:latin typeface="Cambria"/>
              </a:rPr>
              <a:t>WD1  WD0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73" name="object 10"/>
          <p:cNvSpPr/>
          <p:nvPr/>
        </p:nvSpPr>
        <p:spPr>
          <a:xfrm>
            <a:off x="6058440" y="4596480"/>
            <a:ext cx="385200" cy="24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algn="just">
              <a:lnSpc>
                <a:spcPct val="144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1400" spc="63" strike="noStrike">
                <a:solidFill>
                  <a:srgbClr val="000000"/>
                </a:solidFill>
                <a:latin typeface="Cambria"/>
              </a:rPr>
              <a:t>RD3  RD2  </a:t>
            </a:r>
            <a:r>
              <a:rPr b="0" lang="en-US" sz="1400" spc="72" strike="noStrike">
                <a:solidFill>
                  <a:srgbClr val="000000"/>
                </a:solidFill>
                <a:latin typeface="Cambria"/>
              </a:rPr>
              <a:t>RD1  RD0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274" name="object 11"/>
          <p:cNvGrpSpPr/>
          <p:nvPr/>
        </p:nvGrpSpPr>
        <p:grpSpPr>
          <a:xfrm>
            <a:off x="2954880" y="2814840"/>
            <a:ext cx="4816440" cy="3639960"/>
            <a:chOff x="2954880" y="2814840"/>
            <a:chExt cx="4816440" cy="3639960"/>
          </a:xfrm>
        </p:grpSpPr>
        <p:sp>
          <p:nvSpPr>
            <p:cNvPr id="275" name="object 12"/>
            <p:cNvSpPr/>
            <p:nvPr/>
          </p:nvSpPr>
          <p:spPr>
            <a:xfrm>
              <a:off x="2954880" y="2814840"/>
              <a:ext cx="360" cy="3639960"/>
            </a:xfrm>
            <a:custGeom>
              <a:avLst/>
              <a:gdLst/>
              <a:ahLst/>
              <a:rect l="l" t="t" r="r" b="b"/>
              <a:pathLst>
                <a:path w="0" h="3640454">
                  <a:moveTo>
                    <a:pt x="0" y="0"/>
                  </a:moveTo>
                  <a:lnTo>
                    <a:pt x="0" y="363984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object 13"/>
            <p:cNvSpPr/>
            <p:nvPr/>
          </p:nvSpPr>
          <p:spPr>
            <a:xfrm>
              <a:off x="2954880" y="3119760"/>
              <a:ext cx="1198440" cy="591480"/>
            </a:xfrm>
            <a:custGeom>
              <a:avLst/>
              <a:gdLst/>
              <a:ahLst/>
              <a:rect l="l" t="t" r="r" b="b"/>
              <a:pathLst>
                <a:path w="1198879" h="591820">
                  <a:moveTo>
                    <a:pt x="1198499" y="0"/>
                  </a:moveTo>
                  <a:lnTo>
                    <a:pt x="0" y="0"/>
                  </a:lnTo>
                </a:path>
                <a:path w="1198879" h="591820">
                  <a:moveTo>
                    <a:pt x="1198499" y="286512"/>
                  </a:moveTo>
                  <a:lnTo>
                    <a:pt x="0" y="286512"/>
                  </a:lnTo>
                </a:path>
                <a:path w="1198879" h="591820">
                  <a:moveTo>
                    <a:pt x="1198499" y="591312"/>
                  </a:moveTo>
                  <a:lnTo>
                    <a:pt x="0" y="59131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object 14"/>
            <p:cNvSpPr/>
            <p:nvPr/>
          </p:nvSpPr>
          <p:spPr>
            <a:xfrm>
              <a:off x="7770960" y="2814840"/>
              <a:ext cx="360" cy="3639960"/>
            </a:xfrm>
            <a:custGeom>
              <a:avLst/>
              <a:gdLst/>
              <a:ahLst/>
              <a:rect l="l" t="t" r="r" b="b"/>
              <a:pathLst>
                <a:path w="0" h="3640454">
                  <a:moveTo>
                    <a:pt x="0" y="0"/>
                  </a:moveTo>
                  <a:lnTo>
                    <a:pt x="0" y="3639845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object 15"/>
            <p:cNvSpPr/>
            <p:nvPr/>
          </p:nvSpPr>
          <p:spPr>
            <a:xfrm>
              <a:off x="6570000" y="3159360"/>
              <a:ext cx="1198440" cy="603360"/>
            </a:xfrm>
            <a:custGeom>
              <a:avLst/>
              <a:gdLst/>
              <a:ahLst/>
              <a:rect l="l" t="t" r="r" b="b"/>
              <a:pathLst>
                <a:path w="1198879" h="603885">
                  <a:moveTo>
                    <a:pt x="1198499" y="0"/>
                  </a:moveTo>
                  <a:lnTo>
                    <a:pt x="0" y="0"/>
                  </a:lnTo>
                </a:path>
                <a:path w="1198879" h="603885">
                  <a:moveTo>
                    <a:pt x="1198499" y="277368"/>
                  </a:moveTo>
                  <a:lnTo>
                    <a:pt x="0" y="277368"/>
                  </a:lnTo>
                </a:path>
                <a:path w="1198879" h="603885">
                  <a:moveTo>
                    <a:pt x="1198499" y="603504"/>
                  </a:moveTo>
                  <a:lnTo>
                    <a:pt x="0" y="60350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object 16"/>
            <p:cNvSpPr/>
            <p:nvPr/>
          </p:nvSpPr>
          <p:spPr>
            <a:xfrm>
              <a:off x="3537360" y="4204800"/>
              <a:ext cx="3683160" cy="109440"/>
            </a:xfrm>
            <a:custGeom>
              <a:avLst/>
              <a:gdLst/>
              <a:ahLst/>
              <a:rect l="l" t="t" r="r" b="b"/>
              <a:pathLst>
                <a:path w="3683634" h="109854">
                  <a:moveTo>
                    <a:pt x="615442" y="31750"/>
                  </a:moveTo>
                  <a:lnTo>
                    <a:pt x="74917" y="31750"/>
                  </a:lnTo>
                  <a:lnTo>
                    <a:pt x="73202" y="23253"/>
                  </a:lnTo>
                  <a:lnTo>
                    <a:pt x="65049" y="11150"/>
                  </a:lnTo>
                  <a:lnTo>
                    <a:pt x="52946" y="2997"/>
                  </a:lnTo>
                  <a:lnTo>
                    <a:pt x="38100" y="0"/>
                  </a:lnTo>
                  <a:lnTo>
                    <a:pt x="23241" y="2997"/>
                  </a:lnTo>
                  <a:lnTo>
                    <a:pt x="11137" y="11150"/>
                  </a:lnTo>
                  <a:lnTo>
                    <a:pt x="2984" y="23253"/>
                  </a:lnTo>
                  <a:lnTo>
                    <a:pt x="0" y="38100"/>
                  </a:lnTo>
                  <a:lnTo>
                    <a:pt x="2984" y="52959"/>
                  </a:lnTo>
                  <a:lnTo>
                    <a:pt x="11137" y="65062"/>
                  </a:lnTo>
                  <a:lnTo>
                    <a:pt x="23241" y="73215"/>
                  </a:lnTo>
                  <a:lnTo>
                    <a:pt x="38100" y="76200"/>
                  </a:lnTo>
                  <a:lnTo>
                    <a:pt x="52946" y="73215"/>
                  </a:lnTo>
                  <a:lnTo>
                    <a:pt x="65049" y="65062"/>
                  </a:lnTo>
                  <a:lnTo>
                    <a:pt x="73202" y="52959"/>
                  </a:lnTo>
                  <a:lnTo>
                    <a:pt x="74917" y="44450"/>
                  </a:lnTo>
                  <a:lnTo>
                    <a:pt x="615442" y="44450"/>
                  </a:lnTo>
                  <a:lnTo>
                    <a:pt x="615442" y="31750"/>
                  </a:lnTo>
                  <a:close/>
                </a:path>
                <a:path w="3683634" h="109854">
                  <a:moveTo>
                    <a:pt x="3683635" y="71628"/>
                  </a:moveTo>
                  <a:lnTo>
                    <a:pt x="3682339" y="65278"/>
                  </a:lnTo>
                  <a:lnTo>
                    <a:pt x="3680625" y="56781"/>
                  </a:lnTo>
                  <a:lnTo>
                    <a:pt x="3672433" y="44678"/>
                  </a:lnTo>
                  <a:lnTo>
                    <a:pt x="3660317" y="36525"/>
                  </a:lnTo>
                  <a:lnTo>
                    <a:pt x="3645535" y="33528"/>
                  </a:lnTo>
                  <a:lnTo>
                    <a:pt x="3630676" y="36525"/>
                  </a:lnTo>
                  <a:lnTo>
                    <a:pt x="3618573" y="44678"/>
                  </a:lnTo>
                  <a:lnTo>
                    <a:pt x="3610419" y="56781"/>
                  </a:lnTo>
                  <a:lnTo>
                    <a:pt x="3608705" y="65278"/>
                  </a:lnTo>
                  <a:lnTo>
                    <a:pt x="3034284" y="65278"/>
                  </a:lnTo>
                  <a:lnTo>
                    <a:pt x="3034284" y="77978"/>
                  </a:lnTo>
                  <a:lnTo>
                    <a:pt x="3608705" y="77978"/>
                  </a:lnTo>
                  <a:lnTo>
                    <a:pt x="3610419" y="86487"/>
                  </a:lnTo>
                  <a:lnTo>
                    <a:pt x="3618573" y="98590"/>
                  </a:lnTo>
                  <a:lnTo>
                    <a:pt x="3630676" y="106743"/>
                  </a:lnTo>
                  <a:lnTo>
                    <a:pt x="3645535" y="109728"/>
                  </a:lnTo>
                  <a:lnTo>
                    <a:pt x="3660317" y="106743"/>
                  </a:lnTo>
                  <a:lnTo>
                    <a:pt x="3672433" y="98590"/>
                  </a:lnTo>
                  <a:lnTo>
                    <a:pt x="3680625" y="86487"/>
                  </a:lnTo>
                  <a:lnTo>
                    <a:pt x="3682339" y="77978"/>
                  </a:lnTo>
                  <a:lnTo>
                    <a:pt x="3683635" y="7162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object 17"/>
            <p:cNvSpPr/>
            <p:nvPr/>
          </p:nvSpPr>
          <p:spPr>
            <a:xfrm>
              <a:off x="3572280" y="4794480"/>
              <a:ext cx="3596400" cy="939600"/>
            </a:xfrm>
            <a:custGeom>
              <a:avLst/>
              <a:gdLst/>
              <a:ahLst/>
              <a:rect l="l" t="t" r="r" b="b"/>
              <a:pathLst>
                <a:path w="3596640" h="939800">
                  <a:moveTo>
                    <a:pt x="0" y="18288"/>
                  </a:moveTo>
                  <a:lnTo>
                    <a:pt x="578739" y="22225"/>
                  </a:lnTo>
                </a:path>
                <a:path w="3596640" h="939800">
                  <a:moveTo>
                    <a:pt x="0" y="301752"/>
                  </a:moveTo>
                  <a:lnTo>
                    <a:pt x="578739" y="305689"/>
                  </a:lnTo>
                </a:path>
                <a:path w="3596640" h="939800">
                  <a:moveTo>
                    <a:pt x="0" y="621792"/>
                  </a:moveTo>
                  <a:lnTo>
                    <a:pt x="578739" y="625729"/>
                  </a:lnTo>
                </a:path>
                <a:path w="3596640" h="939800">
                  <a:moveTo>
                    <a:pt x="3048" y="935736"/>
                  </a:moveTo>
                  <a:lnTo>
                    <a:pt x="581787" y="939685"/>
                  </a:lnTo>
                </a:path>
                <a:path w="3596640" h="939800">
                  <a:moveTo>
                    <a:pt x="3014472" y="0"/>
                  </a:moveTo>
                  <a:lnTo>
                    <a:pt x="3593211" y="3937"/>
                  </a:lnTo>
                </a:path>
                <a:path w="3596640" h="939800">
                  <a:moveTo>
                    <a:pt x="3011424" y="280416"/>
                  </a:moveTo>
                  <a:lnTo>
                    <a:pt x="3590163" y="284353"/>
                  </a:lnTo>
                </a:path>
                <a:path w="3596640" h="939800">
                  <a:moveTo>
                    <a:pt x="3011424" y="600456"/>
                  </a:moveTo>
                  <a:lnTo>
                    <a:pt x="3590163" y="604393"/>
                  </a:lnTo>
                </a:path>
                <a:path w="3596640" h="939800">
                  <a:moveTo>
                    <a:pt x="3017520" y="917448"/>
                  </a:moveTo>
                  <a:lnTo>
                    <a:pt x="3596259" y="92139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1" name="object 18"/>
          <p:cNvSpPr/>
          <p:nvPr/>
        </p:nvSpPr>
        <p:spPr>
          <a:xfrm>
            <a:off x="3395880" y="2922840"/>
            <a:ext cx="31320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US" sz="1000" spc="52" strike="noStrike">
                <a:solidFill>
                  <a:srgbClr val="000000"/>
                </a:solidFill>
                <a:latin typeface="Cambria"/>
              </a:rPr>
              <a:t>W</a:t>
            </a:r>
            <a:r>
              <a:rPr b="0" lang="en-US" sz="1000" spc="94" strike="noStrike">
                <a:solidFill>
                  <a:srgbClr val="000000"/>
                </a:solidFill>
                <a:latin typeface="Cambria"/>
              </a:rPr>
              <a:t>A</a:t>
            </a:r>
            <a:r>
              <a:rPr b="0" lang="en-US" sz="1000" spc="4" strike="noStrike">
                <a:solidFill>
                  <a:srgbClr val="000000"/>
                </a:solidFill>
                <a:latin typeface="Cambria"/>
              </a:rPr>
              <a:t>2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2" name="object 19"/>
          <p:cNvSpPr/>
          <p:nvPr/>
        </p:nvSpPr>
        <p:spPr>
          <a:xfrm>
            <a:off x="2973960" y="3200760"/>
            <a:ext cx="1171800" cy="1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algn="ctr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US" sz="1000" spc="49" strike="noStrike">
                <a:solidFill>
                  <a:srgbClr val="000000"/>
                </a:solidFill>
                <a:latin typeface="Cambria"/>
              </a:rPr>
              <a:t>WA1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3" name="object 20"/>
          <p:cNvSpPr/>
          <p:nvPr/>
        </p:nvSpPr>
        <p:spPr>
          <a:xfrm>
            <a:off x="2973960" y="3534480"/>
            <a:ext cx="117180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algn="ctr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49" strike="noStrike">
                <a:solidFill>
                  <a:srgbClr val="000000"/>
                </a:solidFill>
                <a:latin typeface="Cambria"/>
              </a:rPr>
              <a:t>WA0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4" name="object 21"/>
          <p:cNvSpPr/>
          <p:nvPr/>
        </p:nvSpPr>
        <p:spPr>
          <a:xfrm>
            <a:off x="6940440" y="2991240"/>
            <a:ext cx="27828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58" strike="noStrike">
                <a:solidFill>
                  <a:srgbClr val="000000"/>
                </a:solidFill>
                <a:latin typeface="Cambria"/>
              </a:rPr>
              <a:t>RA2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5" name="object 22"/>
          <p:cNvSpPr/>
          <p:nvPr/>
        </p:nvSpPr>
        <p:spPr>
          <a:xfrm>
            <a:off x="6576840" y="3245760"/>
            <a:ext cx="117504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7584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58" strike="noStrike">
                <a:solidFill>
                  <a:srgbClr val="000000"/>
                </a:solidFill>
                <a:latin typeface="Cambria"/>
              </a:rPr>
              <a:t>RA1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6" name="object 23"/>
          <p:cNvSpPr/>
          <p:nvPr/>
        </p:nvSpPr>
        <p:spPr>
          <a:xfrm>
            <a:off x="6576840" y="3571920"/>
            <a:ext cx="117504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8664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58" strike="noStrike">
                <a:solidFill>
                  <a:srgbClr val="000000"/>
                </a:solidFill>
                <a:latin typeface="Cambria"/>
              </a:rPr>
              <a:t>RA0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7" name="object 24"/>
          <p:cNvSpPr/>
          <p:nvPr/>
        </p:nvSpPr>
        <p:spPr>
          <a:xfrm>
            <a:off x="3707280" y="4597920"/>
            <a:ext cx="32220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58" strike="noStrike">
                <a:solidFill>
                  <a:srgbClr val="000000"/>
                </a:solidFill>
                <a:latin typeface="Cambria"/>
              </a:rPr>
              <a:t>W</a:t>
            </a:r>
            <a:r>
              <a:rPr b="0" lang="en-US" sz="1000" spc="123" strike="noStrike">
                <a:solidFill>
                  <a:srgbClr val="000000"/>
                </a:solidFill>
                <a:latin typeface="Cambria"/>
              </a:rPr>
              <a:t>D</a:t>
            </a:r>
            <a:r>
              <a:rPr b="0" lang="en-US" sz="1000" spc="4" strike="noStrike">
                <a:solidFill>
                  <a:srgbClr val="000000"/>
                </a:solidFill>
                <a:latin typeface="Cambria"/>
              </a:rPr>
              <a:t>3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8" name="object 25"/>
          <p:cNvSpPr/>
          <p:nvPr/>
        </p:nvSpPr>
        <p:spPr>
          <a:xfrm>
            <a:off x="3583440" y="5523840"/>
            <a:ext cx="56232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78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63" strike="noStrike">
                <a:solidFill>
                  <a:srgbClr val="000000"/>
                </a:solidFill>
                <a:latin typeface="Cambria"/>
              </a:rPr>
              <a:t>WD0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89" name="object 26"/>
          <p:cNvSpPr/>
          <p:nvPr/>
        </p:nvSpPr>
        <p:spPr>
          <a:xfrm>
            <a:off x="3583440" y="5227920"/>
            <a:ext cx="56232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3572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63" strike="noStrike">
                <a:solidFill>
                  <a:srgbClr val="000000"/>
                </a:solidFill>
                <a:latin typeface="Cambria"/>
              </a:rPr>
              <a:t>WD1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90" name="object 27"/>
          <p:cNvSpPr/>
          <p:nvPr/>
        </p:nvSpPr>
        <p:spPr>
          <a:xfrm>
            <a:off x="3583440" y="4902480"/>
            <a:ext cx="56232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3572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63" strike="noStrike">
                <a:solidFill>
                  <a:srgbClr val="000000"/>
                </a:solidFill>
                <a:latin typeface="Cambria"/>
              </a:rPr>
              <a:t>WD2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91" name="object 28"/>
          <p:cNvSpPr/>
          <p:nvPr/>
        </p:nvSpPr>
        <p:spPr>
          <a:xfrm>
            <a:off x="6717960" y="4597920"/>
            <a:ext cx="28872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94" strike="noStrike">
                <a:solidFill>
                  <a:srgbClr val="000000"/>
                </a:solidFill>
                <a:latin typeface="Cambria"/>
              </a:rPr>
              <a:t>R</a:t>
            </a:r>
            <a:r>
              <a:rPr b="0" lang="en-US" sz="1000" spc="123" strike="noStrike">
                <a:solidFill>
                  <a:srgbClr val="000000"/>
                </a:solidFill>
                <a:latin typeface="Cambria"/>
              </a:rPr>
              <a:t>D</a:t>
            </a:r>
            <a:r>
              <a:rPr b="0" lang="en-US" sz="1000" spc="4" strike="noStrike">
                <a:solidFill>
                  <a:srgbClr val="000000"/>
                </a:solidFill>
                <a:latin typeface="Cambria"/>
              </a:rPr>
              <a:t>3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92" name="object 29"/>
          <p:cNvSpPr/>
          <p:nvPr/>
        </p:nvSpPr>
        <p:spPr>
          <a:xfrm>
            <a:off x="6576840" y="5523840"/>
            <a:ext cx="58068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4472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72" strike="noStrike">
                <a:solidFill>
                  <a:srgbClr val="000000"/>
                </a:solidFill>
                <a:latin typeface="Cambria"/>
              </a:rPr>
              <a:t>RD0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93" name="object 30"/>
          <p:cNvSpPr/>
          <p:nvPr/>
        </p:nvSpPr>
        <p:spPr>
          <a:xfrm>
            <a:off x="6576840" y="5227920"/>
            <a:ext cx="58068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5372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72" strike="noStrike">
                <a:solidFill>
                  <a:srgbClr val="000000"/>
                </a:solidFill>
                <a:latin typeface="Cambria"/>
              </a:rPr>
              <a:t>RD1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94" name="object 31"/>
          <p:cNvSpPr/>
          <p:nvPr/>
        </p:nvSpPr>
        <p:spPr>
          <a:xfrm>
            <a:off x="6576840" y="4902480"/>
            <a:ext cx="58068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5372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72" strike="noStrike">
                <a:solidFill>
                  <a:srgbClr val="000000"/>
                </a:solidFill>
                <a:latin typeface="Cambria"/>
              </a:rPr>
              <a:t>RD2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95" name="object 32"/>
          <p:cNvSpPr/>
          <p:nvPr/>
        </p:nvSpPr>
        <p:spPr>
          <a:xfrm>
            <a:off x="3361320" y="3960000"/>
            <a:ext cx="54504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200" spc="143" strike="noStrike">
                <a:solidFill>
                  <a:srgbClr val="ff0000"/>
                </a:solidFill>
                <a:latin typeface="Cambria"/>
              </a:rPr>
              <a:t>WE</a:t>
            </a:r>
            <a:r>
              <a:rPr b="1" lang="en-US" sz="1200" spc="134" strike="noStrike">
                <a:solidFill>
                  <a:srgbClr val="ff0000"/>
                </a:solidFill>
                <a:latin typeface="Cambria"/>
              </a:rPr>
              <a:t>N</a:t>
            </a:r>
            <a:r>
              <a:rPr b="1" lang="en-US" sz="1200" spc="162" strike="noStrike">
                <a:solidFill>
                  <a:srgbClr val="ff0000"/>
                </a:solidFill>
                <a:latin typeface="Cambria"/>
              </a:rPr>
              <a:t>Q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96" name="object 33"/>
          <p:cNvSpPr/>
          <p:nvPr/>
        </p:nvSpPr>
        <p:spPr>
          <a:xfrm>
            <a:off x="6978600" y="4007880"/>
            <a:ext cx="52164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200" spc="182" strike="noStrike">
                <a:solidFill>
                  <a:srgbClr val="006fc0"/>
                </a:solidFill>
                <a:latin typeface="Cambria"/>
              </a:rPr>
              <a:t>RE</a:t>
            </a:r>
            <a:r>
              <a:rPr b="1" lang="en-US" sz="1200" spc="219" strike="noStrike">
                <a:solidFill>
                  <a:srgbClr val="006fc0"/>
                </a:solidFill>
                <a:latin typeface="Cambria"/>
              </a:rPr>
              <a:t>N</a:t>
            </a:r>
            <a:r>
              <a:rPr b="1" lang="en-US" sz="1200" spc="162" strike="noStrike">
                <a:solidFill>
                  <a:srgbClr val="006fc0"/>
                </a:solidFill>
                <a:latin typeface="Cambria"/>
              </a:rPr>
              <a:t>Q</a:t>
            </a:r>
            <a:endParaRPr b="0" lang="en-IN" sz="1200" spc="-1" strike="noStrike">
              <a:latin typeface="Arial"/>
            </a:endParaRPr>
          </a:p>
        </p:txBody>
      </p:sp>
      <p:grpSp>
        <p:nvGrpSpPr>
          <p:cNvPr id="297" name="object 34"/>
          <p:cNvGrpSpPr/>
          <p:nvPr/>
        </p:nvGrpSpPr>
        <p:grpSpPr>
          <a:xfrm>
            <a:off x="3555360" y="4567320"/>
            <a:ext cx="3629880" cy="2223720"/>
            <a:chOff x="3555360" y="4567320"/>
            <a:chExt cx="3629880" cy="2223720"/>
          </a:xfrm>
        </p:grpSpPr>
        <p:sp>
          <p:nvSpPr>
            <p:cNvPr id="298" name="object 35"/>
            <p:cNvSpPr/>
            <p:nvPr/>
          </p:nvSpPr>
          <p:spPr>
            <a:xfrm>
              <a:off x="3555360" y="4567320"/>
              <a:ext cx="3629880" cy="1629000"/>
            </a:xfrm>
            <a:custGeom>
              <a:avLst/>
              <a:gdLst/>
              <a:ahLst/>
              <a:rect l="l" t="t" r="r" b="b"/>
              <a:pathLst>
                <a:path w="3630295" h="1629410">
                  <a:moveTo>
                    <a:pt x="0" y="0"/>
                  </a:moveTo>
                  <a:lnTo>
                    <a:pt x="8890" y="1628902"/>
                  </a:lnTo>
                </a:path>
                <a:path w="3630295" h="1629410">
                  <a:moveTo>
                    <a:pt x="3621024" y="0"/>
                  </a:moveTo>
                  <a:lnTo>
                    <a:pt x="3629914" y="1628902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object 36"/>
            <p:cNvSpPr/>
            <p:nvPr/>
          </p:nvSpPr>
          <p:spPr>
            <a:xfrm>
              <a:off x="5210640" y="6019920"/>
              <a:ext cx="75960" cy="771120"/>
            </a:xfrm>
            <a:custGeom>
              <a:avLst/>
              <a:gdLst/>
              <a:ahLst/>
              <a:rect l="l" t="t" r="r" b="b"/>
              <a:pathLst>
                <a:path w="76200" h="771525">
                  <a:moveTo>
                    <a:pt x="38100" y="50800"/>
                  </a:moveTo>
                  <a:lnTo>
                    <a:pt x="25400" y="59266"/>
                  </a:lnTo>
                  <a:lnTo>
                    <a:pt x="25400" y="771020"/>
                  </a:lnTo>
                  <a:lnTo>
                    <a:pt x="50800" y="771019"/>
                  </a:lnTo>
                  <a:lnTo>
                    <a:pt x="50800" y="59266"/>
                  </a:lnTo>
                  <a:lnTo>
                    <a:pt x="38100" y="50800"/>
                  </a:lnTo>
                  <a:close/>
                </a:path>
                <a:path w="76200" h="771525">
                  <a:moveTo>
                    <a:pt x="38100" y="0"/>
                  </a:moveTo>
                  <a:lnTo>
                    <a:pt x="0" y="76200"/>
                  </a:lnTo>
                  <a:lnTo>
                    <a:pt x="25400" y="59266"/>
                  </a:lnTo>
                  <a:lnTo>
                    <a:pt x="25400" y="50800"/>
                  </a:lnTo>
                  <a:lnTo>
                    <a:pt x="63500" y="50800"/>
                  </a:lnTo>
                  <a:lnTo>
                    <a:pt x="38100" y="0"/>
                  </a:lnTo>
                  <a:close/>
                </a:path>
                <a:path w="76200" h="771525">
                  <a:moveTo>
                    <a:pt x="63500" y="50800"/>
                  </a:moveTo>
                  <a:lnTo>
                    <a:pt x="50800" y="50800"/>
                  </a:lnTo>
                  <a:lnTo>
                    <a:pt x="50800" y="59266"/>
                  </a:lnTo>
                  <a:lnTo>
                    <a:pt x="76200" y="76200"/>
                  </a:lnTo>
                  <a:lnTo>
                    <a:pt x="63500" y="50800"/>
                  </a:lnTo>
                  <a:close/>
                </a:path>
                <a:path w="76200" h="771525">
                  <a:moveTo>
                    <a:pt x="38100" y="50800"/>
                  </a:moveTo>
                  <a:lnTo>
                    <a:pt x="25400" y="50800"/>
                  </a:lnTo>
                  <a:lnTo>
                    <a:pt x="25400" y="59266"/>
                  </a:lnTo>
                  <a:lnTo>
                    <a:pt x="38100" y="50800"/>
                  </a:lnTo>
                  <a:close/>
                </a:path>
                <a:path w="76200" h="771525">
                  <a:moveTo>
                    <a:pt x="50800" y="50800"/>
                  </a:moveTo>
                  <a:lnTo>
                    <a:pt x="38100" y="50800"/>
                  </a:lnTo>
                  <a:lnTo>
                    <a:pt x="50800" y="59266"/>
                  </a:lnTo>
                  <a:lnTo>
                    <a:pt x="50800" y="508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0" name="object 37"/>
          <p:cNvSpPr/>
          <p:nvPr/>
        </p:nvSpPr>
        <p:spPr>
          <a:xfrm>
            <a:off x="5082840" y="5713200"/>
            <a:ext cx="39708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1400" spc="194" strike="noStrike">
                <a:solidFill>
                  <a:srgbClr val="000000"/>
                </a:solidFill>
                <a:latin typeface="Cambria"/>
              </a:rPr>
              <a:t>CL</a:t>
            </a:r>
            <a:r>
              <a:rPr b="0" lang="en-US" sz="1400" spc="199" strike="noStrike">
                <a:solidFill>
                  <a:srgbClr val="000000"/>
                </a:solidFill>
                <a:latin typeface="Cambria"/>
              </a:rPr>
              <a:t>K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1" name="object 38"/>
          <p:cNvSpPr/>
          <p:nvPr/>
        </p:nvSpPr>
        <p:spPr>
          <a:xfrm>
            <a:off x="4219200" y="2996640"/>
            <a:ext cx="1850040" cy="99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25560">
              <a:lnSpc>
                <a:spcPts val="1525"/>
              </a:lnSpc>
              <a:spcBef>
                <a:spcPts val="96"/>
              </a:spcBef>
              <a:buNone/>
            </a:pPr>
            <a:r>
              <a:rPr b="0" lang="en-US" sz="1400" spc="69" strike="noStrike">
                <a:solidFill>
                  <a:srgbClr val="000000"/>
                </a:solidFill>
                <a:latin typeface="Cambria"/>
              </a:rPr>
              <a:t>WA2</a:t>
            </a:r>
            <a:endParaRPr b="0" lang="en-IN" sz="1400" spc="-1" strike="noStrike">
              <a:latin typeface="Arial"/>
            </a:endParaRPr>
          </a:p>
          <a:p>
            <a:pPr marL="475560">
              <a:lnSpc>
                <a:spcPts val="1191"/>
              </a:lnSpc>
              <a:buNone/>
            </a:pPr>
            <a:r>
              <a:rPr b="0" lang="en-US" sz="1200" spc="148" strike="noStrike">
                <a:solidFill>
                  <a:srgbClr val="000000"/>
                </a:solidFill>
                <a:latin typeface="Cambria"/>
              </a:rPr>
              <a:t>DUAL</a:t>
            </a:r>
            <a:r>
              <a:rPr b="0" lang="en-US" sz="1200" spc="32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200" spc="111" strike="noStrike">
                <a:solidFill>
                  <a:srgbClr val="000000"/>
                </a:solidFill>
                <a:latin typeface="Cambria"/>
              </a:rPr>
              <a:t>PORT</a:t>
            </a:r>
            <a:r>
              <a:rPr b="0" lang="en-US" sz="1200" spc="52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200" spc="128" strike="noStrike">
                <a:solidFill>
                  <a:srgbClr val="000000"/>
                </a:solidFill>
                <a:latin typeface="Cambria"/>
              </a:rPr>
              <a:t>RAM</a:t>
            </a:r>
            <a:endParaRPr b="0" lang="en-IN" sz="1200" spc="-1" strike="noStrike">
              <a:latin typeface="Arial"/>
            </a:endParaRPr>
          </a:p>
          <a:p>
            <a:pPr marL="28080">
              <a:lnSpc>
                <a:spcPts val="1579"/>
              </a:lnSpc>
              <a:buNone/>
              <a:tabLst>
                <a:tab algn="l" pos="777240"/>
              </a:tabLst>
            </a:pPr>
            <a:r>
              <a:rPr b="0" lang="en-US" sz="2100" spc="94" strike="noStrike" baseline="7000">
                <a:solidFill>
                  <a:srgbClr val="000000"/>
                </a:solidFill>
                <a:latin typeface="Cambria"/>
              </a:rPr>
              <a:t>WA1</a:t>
            </a:r>
            <a:r>
              <a:rPr b="0" lang="en-US" sz="2100" spc="94" strike="noStrike" baseline="7000">
                <a:solidFill>
                  <a:srgbClr val="000000"/>
                </a:solidFill>
                <a:latin typeface="Cambria"/>
              </a:rPr>
              <a:t>	</a:t>
            </a:r>
            <a:r>
              <a:rPr b="0" lang="en-US" sz="1200" spc="143" strike="noStrike">
                <a:solidFill>
                  <a:srgbClr val="000000"/>
                </a:solidFill>
                <a:latin typeface="Cambria"/>
              </a:rPr>
              <a:t>MEMORY</a:t>
            </a:r>
            <a:endParaRPr b="0" lang="en-IN" sz="1200" spc="-1" strike="noStrike">
              <a:latin typeface="Arial"/>
            </a:endParaRPr>
          </a:p>
          <a:p>
            <a:pPr marL="25560">
              <a:lnSpc>
                <a:spcPct val="100000"/>
              </a:lnSpc>
              <a:spcBef>
                <a:spcPts val="550"/>
              </a:spcBef>
              <a:buNone/>
              <a:tabLst>
                <a:tab algn="l" pos="777240"/>
              </a:tabLst>
            </a:pPr>
            <a:r>
              <a:rPr b="0" lang="en-US" sz="1400" spc="63" strike="noStrike">
                <a:solidFill>
                  <a:srgbClr val="000000"/>
                </a:solidFill>
                <a:latin typeface="Cambria"/>
              </a:rPr>
              <a:t>WA0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02" name="object 39"/>
          <p:cNvSpPr/>
          <p:nvPr/>
        </p:nvSpPr>
        <p:spPr>
          <a:xfrm>
            <a:off x="5159880" y="4477320"/>
            <a:ext cx="3895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4" strike="noStrike">
                <a:solidFill>
                  <a:srgbClr val="000000"/>
                </a:solidFill>
                <a:latin typeface="Cambria"/>
              </a:rPr>
              <a:t>8</a:t>
            </a: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x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3" name="object 40"/>
          <p:cNvSpPr/>
          <p:nvPr/>
        </p:nvSpPr>
        <p:spPr>
          <a:xfrm>
            <a:off x="3194640" y="2581560"/>
            <a:ext cx="4258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117" strike="noStrike">
                <a:solidFill>
                  <a:srgbClr val="ff0000"/>
                </a:solidFill>
                <a:latin typeface="Cambria"/>
              </a:rPr>
              <a:t>WA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4" name="object 41"/>
          <p:cNvSpPr/>
          <p:nvPr/>
        </p:nvSpPr>
        <p:spPr>
          <a:xfrm>
            <a:off x="7165440" y="2559960"/>
            <a:ext cx="3844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22" strike="noStrike">
                <a:solidFill>
                  <a:srgbClr val="006fc0"/>
                </a:solidFill>
                <a:latin typeface="Cambria"/>
              </a:rPr>
              <a:t>RA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5" name="object 42"/>
          <p:cNvSpPr/>
          <p:nvPr/>
        </p:nvSpPr>
        <p:spPr>
          <a:xfrm>
            <a:off x="3651480" y="5925960"/>
            <a:ext cx="4428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137" strike="noStrike">
                <a:solidFill>
                  <a:srgbClr val="ff0000"/>
                </a:solidFill>
                <a:latin typeface="Cambria"/>
              </a:rPr>
              <a:t>WD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6" name="object 43"/>
          <p:cNvSpPr/>
          <p:nvPr/>
        </p:nvSpPr>
        <p:spPr>
          <a:xfrm>
            <a:off x="6658560" y="5917680"/>
            <a:ext cx="4017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42" strike="noStrike">
                <a:solidFill>
                  <a:srgbClr val="006fc0"/>
                </a:solidFill>
                <a:latin typeface="Cambria"/>
              </a:rPr>
              <a:t>RD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7" name="object 44"/>
          <p:cNvSpPr/>
          <p:nvPr/>
        </p:nvSpPr>
        <p:spPr>
          <a:xfrm>
            <a:off x="602640" y="1409040"/>
            <a:ext cx="89773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3200" spc="-7" strike="noStrike">
                <a:solidFill>
                  <a:srgbClr val="006fc0"/>
                </a:solidFill>
                <a:latin typeface="Times New Roman"/>
              </a:rPr>
              <a:t>(a </a:t>
            </a:r>
            <a:r>
              <a:rPr b="1" lang="en-US" sz="3200" spc="-7" strike="noStrike">
                <a:solidFill>
                  <a:srgbClr val="ff0000"/>
                </a:solidFill>
                <a:latin typeface="Times New Roman"/>
              </a:rPr>
              <a:t>write-only</a:t>
            </a:r>
            <a:r>
              <a:rPr b="1" lang="en-US" sz="3200" spc="4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lang="en-US" sz="3200" spc="-12" strike="noStrike">
                <a:solidFill>
                  <a:srgbClr val="006fc0"/>
                </a:solidFill>
                <a:latin typeface="Times New Roman"/>
              </a:rPr>
              <a:t>(WO)</a:t>
            </a:r>
            <a:r>
              <a:rPr b="1" lang="en-US" sz="3200" spc="4" strike="noStrike">
                <a:solidFill>
                  <a:srgbClr val="006fc0"/>
                </a:solidFill>
                <a:latin typeface="Times New Roman"/>
              </a:rPr>
              <a:t> </a:t>
            </a:r>
            <a:r>
              <a:rPr b="1" lang="en-US" sz="3200" spc="-7" strike="noStrike">
                <a:solidFill>
                  <a:srgbClr val="006fc0"/>
                </a:solidFill>
                <a:latin typeface="Times New Roman"/>
              </a:rPr>
              <a:t>port</a:t>
            </a:r>
            <a:r>
              <a:rPr b="1" lang="en-US" sz="3200" spc="-1" strike="noStrike">
                <a:solidFill>
                  <a:srgbClr val="006fc0"/>
                </a:solidFill>
                <a:latin typeface="Times New Roman"/>
              </a:rPr>
              <a:t> </a:t>
            </a:r>
            <a:r>
              <a:rPr b="1" lang="en-US" sz="3200" spc="-7" strike="noStrike">
                <a:solidFill>
                  <a:srgbClr val="006fc0"/>
                </a:solidFill>
                <a:latin typeface="Times New Roman"/>
              </a:rPr>
              <a:t>and a</a:t>
            </a:r>
            <a:r>
              <a:rPr b="1" lang="en-US" sz="3200" spc="18" strike="noStrike">
                <a:solidFill>
                  <a:srgbClr val="006fc0"/>
                </a:solidFill>
                <a:latin typeface="Times New Roman"/>
              </a:rPr>
              <a:t> </a:t>
            </a:r>
            <a:r>
              <a:rPr b="1" lang="en-US" sz="3200" spc="-12" strike="noStrike">
                <a:solidFill>
                  <a:srgbClr val="ff0000"/>
                </a:solidFill>
                <a:latin typeface="Times New Roman"/>
              </a:rPr>
              <a:t>read-only</a:t>
            </a:r>
            <a:r>
              <a:rPr b="1" lang="en-US" sz="3200" spc="4" strike="noStrike">
                <a:solidFill>
                  <a:srgbClr val="ff0000"/>
                </a:solidFill>
                <a:latin typeface="Times New Roman"/>
              </a:rPr>
              <a:t> </a:t>
            </a:r>
            <a:r>
              <a:rPr b="1" lang="en-US" sz="3200" spc="-12" strike="noStrike">
                <a:solidFill>
                  <a:srgbClr val="006fc0"/>
                </a:solidFill>
                <a:latin typeface="Times New Roman"/>
              </a:rPr>
              <a:t>(RO)</a:t>
            </a:r>
            <a:r>
              <a:rPr b="1" lang="en-US" sz="3200" spc="29" strike="noStrike">
                <a:solidFill>
                  <a:srgbClr val="006fc0"/>
                </a:solidFill>
                <a:latin typeface="Times New Roman"/>
              </a:rPr>
              <a:t> </a:t>
            </a:r>
            <a:r>
              <a:rPr b="1" lang="en-US" sz="3200" spc="-7" strike="noStrike">
                <a:solidFill>
                  <a:srgbClr val="006fc0"/>
                </a:solidFill>
                <a:latin typeface="Times New Roman"/>
              </a:rPr>
              <a:t>port</a:t>
            </a:r>
            <a:r>
              <a:rPr b="1" lang="en-US" sz="3200" spc="-7" strike="noStrike">
                <a:solidFill>
                  <a:srgbClr val="6f2f9f"/>
                </a:solidFill>
                <a:latin typeface="Times New Roman"/>
              </a:rPr>
              <a:t>)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2640" y="460800"/>
            <a:ext cx="7921440" cy="14958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360288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3200" spc="449" strike="noStrike">
                <a:solidFill>
                  <a:srgbClr val="ff6600"/>
                </a:solidFill>
                <a:latin typeface="Cambria"/>
              </a:rPr>
              <a:t>FIFO</a:t>
            </a:r>
            <a:r>
              <a:rPr b="1" lang="en-US" sz="3200" spc="202" strike="noStrike">
                <a:solidFill>
                  <a:srgbClr val="ff6600"/>
                </a:solidFill>
                <a:latin typeface="Cambria"/>
              </a:rPr>
              <a:t> </a:t>
            </a:r>
            <a:r>
              <a:rPr b="1" lang="en-US" sz="3200" spc="228" strike="noStrike">
                <a:solidFill>
                  <a:srgbClr val="ff6600"/>
                </a:solidFill>
                <a:latin typeface="Cambria"/>
              </a:rPr>
              <a:t>Storage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12600">
              <a:lnSpc>
                <a:spcPct val="100000"/>
              </a:lnSpc>
              <a:spcBef>
                <a:spcPts val="164"/>
              </a:spcBef>
              <a:buNone/>
            </a:pPr>
            <a:r>
              <a:rPr b="1" lang="en-US" sz="3200" spc="-7" strike="noStrike">
                <a:solidFill>
                  <a:srgbClr val="6f2f9f"/>
                </a:solidFill>
                <a:latin typeface="Times New Roman"/>
              </a:rPr>
              <a:t>Re</a:t>
            </a:r>
            <a:r>
              <a:rPr b="1" lang="en-US" sz="3200" spc="-1" strike="noStrike">
                <a:solidFill>
                  <a:srgbClr val="6f2f9f"/>
                </a:solidFill>
                <a:latin typeface="Times New Roman"/>
              </a:rPr>
              <a:t>g</a:t>
            </a:r>
            <a:r>
              <a:rPr b="1" lang="en-US" sz="3200" spc="-7" strike="noStrike">
                <a:solidFill>
                  <a:srgbClr val="6f2f9f"/>
                </a:solidFill>
                <a:latin typeface="Times New Roman"/>
              </a:rPr>
              <a:t>ister</a:t>
            </a:r>
            <a:r>
              <a:rPr b="1" lang="en-US" sz="3200" spc="-205" strike="noStrike">
                <a:solidFill>
                  <a:srgbClr val="6f2f9f"/>
                </a:solidFill>
                <a:latin typeface="Times New Roman"/>
              </a:rPr>
              <a:t> </a:t>
            </a:r>
            <a:r>
              <a:rPr b="1" lang="en-US" sz="3200" spc="-7" strike="noStrike">
                <a:solidFill>
                  <a:srgbClr val="6f2f9f"/>
                </a:solidFill>
                <a:latin typeface="Times New Roman"/>
              </a:rPr>
              <a:t>Array</a:t>
            </a:r>
            <a:r>
              <a:rPr b="1" lang="en-US" sz="3200" spc="29" strike="noStrike">
                <a:solidFill>
                  <a:srgbClr val="6f2f9f"/>
                </a:solidFill>
                <a:latin typeface="Times New Roman"/>
              </a:rPr>
              <a:t> </a:t>
            </a:r>
            <a:r>
              <a:rPr b="1" lang="en-US" sz="3200" spc="-1" strike="noStrike">
                <a:solidFill>
                  <a:srgbClr val="6f2f9f"/>
                </a:solidFill>
                <a:latin typeface="Times New Roman"/>
              </a:rPr>
              <a:t>a</a:t>
            </a:r>
            <a:r>
              <a:rPr b="1" lang="en-US" sz="3200" spc="-7" strike="noStrike">
                <a:solidFill>
                  <a:srgbClr val="6f2f9f"/>
                </a:solidFill>
                <a:latin typeface="Times New Roman"/>
              </a:rPr>
              <a:t>cting </a:t>
            </a:r>
            <a:r>
              <a:rPr b="1" lang="en-US" sz="3200" spc="-1" strike="noStrike">
                <a:solidFill>
                  <a:srgbClr val="6f2f9f"/>
                </a:solidFill>
                <a:latin typeface="Times New Roman"/>
              </a:rPr>
              <a:t>a</a:t>
            </a:r>
            <a:r>
              <a:rPr b="1" lang="en-US" sz="3200" spc="-7" strike="noStrike">
                <a:solidFill>
                  <a:srgbClr val="6f2f9f"/>
                </a:solidFill>
                <a:latin typeface="Times New Roman"/>
              </a:rPr>
              <a:t>s a</a:t>
            </a:r>
            <a:r>
              <a:rPr b="1" lang="en-US" sz="3200" spc="4" strike="noStrike">
                <a:solidFill>
                  <a:srgbClr val="6f2f9f"/>
                </a:solidFill>
                <a:latin typeface="Times New Roman"/>
              </a:rPr>
              <a:t> </a:t>
            </a:r>
            <a:r>
              <a:rPr b="1" lang="en-US" sz="3200" spc="-7" strike="noStrike">
                <a:solidFill>
                  <a:srgbClr val="6f2f9f"/>
                </a:solidFill>
                <a:latin typeface="Times New Roman"/>
              </a:rPr>
              <a:t>Dual Port</a:t>
            </a:r>
            <a:r>
              <a:rPr b="1" lang="en-US" sz="3200" spc="9" strike="noStrike">
                <a:solidFill>
                  <a:srgbClr val="6f2f9f"/>
                </a:solidFill>
                <a:latin typeface="Times New Roman"/>
              </a:rPr>
              <a:t> </a:t>
            </a:r>
            <a:r>
              <a:rPr b="1" lang="en-US" sz="3200" spc="-7" strike="noStrike">
                <a:solidFill>
                  <a:srgbClr val="6f2f9f"/>
                </a:solidFill>
                <a:latin typeface="Times New Roman"/>
              </a:rPr>
              <a:t>Me</a:t>
            </a:r>
            <a:r>
              <a:rPr b="1" lang="en-US" sz="3200" spc="-55" strike="noStrike">
                <a:solidFill>
                  <a:srgbClr val="6f2f9f"/>
                </a:solidFill>
                <a:latin typeface="Times New Roman"/>
              </a:rPr>
              <a:t>m</a:t>
            </a:r>
            <a:r>
              <a:rPr b="1" lang="en-US" sz="3200" spc="-1" strike="noStrike">
                <a:solidFill>
                  <a:srgbClr val="6f2f9f"/>
                </a:solidFill>
                <a:latin typeface="Times New Roman"/>
              </a:rPr>
              <a:t>o</a:t>
            </a:r>
            <a:r>
              <a:rPr b="1" lang="en-US" sz="3200" spc="-7" strike="noStrike">
                <a:solidFill>
                  <a:srgbClr val="6f2f9f"/>
                </a:solidFill>
                <a:latin typeface="Times New Roman"/>
              </a:rPr>
              <a:t>ry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object 3"/>
          <p:cNvSpPr/>
          <p:nvPr/>
        </p:nvSpPr>
        <p:spPr>
          <a:xfrm>
            <a:off x="0" y="115920"/>
            <a:ext cx="11378160" cy="256320"/>
          </a:xfrm>
          <a:custGeom>
            <a:avLst/>
            <a:gdLst/>
            <a:ah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object 5"/>
          <p:cNvSpPr/>
          <p:nvPr/>
        </p:nvSpPr>
        <p:spPr>
          <a:xfrm>
            <a:off x="2367000" y="1945800"/>
            <a:ext cx="619668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5465520"/>
              </a:tabLst>
            </a:pPr>
            <a:r>
              <a:rPr b="1" lang="en-US" sz="3600" spc="352" strike="noStrike">
                <a:solidFill>
                  <a:srgbClr val="ff0000"/>
                </a:solidFill>
                <a:latin typeface="Cambria"/>
              </a:rPr>
              <a:t>W</a:t>
            </a:r>
            <a:r>
              <a:rPr b="1" lang="en-US" sz="3600" spc="228" strike="noStrike">
                <a:solidFill>
                  <a:srgbClr val="ff0000"/>
                </a:solidFill>
                <a:latin typeface="Cambria"/>
              </a:rPr>
              <a:t>P</a:t>
            </a:r>
            <a:r>
              <a:rPr b="1" lang="en-US" sz="3600" spc="-1" strike="noStrike">
                <a:solidFill>
                  <a:srgbClr val="ff0000"/>
                </a:solidFill>
                <a:latin typeface="Cambria"/>
              </a:rPr>
              <a:t>	</a:t>
            </a:r>
            <a:r>
              <a:rPr b="1" lang="en-US" sz="3600" spc="522" strike="noStrike">
                <a:solidFill>
                  <a:srgbClr val="006fc0"/>
                </a:solidFill>
                <a:latin typeface="Cambria"/>
              </a:rPr>
              <a:t>RP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96080" y="381600"/>
            <a:ext cx="11199240" cy="1328040"/>
          </a:xfrm>
          <a:prstGeom prst="rect">
            <a:avLst/>
          </a:prstGeom>
          <a:noFill/>
          <a:ln w="0">
            <a:noFill/>
          </a:ln>
        </p:spPr>
        <p:txBody>
          <a:bodyPr lIns="0" rIns="0" tIns="182880" bIns="0" anchor="t">
            <a:noAutofit/>
          </a:bodyPr>
          <a:p>
            <a:pPr marL="3360960" indent="-1814040">
              <a:lnSpc>
                <a:spcPts val="4269"/>
              </a:lnSpc>
              <a:spcBef>
                <a:spcPts val="694"/>
              </a:spcBef>
              <a:buNone/>
              <a:tabLst>
                <a:tab algn="l" pos="0"/>
              </a:tabLst>
            </a:pPr>
            <a:r>
              <a:rPr b="1" lang="en-US" sz="4000" spc="333" strike="noStrike">
                <a:solidFill>
                  <a:srgbClr val="ff6600"/>
                </a:solidFill>
                <a:latin typeface="Cambria"/>
              </a:rPr>
              <a:t>WP</a:t>
            </a:r>
            <a:r>
              <a:rPr b="1" lang="en-US" sz="4000" spc="239" strike="noStrike">
                <a:solidFill>
                  <a:srgbClr val="ff6600"/>
                </a:solidFill>
                <a:latin typeface="Cambria"/>
              </a:rPr>
              <a:t> </a:t>
            </a:r>
            <a:r>
              <a:rPr b="1" lang="en-US" sz="4000" spc="299" strike="noStrike">
                <a:solidFill>
                  <a:srgbClr val="ff6600"/>
                </a:solidFill>
                <a:latin typeface="Cambria"/>
              </a:rPr>
              <a:t>and</a:t>
            </a:r>
            <a:r>
              <a:rPr b="1" lang="en-US" sz="4000" spc="228" strike="noStrike">
                <a:solidFill>
                  <a:srgbClr val="ff6600"/>
                </a:solidFill>
                <a:latin typeface="Cambria"/>
              </a:rPr>
              <a:t> </a:t>
            </a:r>
            <a:r>
              <a:rPr b="1" lang="en-US" sz="4000" spc="599" strike="noStrike">
                <a:solidFill>
                  <a:srgbClr val="ff6600"/>
                </a:solidFill>
                <a:latin typeface="Cambria"/>
              </a:rPr>
              <a:t>RP</a:t>
            </a:r>
            <a:r>
              <a:rPr b="1" lang="en-US" sz="4000" spc="262" strike="noStrike">
                <a:solidFill>
                  <a:srgbClr val="ff6600"/>
                </a:solidFill>
                <a:latin typeface="Cambria"/>
              </a:rPr>
              <a:t> </a:t>
            </a:r>
            <a:r>
              <a:rPr b="1" lang="en-US" sz="4000" spc="222" strike="noStrike">
                <a:solidFill>
                  <a:srgbClr val="ff6600"/>
                </a:solidFill>
                <a:latin typeface="Cambria"/>
              </a:rPr>
              <a:t>pointers</a:t>
            </a:r>
            <a:r>
              <a:rPr b="1" lang="en-US" sz="4000" spc="202" strike="noStrike">
                <a:solidFill>
                  <a:srgbClr val="ff6600"/>
                </a:solidFill>
                <a:latin typeface="Cambria"/>
              </a:rPr>
              <a:t> </a:t>
            </a:r>
            <a:r>
              <a:rPr b="1" lang="en-US" sz="4000" spc="4" strike="noStrike">
                <a:solidFill>
                  <a:srgbClr val="ff6600"/>
                </a:solidFill>
                <a:latin typeface="Cambria"/>
              </a:rPr>
              <a:t>–</a:t>
            </a:r>
            <a:r>
              <a:rPr b="1" lang="en-US" sz="4000" spc="248" strike="noStrike">
                <a:solidFill>
                  <a:srgbClr val="ff6600"/>
                </a:solidFill>
                <a:latin typeface="Cambria"/>
              </a:rPr>
              <a:t> </a:t>
            </a:r>
            <a:r>
              <a:rPr b="1" lang="en-US" sz="4000" spc="299" strike="noStrike">
                <a:solidFill>
                  <a:srgbClr val="ff6600"/>
                </a:solidFill>
                <a:latin typeface="Cambria"/>
              </a:rPr>
              <a:t>when</a:t>
            </a:r>
            <a:r>
              <a:rPr b="1" lang="en-US" sz="4000" spc="273" strike="noStrike">
                <a:solidFill>
                  <a:srgbClr val="ff6600"/>
                </a:solidFill>
                <a:latin typeface="Cambria"/>
              </a:rPr>
              <a:t> </a:t>
            </a:r>
            <a:r>
              <a:rPr b="1" lang="en-US" sz="4000" spc="202" strike="noStrike">
                <a:solidFill>
                  <a:srgbClr val="ff6600"/>
                </a:solidFill>
                <a:latin typeface="Cambria"/>
              </a:rPr>
              <a:t>to </a:t>
            </a:r>
            <a:r>
              <a:rPr b="1" lang="en-US" sz="4000" spc="-871" strike="noStrike">
                <a:solidFill>
                  <a:srgbClr val="ff6600"/>
                </a:solidFill>
                <a:latin typeface="Cambria"/>
              </a:rPr>
              <a:t> </a:t>
            </a:r>
            <a:r>
              <a:rPr b="1" lang="en-US" sz="4000" spc="259" strike="noStrike">
                <a:solidFill>
                  <a:srgbClr val="ff6600"/>
                </a:solidFill>
                <a:latin typeface="Cambria"/>
              </a:rPr>
              <a:t>increment</a:t>
            </a:r>
            <a:r>
              <a:rPr b="1" lang="en-US" sz="4000" spc="202" strike="noStrike">
                <a:solidFill>
                  <a:srgbClr val="ff6600"/>
                </a:solidFill>
                <a:latin typeface="Cambria"/>
              </a:rPr>
              <a:t> </a:t>
            </a:r>
            <a:r>
              <a:rPr b="1" lang="en-US" sz="4000" spc="259" strike="noStrike">
                <a:solidFill>
                  <a:srgbClr val="ff6600"/>
                </a:solidFill>
                <a:latin typeface="Cambria"/>
              </a:rPr>
              <a:t>them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12" name="object 7"/>
          <p:cNvGrpSpPr/>
          <p:nvPr/>
        </p:nvGrpSpPr>
        <p:grpSpPr>
          <a:xfrm>
            <a:off x="2225160" y="3535560"/>
            <a:ext cx="775080" cy="608040"/>
            <a:chOff x="2225160" y="3535560"/>
            <a:chExt cx="775080" cy="608040"/>
          </a:xfrm>
        </p:grpSpPr>
        <p:pic>
          <p:nvPicPr>
            <p:cNvPr id="313" name="object 8" descr=""/>
            <p:cNvPicPr/>
            <p:nvPr/>
          </p:nvPicPr>
          <p:blipFill>
            <a:blip r:embed="rId1"/>
            <a:stretch/>
          </p:blipFill>
          <p:spPr>
            <a:xfrm>
              <a:off x="2320920" y="3839040"/>
              <a:ext cx="679320" cy="304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14" name="object 9" descr=""/>
            <p:cNvPicPr/>
            <p:nvPr/>
          </p:nvPicPr>
          <p:blipFill>
            <a:blip r:embed="rId2"/>
            <a:stretch/>
          </p:blipFill>
          <p:spPr>
            <a:xfrm>
              <a:off x="2225160" y="3535560"/>
              <a:ext cx="213120" cy="389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5" name="object 10"/>
          <p:cNvSpPr/>
          <p:nvPr/>
        </p:nvSpPr>
        <p:spPr>
          <a:xfrm>
            <a:off x="2049480" y="3248640"/>
            <a:ext cx="55512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1" lang="en-US" sz="1400" spc="214" strike="noStrike">
                <a:solidFill>
                  <a:srgbClr val="000000"/>
                </a:solidFill>
                <a:latin typeface="Cambria"/>
              </a:rPr>
              <a:t>FU</a:t>
            </a:r>
            <a:r>
              <a:rPr b="1" lang="en-US" sz="1400" spc="222" strike="noStrike">
                <a:solidFill>
                  <a:srgbClr val="000000"/>
                </a:solidFill>
                <a:latin typeface="Cambria"/>
              </a:rPr>
              <a:t>LL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16" name="object 11"/>
          <p:cNvSpPr/>
          <p:nvPr/>
        </p:nvSpPr>
        <p:spPr>
          <a:xfrm>
            <a:off x="1811880" y="3970080"/>
            <a:ext cx="48024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1" lang="en-US" sz="1400" spc="154" strike="noStrike">
                <a:solidFill>
                  <a:srgbClr val="000000"/>
                </a:solidFill>
                <a:latin typeface="Cambria"/>
              </a:rPr>
              <a:t>WEN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317" name="object 12"/>
          <p:cNvGrpSpPr/>
          <p:nvPr/>
        </p:nvGrpSpPr>
        <p:grpSpPr>
          <a:xfrm>
            <a:off x="2491560" y="3991320"/>
            <a:ext cx="1216440" cy="1913760"/>
            <a:chOff x="2491560" y="3991320"/>
            <a:chExt cx="1216440" cy="1913760"/>
          </a:xfrm>
        </p:grpSpPr>
        <p:sp>
          <p:nvSpPr>
            <p:cNvPr id="318" name="object 13"/>
            <p:cNvSpPr/>
            <p:nvPr/>
          </p:nvSpPr>
          <p:spPr>
            <a:xfrm>
              <a:off x="2491560" y="4515480"/>
              <a:ext cx="1216440" cy="1389600"/>
            </a:xfrm>
            <a:custGeom>
              <a:avLst/>
              <a:gdLst/>
              <a:ahLst/>
              <a:rect l="l" t="t" r="r" b="b"/>
              <a:pathLst>
                <a:path w="1216660" h="1390014">
                  <a:moveTo>
                    <a:pt x="0" y="1389888"/>
                  </a:moveTo>
                  <a:lnTo>
                    <a:pt x="1216152" y="1389888"/>
                  </a:lnTo>
                  <a:lnTo>
                    <a:pt x="1216152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noFill/>
            <a:ln w="13949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object 14"/>
            <p:cNvSpPr/>
            <p:nvPr/>
          </p:nvSpPr>
          <p:spPr>
            <a:xfrm>
              <a:off x="3037320" y="3991320"/>
              <a:ext cx="360" cy="502560"/>
            </a:xfrm>
            <a:custGeom>
              <a:avLst/>
              <a:gdLst/>
              <a:ahLst/>
              <a:rect l="l" t="t" r="r" b="b"/>
              <a:pathLst>
                <a:path w="0" h="502920">
                  <a:moveTo>
                    <a:pt x="0" y="0"/>
                  </a:moveTo>
                  <a:lnTo>
                    <a:pt x="0" y="50279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object 15"/>
            <p:cNvSpPr/>
            <p:nvPr/>
          </p:nvSpPr>
          <p:spPr>
            <a:xfrm>
              <a:off x="3037320" y="3991320"/>
              <a:ext cx="360" cy="360"/>
            </a:xfrm>
            <a:custGeom>
              <a:avLst/>
              <a:gdLst/>
              <a:ah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dddd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object 16"/>
            <p:cNvSpPr/>
            <p:nvPr/>
          </p:nvSpPr>
          <p:spPr>
            <a:xfrm>
              <a:off x="2885040" y="3991320"/>
              <a:ext cx="154080" cy="360"/>
            </a:xfrm>
            <a:custGeom>
              <a:avLst/>
              <a:gdLst/>
              <a:ahLst/>
              <a:rect l="l" t="t" r="r" b="b"/>
              <a:pathLst>
                <a:path w="154305" h="0">
                  <a:moveTo>
                    <a:pt x="154178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2" name="object 17"/>
          <p:cNvSpPr/>
          <p:nvPr/>
        </p:nvSpPr>
        <p:spPr>
          <a:xfrm>
            <a:off x="2974680" y="4502160"/>
            <a:ext cx="2073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134" strike="noStrike">
                <a:solidFill>
                  <a:srgbClr val="000000"/>
                </a:solidFill>
                <a:latin typeface="Cambria"/>
              </a:rPr>
              <a:t>EN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23" name="object 18"/>
          <p:cNvSpPr/>
          <p:nvPr/>
        </p:nvSpPr>
        <p:spPr>
          <a:xfrm>
            <a:off x="3701880" y="4851000"/>
            <a:ext cx="626400" cy="286560"/>
          </a:xfrm>
          <a:custGeom>
            <a:avLst/>
            <a:gdLst/>
            <a:ahLst/>
            <a:rect l="l" t="t" r="r" b="b"/>
            <a:pathLst>
              <a:path w="626745" h="287020">
                <a:moveTo>
                  <a:pt x="626490" y="0"/>
                </a:moveTo>
                <a:lnTo>
                  <a:pt x="0" y="0"/>
                </a:lnTo>
              </a:path>
              <a:path w="626745" h="287020">
                <a:moveTo>
                  <a:pt x="626490" y="286511"/>
                </a:moveTo>
                <a:lnTo>
                  <a:pt x="0" y="286511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object 19"/>
          <p:cNvSpPr/>
          <p:nvPr/>
        </p:nvSpPr>
        <p:spPr>
          <a:xfrm>
            <a:off x="3868560" y="4651560"/>
            <a:ext cx="31284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58" strike="noStrike">
                <a:solidFill>
                  <a:srgbClr val="000000"/>
                </a:solidFill>
                <a:latin typeface="Cambria"/>
              </a:rPr>
              <a:t>W</a:t>
            </a:r>
            <a:r>
              <a:rPr b="0" lang="en-US" sz="1000" spc="89" strike="noStrike">
                <a:solidFill>
                  <a:srgbClr val="000000"/>
                </a:solidFill>
                <a:latin typeface="Cambria"/>
              </a:rPr>
              <a:t>A</a:t>
            </a:r>
            <a:r>
              <a:rPr b="0" lang="en-US" sz="1000" spc="4" strike="noStrike">
                <a:solidFill>
                  <a:srgbClr val="000000"/>
                </a:solidFill>
                <a:latin typeface="Cambria"/>
              </a:rPr>
              <a:t>2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25" name="object 20"/>
          <p:cNvSpPr/>
          <p:nvPr/>
        </p:nvSpPr>
        <p:spPr>
          <a:xfrm>
            <a:off x="3859920" y="4929480"/>
            <a:ext cx="31284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58" strike="noStrike">
                <a:solidFill>
                  <a:srgbClr val="000000"/>
                </a:solidFill>
                <a:latin typeface="Cambria"/>
              </a:rPr>
              <a:t>W</a:t>
            </a:r>
            <a:r>
              <a:rPr b="0" lang="en-US" sz="1000" spc="89" strike="noStrike">
                <a:solidFill>
                  <a:srgbClr val="000000"/>
                </a:solidFill>
                <a:latin typeface="Cambria"/>
              </a:rPr>
              <a:t>A</a:t>
            </a:r>
            <a:r>
              <a:rPr b="0" lang="en-US" sz="1000" spc="4" strike="noStrike">
                <a:solidFill>
                  <a:srgbClr val="000000"/>
                </a:solidFill>
                <a:latin typeface="Cambria"/>
              </a:rPr>
              <a:t>1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26" name="object 21"/>
          <p:cNvSpPr/>
          <p:nvPr/>
        </p:nvSpPr>
        <p:spPr>
          <a:xfrm>
            <a:off x="3688920" y="5262480"/>
            <a:ext cx="651960" cy="1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  <a:tabLst>
                <a:tab algn="l" pos="182880"/>
                <a:tab algn="l" pos="638640"/>
              </a:tabLst>
            </a:pPr>
            <a:r>
              <a:rPr b="0" lang="en-US" sz="1000" spc="58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 </a:t>
            </a:r>
            <a:r>
              <a:rPr b="0" lang="en-US" sz="1000" spc="58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	</a:t>
            </a:r>
            <a:r>
              <a:rPr b="0" lang="en-US" sz="1000" spc="4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WA0</a:t>
            </a:r>
            <a:r>
              <a:rPr b="0" lang="en-US" sz="1000" spc="49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	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27" name="object 22"/>
          <p:cNvSpPr/>
          <p:nvPr/>
        </p:nvSpPr>
        <p:spPr>
          <a:xfrm>
            <a:off x="3471120" y="4739400"/>
            <a:ext cx="21168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US" sz="1000" spc="117" strike="noStrike">
                <a:solidFill>
                  <a:srgbClr val="000000"/>
                </a:solidFill>
                <a:latin typeface="Cambria"/>
              </a:rPr>
              <a:t>QA</a:t>
            </a:r>
            <a:endParaRPr b="0" lang="en-IN" sz="1000" spc="-1" strike="noStrike">
              <a:latin typeface="Arial"/>
            </a:endParaRPr>
          </a:p>
          <a:p>
            <a:pPr marL="5040">
              <a:lnSpc>
                <a:spcPts val="2469"/>
              </a:lnSpc>
              <a:buNone/>
            </a:pPr>
            <a:r>
              <a:rPr b="0" lang="en-US" sz="1000" spc="83" strike="noStrike">
                <a:solidFill>
                  <a:srgbClr val="000000"/>
                </a:solidFill>
                <a:latin typeface="Cambria"/>
              </a:rPr>
              <a:t>QB  </a:t>
            </a:r>
            <a:r>
              <a:rPr b="0" lang="en-US" sz="1000" spc="148" strike="noStrike">
                <a:solidFill>
                  <a:srgbClr val="000000"/>
                </a:solidFill>
                <a:latin typeface="Cambria"/>
              </a:rPr>
              <a:t>QC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28" name="object 23"/>
          <p:cNvSpPr/>
          <p:nvPr/>
        </p:nvSpPr>
        <p:spPr>
          <a:xfrm>
            <a:off x="1963080" y="5664600"/>
            <a:ext cx="595440" cy="75960"/>
          </a:xfrm>
          <a:custGeom>
            <a:avLst/>
            <a:gdLst/>
            <a:ahLst/>
            <a:rect l="l" t="t" r="r" b="b"/>
            <a:pathLst>
              <a:path w="595630" h="76200">
                <a:moveTo>
                  <a:pt x="544576" y="38099"/>
                </a:moveTo>
                <a:lnTo>
                  <a:pt x="519175" y="76199"/>
                </a:lnTo>
                <a:lnTo>
                  <a:pt x="582676" y="44449"/>
                </a:lnTo>
                <a:lnTo>
                  <a:pt x="544576" y="44449"/>
                </a:lnTo>
                <a:lnTo>
                  <a:pt x="544576" y="38099"/>
                </a:lnTo>
                <a:close/>
              </a:path>
              <a:path w="595630" h="76200">
                <a:moveTo>
                  <a:pt x="540342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540342" y="44449"/>
                </a:lnTo>
                <a:lnTo>
                  <a:pt x="544576" y="38099"/>
                </a:lnTo>
                <a:lnTo>
                  <a:pt x="540342" y="31749"/>
                </a:lnTo>
                <a:close/>
              </a:path>
              <a:path w="595630" h="76200">
                <a:moveTo>
                  <a:pt x="582676" y="31749"/>
                </a:moveTo>
                <a:lnTo>
                  <a:pt x="544576" y="31749"/>
                </a:lnTo>
                <a:lnTo>
                  <a:pt x="544576" y="44449"/>
                </a:lnTo>
                <a:lnTo>
                  <a:pt x="582676" y="44449"/>
                </a:lnTo>
                <a:lnTo>
                  <a:pt x="595376" y="38099"/>
                </a:lnTo>
                <a:lnTo>
                  <a:pt x="582676" y="31749"/>
                </a:lnTo>
                <a:close/>
              </a:path>
              <a:path w="595630" h="76200">
                <a:moveTo>
                  <a:pt x="519175" y="0"/>
                </a:moveTo>
                <a:lnTo>
                  <a:pt x="544576" y="38099"/>
                </a:lnTo>
                <a:lnTo>
                  <a:pt x="544576" y="31749"/>
                </a:lnTo>
                <a:lnTo>
                  <a:pt x="582676" y="31749"/>
                </a:lnTo>
                <a:lnTo>
                  <a:pt x="519175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object 24"/>
          <p:cNvSpPr/>
          <p:nvPr/>
        </p:nvSpPr>
        <p:spPr>
          <a:xfrm>
            <a:off x="2601720" y="5591160"/>
            <a:ext cx="26136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US" sz="900" spc="134" strike="noStrike">
                <a:solidFill>
                  <a:srgbClr val="000000"/>
                </a:solidFill>
                <a:latin typeface="Cambria"/>
              </a:rPr>
              <a:t>C</a:t>
            </a:r>
            <a:r>
              <a:rPr b="0" lang="en-US" sz="900" spc="111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900" spc="137" strike="noStrike">
                <a:solidFill>
                  <a:srgbClr val="000000"/>
                </a:solidFill>
                <a:latin typeface="Cambria"/>
              </a:rPr>
              <a:t>K</a:t>
            </a:r>
            <a:endParaRPr b="0" lang="en-IN" sz="900" spc="-1" strike="noStrike">
              <a:latin typeface="Arial"/>
            </a:endParaRPr>
          </a:p>
        </p:txBody>
      </p:sp>
      <p:sp>
        <p:nvSpPr>
          <p:cNvPr id="330" name="object 25"/>
          <p:cNvSpPr/>
          <p:nvPr/>
        </p:nvSpPr>
        <p:spPr>
          <a:xfrm>
            <a:off x="2097720" y="5521320"/>
            <a:ext cx="30204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154" strike="noStrike">
                <a:solidFill>
                  <a:srgbClr val="000000"/>
                </a:solidFill>
                <a:latin typeface="Cambria"/>
              </a:rPr>
              <a:t>C</a:t>
            </a:r>
            <a:r>
              <a:rPr b="0" lang="en-US" sz="1000" spc="143" strike="noStrike">
                <a:solidFill>
                  <a:srgbClr val="000000"/>
                </a:solidFill>
                <a:latin typeface="Cambria"/>
              </a:rPr>
              <a:t>LK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1" name="object 26"/>
          <p:cNvSpPr/>
          <p:nvPr/>
        </p:nvSpPr>
        <p:spPr>
          <a:xfrm>
            <a:off x="3187080" y="5753880"/>
            <a:ext cx="3585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154" strike="noStrike">
                <a:solidFill>
                  <a:srgbClr val="000000"/>
                </a:solidFill>
                <a:latin typeface="Cambria"/>
              </a:rPr>
              <a:t>C</a:t>
            </a:r>
            <a:r>
              <a:rPr b="0" lang="en-US" sz="1000" spc="109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1000" spc="117" strike="noStrike">
                <a:solidFill>
                  <a:srgbClr val="000000"/>
                </a:solidFill>
                <a:latin typeface="Cambria"/>
              </a:rPr>
              <a:t>R</a:t>
            </a:r>
            <a:r>
              <a:rPr b="0" lang="en-US" sz="1000" spc="-106" strike="noStrike">
                <a:solidFill>
                  <a:srgbClr val="000000"/>
                </a:solidFill>
                <a:latin typeface="Cambria"/>
              </a:rPr>
              <a:t>~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2" name="object 27"/>
          <p:cNvSpPr/>
          <p:nvPr/>
        </p:nvSpPr>
        <p:spPr>
          <a:xfrm>
            <a:off x="3334680" y="5931360"/>
            <a:ext cx="360" cy="245880"/>
          </a:xfrm>
          <a:custGeom>
            <a:avLst/>
            <a:gdLst/>
            <a:ahLst/>
            <a:rect l="l" t="t" r="r" b="b"/>
            <a:pathLst>
              <a:path w="0" h="246379">
                <a:moveTo>
                  <a:pt x="0" y="24621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object 28"/>
          <p:cNvSpPr/>
          <p:nvPr/>
        </p:nvSpPr>
        <p:spPr>
          <a:xfrm>
            <a:off x="3308040" y="5999760"/>
            <a:ext cx="82908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  <a:tabLst>
                <a:tab algn="l" pos="299880"/>
              </a:tabLst>
            </a:pPr>
            <a:r>
              <a:rPr b="0" lang="en-US" sz="1000" spc="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 </a:t>
            </a:r>
            <a:r>
              <a:rPr b="0" lang="en-US" sz="1000" spc="52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	</a:t>
            </a:r>
            <a:r>
              <a:rPr b="0" lang="en-US" sz="1000" spc="94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R</a:t>
            </a:r>
            <a:r>
              <a:rPr b="0" lang="en-US" sz="1000" spc="13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E</a:t>
            </a:r>
            <a:r>
              <a:rPr b="0" lang="en-US" sz="1000" spc="11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S</a:t>
            </a:r>
            <a:r>
              <a:rPr b="0" lang="en-US" sz="1000" spc="13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E</a:t>
            </a:r>
            <a:r>
              <a:rPr b="0" lang="en-US" sz="1000" spc="-15" strike="noStrike">
                <a:solidFill>
                  <a:srgbClr val="000000"/>
                </a:solidFill>
                <a:latin typeface="Cambria"/>
              </a:rPr>
              <a:t>T~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34" name="object 29"/>
          <p:cNvSpPr/>
          <p:nvPr/>
        </p:nvSpPr>
        <p:spPr>
          <a:xfrm>
            <a:off x="3122280" y="3939120"/>
            <a:ext cx="62712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400" spc="162" strike="noStrike">
                <a:solidFill>
                  <a:srgbClr val="000000"/>
                </a:solidFill>
                <a:latin typeface="Cambria"/>
              </a:rPr>
              <a:t>WE</a:t>
            </a:r>
            <a:r>
              <a:rPr b="1" lang="en-US" sz="1400" spc="128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1" lang="en-US" sz="1400" spc="182" strike="noStrike">
                <a:solidFill>
                  <a:srgbClr val="000000"/>
                </a:solidFill>
                <a:latin typeface="Cambria"/>
              </a:rPr>
              <a:t>Q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35" name="object 30"/>
          <p:cNvSpPr/>
          <p:nvPr/>
        </p:nvSpPr>
        <p:spPr>
          <a:xfrm>
            <a:off x="3801240" y="4325400"/>
            <a:ext cx="33444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1" lang="en-US" sz="1400" spc="103" strike="noStrike">
                <a:solidFill>
                  <a:srgbClr val="000000"/>
                </a:solidFill>
                <a:latin typeface="Cambria"/>
              </a:rPr>
              <a:t>WP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336" name="object 31"/>
          <p:cNvGrpSpPr/>
          <p:nvPr/>
        </p:nvGrpSpPr>
        <p:grpSpPr>
          <a:xfrm>
            <a:off x="9051120" y="3462480"/>
            <a:ext cx="778320" cy="617040"/>
            <a:chOff x="9051120" y="3462480"/>
            <a:chExt cx="778320" cy="617040"/>
          </a:xfrm>
        </p:grpSpPr>
        <p:pic>
          <p:nvPicPr>
            <p:cNvPr id="337" name="object 32" descr=""/>
            <p:cNvPicPr/>
            <p:nvPr/>
          </p:nvPicPr>
          <p:blipFill>
            <a:blip r:embed="rId3"/>
            <a:stretch/>
          </p:blipFill>
          <p:spPr>
            <a:xfrm>
              <a:off x="9051120" y="3774960"/>
              <a:ext cx="682200" cy="304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8" name="object 33" descr=""/>
            <p:cNvPicPr/>
            <p:nvPr/>
          </p:nvPicPr>
          <p:blipFill>
            <a:blip r:embed="rId4"/>
            <a:stretch/>
          </p:blipFill>
          <p:spPr>
            <a:xfrm>
              <a:off x="9619560" y="3462480"/>
              <a:ext cx="209880" cy="389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39" name="object 34"/>
          <p:cNvSpPr/>
          <p:nvPr/>
        </p:nvSpPr>
        <p:spPr>
          <a:xfrm>
            <a:off x="9455040" y="3196080"/>
            <a:ext cx="72432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1" lang="en-US" sz="1400" spc="168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1" lang="en-US" sz="1400" spc="253" strike="noStrike">
                <a:solidFill>
                  <a:srgbClr val="000000"/>
                </a:solidFill>
                <a:latin typeface="Cambria"/>
              </a:rPr>
              <a:t>M</a:t>
            </a:r>
            <a:r>
              <a:rPr b="1" lang="en-US" sz="1400" spc="148" strike="noStrike">
                <a:solidFill>
                  <a:srgbClr val="000000"/>
                </a:solidFill>
                <a:latin typeface="Cambria"/>
              </a:rPr>
              <a:t>P</a:t>
            </a:r>
            <a:r>
              <a:rPr b="1" lang="en-US" sz="1400" spc="157" strike="noStrike">
                <a:solidFill>
                  <a:srgbClr val="000000"/>
                </a:solidFill>
                <a:latin typeface="Cambria"/>
              </a:rPr>
              <a:t>T</a:t>
            </a:r>
            <a:r>
              <a:rPr b="1" lang="en-US" sz="1400" spc="154" strike="noStrike">
                <a:solidFill>
                  <a:srgbClr val="000000"/>
                </a:solidFill>
                <a:latin typeface="Cambria"/>
              </a:rPr>
              <a:t>Y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40" name="object 35"/>
          <p:cNvSpPr/>
          <p:nvPr/>
        </p:nvSpPr>
        <p:spPr>
          <a:xfrm>
            <a:off x="9738000" y="3872880"/>
            <a:ext cx="45108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400" spc="199" strike="noStrike">
                <a:solidFill>
                  <a:srgbClr val="000000"/>
                </a:solidFill>
                <a:latin typeface="Cambria"/>
              </a:rPr>
              <a:t>R</a:t>
            </a:r>
            <a:r>
              <a:rPr b="1" lang="en-US" sz="1400" spc="228" strike="noStrike">
                <a:solidFill>
                  <a:srgbClr val="000000"/>
                </a:solidFill>
                <a:latin typeface="Cambria"/>
              </a:rPr>
              <a:t>EN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341" name="object 36"/>
          <p:cNvGrpSpPr/>
          <p:nvPr/>
        </p:nvGrpSpPr>
        <p:grpSpPr>
          <a:xfrm>
            <a:off x="6813720" y="3903120"/>
            <a:ext cx="2536200" cy="1983960"/>
            <a:chOff x="6813720" y="3903120"/>
            <a:chExt cx="2536200" cy="1983960"/>
          </a:xfrm>
        </p:grpSpPr>
        <p:sp>
          <p:nvSpPr>
            <p:cNvPr id="342" name="object 37"/>
            <p:cNvSpPr/>
            <p:nvPr/>
          </p:nvSpPr>
          <p:spPr>
            <a:xfrm>
              <a:off x="8133480" y="4494240"/>
              <a:ext cx="1216440" cy="1392840"/>
            </a:xfrm>
            <a:custGeom>
              <a:avLst/>
              <a:gdLst/>
              <a:ahLst/>
              <a:rect l="l" t="t" r="r" b="b"/>
              <a:pathLst>
                <a:path w="1216659" h="1393189">
                  <a:moveTo>
                    <a:pt x="0" y="1392936"/>
                  </a:moveTo>
                  <a:lnTo>
                    <a:pt x="1216152" y="1392936"/>
                  </a:lnTo>
                  <a:lnTo>
                    <a:pt x="1216152" y="0"/>
                  </a:lnTo>
                  <a:lnTo>
                    <a:pt x="0" y="0"/>
                  </a:lnTo>
                  <a:lnTo>
                    <a:pt x="0" y="1392936"/>
                  </a:lnTo>
                  <a:close/>
                </a:path>
              </a:pathLst>
            </a:custGeom>
            <a:noFill/>
            <a:ln w="13949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object 38"/>
            <p:cNvSpPr/>
            <p:nvPr/>
          </p:nvSpPr>
          <p:spPr>
            <a:xfrm>
              <a:off x="8673120" y="3903120"/>
              <a:ext cx="4680" cy="632880"/>
            </a:xfrm>
            <a:custGeom>
              <a:avLst/>
              <a:gdLst/>
              <a:ahLst/>
              <a:rect l="l" t="t" r="r" b="b"/>
              <a:pathLst>
                <a:path w="5079" h="633095">
                  <a:moveTo>
                    <a:pt x="4952" y="0"/>
                  </a:moveTo>
                  <a:lnTo>
                    <a:pt x="0" y="632713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object 39"/>
            <p:cNvSpPr/>
            <p:nvPr/>
          </p:nvSpPr>
          <p:spPr>
            <a:xfrm>
              <a:off x="8679240" y="3909240"/>
              <a:ext cx="360" cy="360"/>
            </a:xfrm>
            <a:custGeom>
              <a:avLst/>
              <a:gdLst/>
              <a:ah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dddd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object 40"/>
            <p:cNvSpPr/>
            <p:nvPr/>
          </p:nvSpPr>
          <p:spPr>
            <a:xfrm>
              <a:off x="6813720" y="3924360"/>
              <a:ext cx="2269800" cy="1219320"/>
            </a:xfrm>
            <a:custGeom>
              <a:avLst/>
              <a:gdLst/>
              <a:ahLst/>
              <a:rect l="l" t="t" r="r" b="b"/>
              <a:pathLst>
                <a:path w="2270125" h="1219835">
                  <a:moveTo>
                    <a:pt x="1865376" y="0"/>
                  </a:moveTo>
                  <a:lnTo>
                    <a:pt x="2269871" y="0"/>
                  </a:lnTo>
                </a:path>
                <a:path w="2270125" h="1219835">
                  <a:moveTo>
                    <a:pt x="1323086" y="928624"/>
                  </a:moveTo>
                  <a:lnTo>
                    <a:pt x="0" y="923544"/>
                  </a:lnTo>
                </a:path>
                <a:path w="2270125" h="1219835">
                  <a:moveTo>
                    <a:pt x="1323086" y="1213104"/>
                  </a:moveTo>
                  <a:lnTo>
                    <a:pt x="0" y="12195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6" name="object 41"/>
          <p:cNvSpPr/>
          <p:nvPr/>
        </p:nvSpPr>
        <p:spPr>
          <a:xfrm>
            <a:off x="7676280" y="4652280"/>
            <a:ext cx="27828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58" strike="noStrike">
                <a:solidFill>
                  <a:srgbClr val="000000"/>
                </a:solidFill>
                <a:latin typeface="Cambria"/>
              </a:rPr>
              <a:t>RA2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47" name="object 42"/>
          <p:cNvSpPr/>
          <p:nvPr/>
        </p:nvSpPr>
        <p:spPr>
          <a:xfrm>
            <a:off x="7667280" y="4930200"/>
            <a:ext cx="27828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58" strike="noStrike">
                <a:solidFill>
                  <a:srgbClr val="000000"/>
                </a:solidFill>
                <a:latin typeface="Cambria"/>
              </a:rPr>
              <a:t>RA1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48" name="object 43"/>
          <p:cNvSpPr/>
          <p:nvPr/>
        </p:nvSpPr>
        <p:spPr>
          <a:xfrm>
            <a:off x="6796440" y="5263200"/>
            <a:ext cx="1357920" cy="1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  <a:tabLst>
                <a:tab algn="l" pos="883440"/>
                <a:tab algn="l" pos="1344960"/>
              </a:tabLst>
            </a:pPr>
            <a:r>
              <a:rPr b="0" lang="en-US" sz="1000" spc="5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 </a:t>
            </a:r>
            <a:r>
              <a:rPr b="0" lang="en-US" sz="1000" spc="58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	</a:t>
            </a:r>
            <a:r>
              <a:rPr b="0" lang="en-US" sz="1000" spc="63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RA0</a:t>
            </a:r>
            <a:r>
              <a:rPr b="0" lang="en-US" sz="1000" spc="63" strike="noStrike" u="heavy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	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49" name="object 44"/>
          <p:cNvSpPr/>
          <p:nvPr/>
        </p:nvSpPr>
        <p:spPr>
          <a:xfrm>
            <a:off x="8187480" y="4745520"/>
            <a:ext cx="211680" cy="14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US" sz="1000" spc="117" strike="noStrike">
                <a:solidFill>
                  <a:srgbClr val="000000"/>
                </a:solidFill>
                <a:latin typeface="Cambria"/>
              </a:rPr>
              <a:t>QA</a:t>
            </a:r>
            <a:endParaRPr b="0" lang="en-IN" sz="1000" spc="-1" strike="noStrike">
              <a:latin typeface="Arial"/>
            </a:endParaRPr>
          </a:p>
          <a:p>
            <a:pPr marL="5040">
              <a:lnSpc>
                <a:spcPts val="2469"/>
              </a:lnSpc>
              <a:buNone/>
            </a:pPr>
            <a:r>
              <a:rPr b="0" lang="en-US" sz="1000" spc="83" strike="noStrike">
                <a:solidFill>
                  <a:srgbClr val="000000"/>
                </a:solidFill>
                <a:latin typeface="Cambria"/>
              </a:rPr>
              <a:t>QB  </a:t>
            </a:r>
            <a:r>
              <a:rPr b="0" lang="en-US" sz="1000" spc="148" strike="noStrike">
                <a:solidFill>
                  <a:srgbClr val="000000"/>
                </a:solidFill>
                <a:latin typeface="Cambria"/>
              </a:rPr>
              <a:t>QC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50" name="object 45"/>
          <p:cNvSpPr/>
          <p:nvPr/>
        </p:nvSpPr>
        <p:spPr>
          <a:xfrm>
            <a:off x="8973360" y="5882760"/>
            <a:ext cx="360" cy="245880"/>
          </a:xfrm>
          <a:custGeom>
            <a:avLst/>
            <a:gdLst/>
            <a:ahLst/>
            <a:rect l="l" t="t" r="r" b="b"/>
            <a:pathLst>
              <a:path w="0" h="246379">
                <a:moveTo>
                  <a:pt x="0" y="24621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object 46"/>
          <p:cNvSpPr/>
          <p:nvPr/>
        </p:nvSpPr>
        <p:spPr>
          <a:xfrm>
            <a:off x="8949960" y="5979960"/>
            <a:ext cx="830160" cy="31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  <a:tabLst>
                <a:tab algn="l" pos="300240"/>
              </a:tabLst>
            </a:pPr>
            <a:r>
              <a:rPr b="0" lang="en-US" sz="1000" spc="58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 </a:t>
            </a:r>
            <a:r>
              <a:rPr b="0" lang="en-US" sz="1000" spc="58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	</a:t>
            </a:r>
            <a:r>
              <a:rPr b="0" lang="en-US" sz="1000" spc="94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R</a:t>
            </a:r>
            <a:r>
              <a:rPr b="0" lang="en-US" sz="1000" spc="13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E</a:t>
            </a:r>
            <a:r>
              <a:rPr b="0" lang="en-US" sz="1000" spc="123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S</a:t>
            </a:r>
            <a:r>
              <a:rPr b="0" lang="en-US" sz="1000" spc="137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mbria"/>
              </a:rPr>
              <a:t>E</a:t>
            </a:r>
            <a:r>
              <a:rPr b="0" lang="en-US" sz="1000" spc="-12" strike="noStrike">
                <a:solidFill>
                  <a:srgbClr val="000000"/>
                </a:solidFill>
                <a:latin typeface="Cambria"/>
              </a:rPr>
              <a:t>T~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52" name="object 47"/>
          <p:cNvSpPr/>
          <p:nvPr/>
        </p:nvSpPr>
        <p:spPr>
          <a:xfrm>
            <a:off x="8488080" y="3626280"/>
            <a:ext cx="597960" cy="43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400" spc="199" strike="noStrike">
                <a:solidFill>
                  <a:srgbClr val="000000"/>
                </a:solidFill>
                <a:latin typeface="Cambria"/>
              </a:rPr>
              <a:t>R</a:t>
            </a:r>
            <a:r>
              <a:rPr b="1" lang="en-US" sz="1400" spc="208" strike="noStrike">
                <a:solidFill>
                  <a:srgbClr val="000000"/>
                </a:solidFill>
                <a:latin typeface="Cambria"/>
              </a:rPr>
              <a:t>E</a:t>
            </a:r>
            <a:r>
              <a:rPr b="1" lang="en-US" sz="1400" spc="233" strike="noStrike">
                <a:solidFill>
                  <a:srgbClr val="000000"/>
                </a:solidFill>
                <a:latin typeface="Cambria"/>
              </a:rPr>
              <a:t>N</a:t>
            </a:r>
            <a:r>
              <a:rPr b="1" lang="en-US" sz="1400" spc="182" strike="noStrike">
                <a:solidFill>
                  <a:srgbClr val="000000"/>
                </a:solidFill>
                <a:latin typeface="Cambria"/>
              </a:rPr>
              <a:t>Q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3" name="object 48"/>
          <p:cNvSpPr/>
          <p:nvPr/>
        </p:nvSpPr>
        <p:spPr>
          <a:xfrm>
            <a:off x="7118640" y="4486680"/>
            <a:ext cx="30204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1" lang="en-US" sz="1400" spc="188" strike="noStrike">
                <a:solidFill>
                  <a:srgbClr val="000000"/>
                </a:solidFill>
                <a:latin typeface="Cambria"/>
              </a:rPr>
              <a:t>RP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54" name="object 49"/>
          <p:cNvSpPr/>
          <p:nvPr/>
        </p:nvSpPr>
        <p:spPr>
          <a:xfrm>
            <a:off x="9272160" y="5681160"/>
            <a:ext cx="610560" cy="75960"/>
          </a:xfrm>
          <a:custGeom>
            <a:avLst/>
            <a:gdLst/>
            <a:ahLst/>
            <a:rect l="l" t="t" r="r" b="b"/>
            <a:pathLst>
              <a:path w="610870" h="76200">
                <a:moveTo>
                  <a:pt x="75691" y="0"/>
                </a:moveTo>
                <a:lnTo>
                  <a:pt x="0" y="39141"/>
                </a:lnTo>
                <a:lnTo>
                  <a:pt x="76707" y="76187"/>
                </a:lnTo>
                <a:lnTo>
                  <a:pt x="55158" y="44792"/>
                </a:lnTo>
                <a:lnTo>
                  <a:pt x="50926" y="44792"/>
                </a:lnTo>
                <a:lnTo>
                  <a:pt x="50673" y="32092"/>
                </a:lnTo>
                <a:lnTo>
                  <a:pt x="54949" y="32034"/>
                </a:lnTo>
                <a:lnTo>
                  <a:pt x="75691" y="0"/>
                </a:lnTo>
                <a:close/>
              </a:path>
              <a:path w="610870" h="76200">
                <a:moveTo>
                  <a:pt x="50800" y="38442"/>
                </a:moveTo>
                <a:lnTo>
                  <a:pt x="50926" y="44792"/>
                </a:lnTo>
                <a:lnTo>
                  <a:pt x="55119" y="44735"/>
                </a:lnTo>
                <a:lnTo>
                  <a:pt x="50800" y="38442"/>
                </a:lnTo>
                <a:close/>
              </a:path>
              <a:path w="610870" h="76200">
                <a:moveTo>
                  <a:pt x="55119" y="44735"/>
                </a:moveTo>
                <a:lnTo>
                  <a:pt x="50926" y="44792"/>
                </a:lnTo>
                <a:lnTo>
                  <a:pt x="55158" y="44792"/>
                </a:lnTo>
                <a:close/>
              </a:path>
              <a:path w="610870" h="76200">
                <a:moveTo>
                  <a:pt x="610488" y="24422"/>
                </a:moveTo>
                <a:lnTo>
                  <a:pt x="54949" y="32034"/>
                </a:lnTo>
                <a:lnTo>
                  <a:pt x="50800" y="38442"/>
                </a:lnTo>
                <a:lnTo>
                  <a:pt x="55119" y="44735"/>
                </a:lnTo>
                <a:lnTo>
                  <a:pt x="610742" y="37122"/>
                </a:lnTo>
                <a:lnTo>
                  <a:pt x="610488" y="24422"/>
                </a:lnTo>
                <a:close/>
              </a:path>
              <a:path w="610870" h="76200">
                <a:moveTo>
                  <a:pt x="54949" y="32034"/>
                </a:moveTo>
                <a:lnTo>
                  <a:pt x="50673" y="32092"/>
                </a:lnTo>
                <a:lnTo>
                  <a:pt x="50800" y="38442"/>
                </a:lnTo>
                <a:lnTo>
                  <a:pt x="54949" y="3203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object 50"/>
          <p:cNvSpPr/>
          <p:nvPr/>
        </p:nvSpPr>
        <p:spPr>
          <a:xfrm>
            <a:off x="8829360" y="5446080"/>
            <a:ext cx="493560" cy="59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4960" bIns="0" anchor="t">
            <a:spAutoFit/>
          </a:bodyPr>
          <a:p>
            <a:pPr marL="231840">
              <a:lnSpc>
                <a:spcPct val="100000"/>
              </a:lnSpc>
              <a:spcBef>
                <a:spcPts val="669"/>
              </a:spcBef>
              <a:buNone/>
            </a:pPr>
            <a:r>
              <a:rPr b="0" lang="en-US" sz="900" spc="134" strike="noStrike">
                <a:solidFill>
                  <a:srgbClr val="000000"/>
                </a:solidFill>
                <a:latin typeface="Cambria"/>
              </a:rPr>
              <a:t>C</a:t>
            </a:r>
            <a:r>
              <a:rPr b="0" lang="en-US" sz="900" spc="111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900" spc="137" strike="noStrike">
                <a:solidFill>
                  <a:srgbClr val="000000"/>
                </a:solidFill>
                <a:latin typeface="Cambria"/>
              </a:rPr>
              <a:t>K</a:t>
            </a:r>
            <a:endParaRPr b="0" lang="en-IN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buNone/>
            </a:pPr>
            <a:r>
              <a:rPr b="0" lang="en-US" sz="1000" spc="69" strike="noStrike">
                <a:solidFill>
                  <a:srgbClr val="000000"/>
                </a:solidFill>
                <a:latin typeface="Cambria"/>
              </a:rPr>
              <a:t>CLR~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56" name="object 51"/>
          <p:cNvSpPr/>
          <p:nvPr/>
        </p:nvSpPr>
        <p:spPr>
          <a:xfrm>
            <a:off x="9392040" y="5515200"/>
            <a:ext cx="30204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154" strike="noStrike">
                <a:solidFill>
                  <a:srgbClr val="000000"/>
                </a:solidFill>
                <a:latin typeface="Cambria"/>
              </a:rPr>
              <a:t>C</a:t>
            </a:r>
            <a:r>
              <a:rPr b="0" lang="en-US" sz="1000" spc="143" strike="noStrike">
                <a:solidFill>
                  <a:srgbClr val="000000"/>
                </a:solidFill>
                <a:latin typeface="Cambria"/>
              </a:rPr>
              <a:t>LK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357" name="object 52"/>
          <p:cNvSpPr/>
          <p:nvPr/>
        </p:nvSpPr>
        <p:spPr>
          <a:xfrm>
            <a:off x="8564760" y="4504320"/>
            <a:ext cx="207360" cy="31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1000" spc="134" strike="noStrike">
                <a:solidFill>
                  <a:srgbClr val="000000"/>
                </a:solidFill>
                <a:latin typeface="Cambria"/>
              </a:rPr>
              <a:t>EN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object 3"/>
          <p:cNvSpPr/>
          <p:nvPr/>
        </p:nvSpPr>
        <p:spPr>
          <a:xfrm>
            <a:off x="0" y="115920"/>
            <a:ext cx="11378160" cy="256320"/>
          </a:xfrm>
          <a:custGeom>
            <a:avLst/>
            <a:gdLst/>
            <a:ah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341000" y="478080"/>
            <a:ext cx="8174520" cy="1206720"/>
          </a:xfrm>
          <a:prstGeom prst="rect">
            <a:avLst/>
          </a:prstGeom>
          <a:noFill/>
          <a:ln w="0">
            <a:noFill/>
          </a:ln>
        </p:spPr>
        <p:txBody>
          <a:bodyPr lIns="0" rIns="0" tIns="61560" bIns="0" anchor="t">
            <a:noAutofit/>
          </a:bodyPr>
          <a:p>
            <a:pPr marL="12600">
              <a:lnSpc>
                <a:spcPts val="3030"/>
              </a:lnSpc>
              <a:spcBef>
                <a:spcPts val="485"/>
              </a:spcBef>
              <a:buNone/>
            </a:pPr>
            <a:r>
              <a:rPr b="0" lang="en-US" sz="2800" spc="-15" strike="noStrike">
                <a:solidFill>
                  <a:srgbClr val="000000"/>
                </a:solidFill>
                <a:latin typeface="Calibri"/>
              </a:rPr>
              <a:t>For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26" strike="noStrike">
                <a:solidFill>
                  <a:srgbClr val="000000"/>
                </a:solidFill>
                <a:latin typeface="Calibri"/>
              </a:rPr>
              <a:t>SEQUENTIALLY</a:t>
            </a:r>
            <a:r>
              <a:rPr b="0" lang="en-US" sz="28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changing</a:t>
            </a:r>
            <a:r>
              <a:rPr b="0" lang="en-US" sz="2800" spc="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5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such</a:t>
            </a:r>
            <a:r>
              <a:rPr b="0" lang="en-US" sz="2800" spc="2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</a:t>
            </a:r>
            <a:r>
              <a:rPr b="0" lang="en-US" sz="28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WP</a:t>
            </a:r>
            <a:r>
              <a:rPr b="0" lang="en-US" sz="2800" spc="-2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9" strike="noStrike">
                <a:solidFill>
                  <a:srgbClr val="006fc0"/>
                </a:solidFill>
                <a:latin typeface="Calibri"/>
              </a:rPr>
              <a:t>RP</a:t>
            </a:r>
            <a:r>
              <a:rPr b="0" lang="en-US" sz="2800" spc="4" strike="noStrike">
                <a:solidFill>
                  <a:srgbClr val="006fc0"/>
                </a:solidFill>
                <a:latin typeface="Calibri"/>
              </a:rPr>
              <a:t> </a:t>
            </a:r>
            <a:r>
              <a:rPr b="0" lang="en-US" sz="2800" spc="-7" strike="noStrike">
                <a:solidFill>
                  <a:srgbClr val="000000"/>
                </a:solidFill>
                <a:latin typeface="Calibri"/>
              </a:rPr>
              <a:t>use </a:t>
            </a:r>
            <a:r>
              <a:rPr b="0" lang="en-US" sz="2800" spc="-62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52" strike="noStrike">
                <a:solidFill>
                  <a:srgbClr val="000000"/>
                </a:solidFill>
                <a:latin typeface="Calibri"/>
              </a:rPr>
              <a:t>GRAY</a:t>
            </a:r>
            <a:r>
              <a:rPr b="0" lang="en-US" sz="2800" spc="-4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2" strike="noStrike">
                <a:solidFill>
                  <a:srgbClr val="000000"/>
                </a:solidFill>
                <a:latin typeface="Calibri"/>
              </a:rPr>
              <a:t>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360" name="object 6"/>
          <p:cNvGrpSpPr/>
          <p:nvPr/>
        </p:nvGrpSpPr>
        <p:grpSpPr>
          <a:xfrm>
            <a:off x="1261800" y="1990440"/>
            <a:ext cx="3911760" cy="1792440"/>
            <a:chOff x="1261800" y="1990440"/>
            <a:chExt cx="3911760" cy="1792440"/>
          </a:xfrm>
        </p:grpSpPr>
        <p:sp>
          <p:nvSpPr>
            <p:cNvPr id="361" name="object 7"/>
            <p:cNvSpPr/>
            <p:nvPr/>
          </p:nvSpPr>
          <p:spPr>
            <a:xfrm>
              <a:off x="1261800" y="1990440"/>
              <a:ext cx="2666520" cy="1658160"/>
            </a:xfrm>
            <a:custGeom>
              <a:avLst/>
              <a:gdLst/>
              <a:ahLst/>
              <a:rect l="l" t="t" r="r" b="b"/>
              <a:pathLst>
                <a:path w="2667000" h="1658620">
                  <a:moveTo>
                    <a:pt x="0" y="1255776"/>
                  </a:moveTo>
                  <a:lnTo>
                    <a:pt x="1258824" y="1255776"/>
                  </a:lnTo>
                  <a:lnTo>
                    <a:pt x="1258824" y="0"/>
                  </a:lnTo>
                  <a:lnTo>
                    <a:pt x="0" y="0"/>
                  </a:lnTo>
                  <a:lnTo>
                    <a:pt x="0" y="1255776"/>
                  </a:lnTo>
                  <a:close/>
                </a:path>
                <a:path w="2667000" h="1658620">
                  <a:moveTo>
                    <a:pt x="2115312" y="1658111"/>
                  </a:moveTo>
                  <a:lnTo>
                    <a:pt x="2667000" y="1658111"/>
                  </a:lnTo>
                  <a:lnTo>
                    <a:pt x="2667000" y="780287"/>
                  </a:lnTo>
                  <a:lnTo>
                    <a:pt x="2115312" y="780287"/>
                  </a:lnTo>
                  <a:lnTo>
                    <a:pt x="2115312" y="1658111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object 8"/>
            <p:cNvSpPr/>
            <p:nvPr/>
          </p:nvSpPr>
          <p:spPr>
            <a:xfrm>
              <a:off x="2522160" y="2612160"/>
              <a:ext cx="2651400" cy="1170720"/>
            </a:xfrm>
            <a:custGeom>
              <a:avLst/>
              <a:gdLst/>
              <a:ahLst/>
              <a:rect l="l" t="t" r="r" b="b"/>
              <a:pathLst>
                <a:path w="2651760" h="1170939">
                  <a:moveTo>
                    <a:pt x="857250" y="598297"/>
                  </a:moveTo>
                  <a:lnTo>
                    <a:pt x="846493" y="591058"/>
                  </a:lnTo>
                  <a:lnTo>
                    <a:pt x="739521" y="519049"/>
                  </a:lnTo>
                  <a:lnTo>
                    <a:pt x="732409" y="573697"/>
                  </a:lnTo>
                  <a:lnTo>
                    <a:pt x="684022" y="559562"/>
                  </a:lnTo>
                  <a:lnTo>
                    <a:pt x="648208" y="545084"/>
                  </a:lnTo>
                  <a:lnTo>
                    <a:pt x="597916" y="519430"/>
                  </a:lnTo>
                  <a:lnTo>
                    <a:pt x="552577" y="489458"/>
                  </a:lnTo>
                  <a:lnTo>
                    <a:pt x="513207" y="456057"/>
                  </a:lnTo>
                  <a:lnTo>
                    <a:pt x="481076" y="419862"/>
                  </a:lnTo>
                  <a:lnTo>
                    <a:pt x="456819" y="381889"/>
                  </a:lnTo>
                  <a:lnTo>
                    <a:pt x="441579" y="342773"/>
                  </a:lnTo>
                  <a:lnTo>
                    <a:pt x="436372" y="302641"/>
                  </a:lnTo>
                  <a:lnTo>
                    <a:pt x="435610" y="288163"/>
                  </a:lnTo>
                  <a:lnTo>
                    <a:pt x="426212" y="245237"/>
                  </a:lnTo>
                  <a:lnTo>
                    <a:pt x="406654" y="203581"/>
                  </a:lnTo>
                  <a:lnTo>
                    <a:pt x="378206" y="164084"/>
                  </a:lnTo>
                  <a:lnTo>
                    <a:pt x="341884" y="127000"/>
                  </a:lnTo>
                  <a:lnTo>
                    <a:pt x="298958" y="93599"/>
                  </a:lnTo>
                  <a:lnTo>
                    <a:pt x="233172" y="55245"/>
                  </a:lnTo>
                  <a:lnTo>
                    <a:pt x="197231" y="39243"/>
                  </a:lnTo>
                  <a:lnTo>
                    <a:pt x="159766" y="25781"/>
                  </a:lnTo>
                  <a:lnTo>
                    <a:pt x="120904" y="14732"/>
                  </a:lnTo>
                  <a:lnTo>
                    <a:pt x="81153" y="6731"/>
                  </a:lnTo>
                  <a:lnTo>
                    <a:pt x="40767" y="1778"/>
                  </a:lnTo>
                  <a:lnTo>
                    <a:pt x="254" y="0"/>
                  </a:lnTo>
                  <a:lnTo>
                    <a:pt x="0" y="15240"/>
                  </a:lnTo>
                  <a:lnTo>
                    <a:pt x="20066" y="15621"/>
                  </a:lnTo>
                  <a:lnTo>
                    <a:pt x="39751" y="16891"/>
                  </a:lnTo>
                  <a:lnTo>
                    <a:pt x="78994" y="21844"/>
                  </a:lnTo>
                  <a:lnTo>
                    <a:pt x="117602" y="29591"/>
                  </a:lnTo>
                  <a:lnTo>
                    <a:pt x="155194" y="40386"/>
                  </a:lnTo>
                  <a:lnTo>
                    <a:pt x="191897" y="53467"/>
                  </a:lnTo>
                  <a:lnTo>
                    <a:pt x="226822" y="68961"/>
                  </a:lnTo>
                  <a:lnTo>
                    <a:pt x="275463" y="96266"/>
                  </a:lnTo>
                  <a:lnTo>
                    <a:pt x="318897" y="127508"/>
                  </a:lnTo>
                  <a:lnTo>
                    <a:pt x="356108" y="162052"/>
                  </a:lnTo>
                  <a:lnTo>
                    <a:pt x="385699" y="199009"/>
                  </a:lnTo>
                  <a:lnTo>
                    <a:pt x="407035" y="237490"/>
                  </a:lnTo>
                  <a:lnTo>
                    <a:pt x="418846" y="276987"/>
                  </a:lnTo>
                  <a:lnTo>
                    <a:pt x="421767" y="317119"/>
                  </a:lnTo>
                  <a:lnTo>
                    <a:pt x="423672" y="331597"/>
                  </a:lnTo>
                  <a:lnTo>
                    <a:pt x="436499" y="374396"/>
                  </a:lnTo>
                  <a:lnTo>
                    <a:pt x="459232" y="415544"/>
                  </a:lnTo>
                  <a:lnTo>
                    <a:pt x="490347" y="454406"/>
                  </a:lnTo>
                  <a:lnTo>
                    <a:pt x="528828" y="490220"/>
                  </a:lnTo>
                  <a:lnTo>
                    <a:pt x="573786" y="522605"/>
                  </a:lnTo>
                  <a:lnTo>
                    <a:pt x="623951" y="550545"/>
                  </a:lnTo>
                  <a:lnTo>
                    <a:pt x="660019" y="566547"/>
                  </a:lnTo>
                  <a:lnTo>
                    <a:pt x="697484" y="580136"/>
                  </a:lnTo>
                  <a:lnTo>
                    <a:pt x="730453" y="588708"/>
                  </a:lnTo>
                  <a:lnTo>
                    <a:pt x="723138" y="645033"/>
                  </a:lnTo>
                  <a:lnTo>
                    <a:pt x="857250" y="598297"/>
                  </a:lnTo>
                  <a:close/>
                </a:path>
                <a:path w="2651760" h="1170939">
                  <a:moveTo>
                    <a:pt x="2648559" y="1115314"/>
                  </a:moveTo>
                  <a:lnTo>
                    <a:pt x="2536698" y="1115314"/>
                  </a:lnTo>
                  <a:lnTo>
                    <a:pt x="2524239" y="1115314"/>
                  </a:lnTo>
                  <a:lnTo>
                    <a:pt x="2521204" y="1170432"/>
                  </a:lnTo>
                  <a:lnTo>
                    <a:pt x="2648559" y="1115314"/>
                  </a:lnTo>
                  <a:close/>
                </a:path>
                <a:path w="2651760" h="1170939">
                  <a:moveTo>
                    <a:pt x="2651506" y="1114044"/>
                  </a:moveTo>
                  <a:lnTo>
                    <a:pt x="2528189" y="1043686"/>
                  </a:lnTo>
                  <a:lnTo>
                    <a:pt x="2525128" y="1099058"/>
                  </a:lnTo>
                  <a:lnTo>
                    <a:pt x="2507996" y="1097534"/>
                  </a:lnTo>
                  <a:lnTo>
                    <a:pt x="2452116" y="1089406"/>
                  </a:lnTo>
                  <a:lnTo>
                    <a:pt x="2371471" y="1072896"/>
                  </a:lnTo>
                  <a:lnTo>
                    <a:pt x="2320417" y="1059180"/>
                  </a:lnTo>
                  <a:lnTo>
                    <a:pt x="2272157" y="1043686"/>
                  </a:lnTo>
                  <a:lnTo>
                    <a:pt x="2227199" y="1026541"/>
                  </a:lnTo>
                  <a:lnTo>
                    <a:pt x="2185797" y="1007872"/>
                  </a:lnTo>
                  <a:lnTo>
                    <a:pt x="2148586" y="988072"/>
                  </a:lnTo>
                  <a:lnTo>
                    <a:pt x="2115947" y="967105"/>
                  </a:lnTo>
                  <a:lnTo>
                    <a:pt x="2076831" y="934466"/>
                  </a:lnTo>
                  <a:lnTo>
                    <a:pt x="2050669" y="901065"/>
                  </a:lnTo>
                  <a:lnTo>
                    <a:pt x="2038286" y="867232"/>
                  </a:lnTo>
                  <a:lnTo>
                    <a:pt x="2038261" y="866902"/>
                  </a:lnTo>
                  <a:lnTo>
                    <a:pt x="2028698" y="816991"/>
                  </a:lnTo>
                  <a:lnTo>
                    <a:pt x="2004695" y="779653"/>
                  </a:lnTo>
                  <a:lnTo>
                    <a:pt x="1967611" y="744601"/>
                  </a:lnTo>
                  <a:lnTo>
                    <a:pt x="1936369" y="722503"/>
                  </a:lnTo>
                  <a:lnTo>
                    <a:pt x="1900301" y="701421"/>
                  </a:lnTo>
                  <a:lnTo>
                    <a:pt x="1860042" y="681609"/>
                  </a:lnTo>
                  <a:lnTo>
                    <a:pt x="1815973" y="663448"/>
                  </a:lnTo>
                  <a:lnTo>
                    <a:pt x="1768475" y="646811"/>
                  </a:lnTo>
                  <a:lnTo>
                    <a:pt x="1718056" y="631952"/>
                  </a:lnTo>
                  <a:lnTo>
                    <a:pt x="1637919" y="613537"/>
                  </a:lnTo>
                  <a:lnTo>
                    <a:pt x="1582039" y="604139"/>
                  </a:lnTo>
                  <a:lnTo>
                    <a:pt x="1524889" y="597154"/>
                  </a:lnTo>
                  <a:lnTo>
                    <a:pt x="1466850" y="592836"/>
                  </a:lnTo>
                  <a:lnTo>
                    <a:pt x="1408430" y="591312"/>
                  </a:lnTo>
                  <a:lnTo>
                    <a:pt x="1408176" y="606552"/>
                  </a:lnTo>
                  <a:lnTo>
                    <a:pt x="1437386" y="606933"/>
                  </a:lnTo>
                  <a:lnTo>
                    <a:pt x="1466215" y="608076"/>
                  </a:lnTo>
                  <a:lnTo>
                    <a:pt x="1523619" y="612267"/>
                  </a:lnTo>
                  <a:lnTo>
                    <a:pt x="1580007" y="619252"/>
                  </a:lnTo>
                  <a:lnTo>
                    <a:pt x="1635125" y="628523"/>
                  </a:lnTo>
                  <a:lnTo>
                    <a:pt x="1688465" y="640207"/>
                  </a:lnTo>
                  <a:lnTo>
                    <a:pt x="1739519" y="653796"/>
                  </a:lnTo>
                  <a:lnTo>
                    <a:pt x="1787779" y="669290"/>
                  </a:lnTo>
                  <a:lnTo>
                    <a:pt x="1832864" y="686435"/>
                  </a:lnTo>
                  <a:lnTo>
                    <a:pt x="1874266" y="705104"/>
                  </a:lnTo>
                  <a:lnTo>
                    <a:pt x="1911477" y="725043"/>
                  </a:lnTo>
                  <a:lnTo>
                    <a:pt x="1944116" y="745998"/>
                  </a:lnTo>
                  <a:lnTo>
                    <a:pt x="1983359" y="778891"/>
                  </a:lnTo>
                  <a:lnTo>
                    <a:pt x="2009521" y="812546"/>
                  </a:lnTo>
                  <a:lnTo>
                    <a:pt x="2022348" y="857123"/>
                  </a:lnTo>
                  <a:lnTo>
                    <a:pt x="2023110" y="869061"/>
                  </a:lnTo>
                  <a:lnTo>
                    <a:pt x="2023237" y="869823"/>
                  </a:lnTo>
                  <a:lnTo>
                    <a:pt x="2023364" y="870204"/>
                  </a:lnTo>
                  <a:lnTo>
                    <a:pt x="2026031" y="882269"/>
                  </a:lnTo>
                  <a:lnTo>
                    <a:pt x="2030603" y="895223"/>
                  </a:lnTo>
                  <a:lnTo>
                    <a:pt x="2054606" y="932815"/>
                  </a:lnTo>
                  <a:lnTo>
                    <a:pt x="2091944" y="968133"/>
                  </a:lnTo>
                  <a:lnTo>
                    <a:pt x="2123186" y="990358"/>
                  </a:lnTo>
                  <a:lnTo>
                    <a:pt x="2159254" y="1011428"/>
                  </a:lnTo>
                  <a:lnTo>
                    <a:pt x="2199513" y="1031240"/>
                  </a:lnTo>
                  <a:lnTo>
                    <a:pt x="2243582" y="1049528"/>
                  </a:lnTo>
                  <a:lnTo>
                    <a:pt x="2291207" y="1066165"/>
                  </a:lnTo>
                  <a:lnTo>
                    <a:pt x="2341499" y="1081024"/>
                  </a:lnTo>
                  <a:lnTo>
                    <a:pt x="2421636" y="1099439"/>
                  </a:lnTo>
                  <a:lnTo>
                    <a:pt x="2477516" y="1108837"/>
                  </a:lnTo>
                  <a:lnTo>
                    <a:pt x="2524290" y="1114247"/>
                  </a:lnTo>
                  <a:lnTo>
                    <a:pt x="2536787" y="1114247"/>
                  </a:lnTo>
                  <a:lnTo>
                    <a:pt x="2651048" y="1114247"/>
                  </a:lnTo>
                  <a:lnTo>
                    <a:pt x="2651506" y="1114044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3" name="object 9"/>
          <p:cNvSpPr/>
          <p:nvPr/>
        </p:nvSpPr>
        <p:spPr>
          <a:xfrm>
            <a:off x="2794320" y="2341800"/>
            <a:ext cx="33372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1" lang="en-US" sz="1400" spc="103" strike="noStrike">
                <a:solidFill>
                  <a:srgbClr val="ff0000"/>
                </a:solidFill>
                <a:latin typeface="Cambria"/>
              </a:rPr>
              <a:t>WP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64" name="object 10"/>
          <p:cNvSpPr/>
          <p:nvPr/>
        </p:nvSpPr>
        <p:spPr>
          <a:xfrm>
            <a:off x="4124160" y="2945520"/>
            <a:ext cx="451080" cy="43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1" lang="en-US" sz="1400" spc="137" strike="noStrike">
                <a:solidFill>
                  <a:srgbClr val="ff0000"/>
                </a:solidFill>
                <a:latin typeface="Cambria"/>
              </a:rPr>
              <a:t>WPS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65" name="object 11"/>
          <p:cNvSpPr/>
          <p:nvPr/>
        </p:nvSpPr>
        <p:spPr>
          <a:xfrm>
            <a:off x="1428840" y="2338560"/>
            <a:ext cx="89316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23" strike="noStrike">
                <a:solidFill>
                  <a:srgbClr val="000000"/>
                </a:solidFill>
                <a:latin typeface="Cambria"/>
              </a:rPr>
              <a:t>Gray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"/>
              </a:spcBef>
              <a:buNone/>
            </a:pP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Counter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6" name="object 12"/>
          <p:cNvSpPr/>
          <p:nvPr/>
        </p:nvSpPr>
        <p:spPr>
          <a:xfrm>
            <a:off x="1449360" y="3063600"/>
            <a:ext cx="3389760" cy="1623240"/>
          </a:xfrm>
          <a:custGeom>
            <a:avLst/>
            <a:gdLst/>
            <a:ahLst/>
            <a:rect l="l" t="t" r="r" b="b"/>
            <a:pathLst>
              <a:path w="3390265" h="1623695">
                <a:moveTo>
                  <a:pt x="3390138" y="622554"/>
                </a:moveTo>
                <a:lnTo>
                  <a:pt x="3375202" y="615188"/>
                </a:lnTo>
                <a:lnTo>
                  <a:pt x="3313684" y="584835"/>
                </a:lnTo>
                <a:lnTo>
                  <a:pt x="3334207" y="615226"/>
                </a:lnTo>
                <a:lnTo>
                  <a:pt x="3267456" y="615696"/>
                </a:lnTo>
                <a:lnTo>
                  <a:pt x="3145790" y="617855"/>
                </a:lnTo>
                <a:lnTo>
                  <a:pt x="2967228" y="623570"/>
                </a:lnTo>
                <a:lnTo>
                  <a:pt x="2796159" y="631952"/>
                </a:lnTo>
                <a:lnTo>
                  <a:pt x="2635758" y="642620"/>
                </a:lnTo>
                <a:lnTo>
                  <a:pt x="2489327" y="655447"/>
                </a:lnTo>
                <a:lnTo>
                  <a:pt x="2401189" y="664718"/>
                </a:lnTo>
                <a:lnTo>
                  <a:pt x="2303145" y="677418"/>
                </a:lnTo>
                <a:lnTo>
                  <a:pt x="2251583" y="685546"/>
                </a:lnTo>
                <a:lnTo>
                  <a:pt x="2191893" y="696722"/>
                </a:lnTo>
                <a:lnTo>
                  <a:pt x="2154428" y="705358"/>
                </a:lnTo>
                <a:lnTo>
                  <a:pt x="2115312" y="717296"/>
                </a:lnTo>
                <a:lnTo>
                  <a:pt x="2080133" y="736727"/>
                </a:lnTo>
                <a:lnTo>
                  <a:pt x="2079752" y="736981"/>
                </a:lnTo>
                <a:lnTo>
                  <a:pt x="2079498" y="737362"/>
                </a:lnTo>
                <a:lnTo>
                  <a:pt x="2079244" y="737616"/>
                </a:lnTo>
                <a:lnTo>
                  <a:pt x="2076831" y="740664"/>
                </a:lnTo>
                <a:lnTo>
                  <a:pt x="2076577" y="741172"/>
                </a:lnTo>
                <a:lnTo>
                  <a:pt x="2076196" y="741553"/>
                </a:lnTo>
                <a:lnTo>
                  <a:pt x="2076069" y="742061"/>
                </a:lnTo>
                <a:lnTo>
                  <a:pt x="2074545" y="744982"/>
                </a:lnTo>
                <a:lnTo>
                  <a:pt x="2074291" y="745744"/>
                </a:lnTo>
                <a:lnTo>
                  <a:pt x="2074037" y="746379"/>
                </a:lnTo>
                <a:lnTo>
                  <a:pt x="2073402" y="750189"/>
                </a:lnTo>
                <a:lnTo>
                  <a:pt x="2073148" y="752182"/>
                </a:lnTo>
                <a:lnTo>
                  <a:pt x="2072703" y="753148"/>
                </a:lnTo>
                <a:lnTo>
                  <a:pt x="2033143" y="774065"/>
                </a:lnTo>
                <a:lnTo>
                  <a:pt x="1992122" y="785495"/>
                </a:lnTo>
                <a:lnTo>
                  <a:pt x="1923669" y="799465"/>
                </a:lnTo>
                <a:lnTo>
                  <a:pt x="1874266" y="807593"/>
                </a:lnTo>
                <a:lnTo>
                  <a:pt x="1799717" y="817880"/>
                </a:lnTo>
                <a:lnTo>
                  <a:pt x="1715897" y="827659"/>
                </a:lnTo>
                <a:lnTo>
                  <a:pt x="1624076" y="836676"/>
                </a:lnTo>
                <a:lnTo>
                  <a:pt x="1524889" y="844804"/>
                </a:lnTo>
                <a:lnTo>
                  <a:pt x="1364869" y="855472"/>
                </a:lnTo>
                <a:lnTo>
                  <a:pt x="1193927" y="863854"/>
                </a:lnTo>
                <a:lnTo>
                  <a:pt x="1015492" y="869569"/>
                </a:lnTo>
                <a:lnTo>
                  <a:pt x="893826" y="871601"/>
                </a:lnTo>
                <a:lnTo>
                  <a:pt x="800874" y="872185"/>
                </a:lnTo>
                <a:lnTo>
                  <a:pt x="801751" y="862711"/>
                </a:lnTo>
                <a:lnTo>
                  <a:pt x="802640" y="843915"/>
                </a:lnTo>
                <a:lnTo>
                  <a:pt x="804164" y="788416"/>
                </a:lnTo>
                <a:lnTo>
                  <a:pt x="813181" y="715391"/>
                </a:lnTo>
                <a:lnTo>
                  <a:pt x="830453" y="643382"/>
                </a:lnTo>
                <a:lnTo>
                  <a:pt x="855472" y="572516"/>
                </a:lnTo>
                <a:lnTo>
                  <a:pt x="887857" y="503821"/>
                </a:lnTo>
                <a:lnTo>
                  <a:pt x="906526" y="470281"/>
                </a:lnTo>
                <a:lnTo>
                  <a:pt x="926719" y="437515"/>
                </a:lnTo>
                <a:lnTo>
                  <a:pt x="948563" y="405511"/>
                </a:lnTo>
                <a:lnTo>
                  <a:pt x="971804" y="374396"/>
                </a:lnTo>
                <a:lnTo>
                  <a:pt x="996442" y="344297"/>
                </a:lnTo>
                <a:lnTo>
                  <a:pt x="1022350" y="314960"/>
                </a:lnTo>
                <a:lnTo>
                  <a:pt x="1049401" y="286893"/>
                </a:lnTo>
                <a:lnTo>
                  <a:pt x="1077849" y="259842"/>
                </a:lnTo>
                <a:lnTo>
                  <a:pt x="1107186" y="234061"/>
                </a:lnTo>
                <a:lnTo>
                  <a:pt x="1137539" y="209677"/>
                </a:lnTo>
                <a:lnTo>
                  <a:pt x="1168908" y="186563"/>
                </a:lnTo>
                <a:lnTo>
                  <a:pt x="1201166" y="164846"/>
                </a:lnTo>
                <a:lnTo>
                  <a:pt x="1234059" y="144780"/>
                </a:lnTo>
                <a:lnTo>
                  <a:pt x="1267714" y="126111"/>
                </a:lnTo>
                <a:lnTo>
                  <a:pt x="1302131" y="109347"/>
                </a:lnTo>
                <a:lnTo>
                  <a:pt x="1372362" y="80772"/>
                </a:lnTo>
                <a:lnTo>
                  <a:pt x="1444371" y="59563"/>
                </a:lnTo>
                <a:lnTo>
                  <a:pt x="1517396" y="46609"/>
                </a:lnTo>
                <a:lnTo>
                  <a:pt x="1535099" y="44958"/>
                </a:lnTo>
                <a:lnTo>
                  <a:pt x="1516380" y="76073"/>
                </a:lnTo>
                <a:lnTo>
                  <a:pt x="1590675" y="34417"/>
                </a:lnTo>
                <a:lnTo>
                  <a:pt x="1578889" y="29210"/>
                </a:lnTo>
                <a:lnTo>
                  <a:pt x="1539938" y="11988"/>
                </a:lnTo>
                <a:lnTo>
                  <a:pt x="1539938" y="36931"/>
                </a:lnTo>
                <a:lnTo>
                  <a:pt x="1539836" y="37084"/>
                </a:lnTo>
                <a:lnTo>
                  <a:pt x="1539925" y="36741"/>
                </a:lnTo>
                <a:lnTo>
                  <a:pt x="1539938" y="36931"/>
                </a:lnTo>
                <a:lnTo>
                  <a:pt x="1539938" y="11988"/>
                </a:lnTo>
                <a:lnTo>
                  <a:pt x="1512824" y="0"/>
                </a:lnTo>
                <a:lnTo>
                  <a:pt x="1534693" y="29641"/>
                </a:lnTo>
                <a:lnTo>
                  <a:pt x="1515110" y="31496"/>
                </a:lnTo>
                <a:lnTo>
                  <a:pt x="1440408" y="44970"/>
                </a:lnTo>
                <a:lnTo>
                  <a:pt x="1403477" y="54737"/>
                </a:lnTo>
                <a:lnTo>
                  <a:pt x="1367028" y="66421"/>
                </a:lnTo>
                <a:lnTo>
                  <a:pt x="1330833" y="80137"/>
                </a:lnTo>
                <a:lnTo>
                  <a:pt x="1295400" y="95631"/>
                </a:lnTo>
                <a:lnTo>
                  <a:pt x="1260475" y="112903"/>
                </a:lnTo>
                <a:lnTo>
                  <a:pt x="1226185" y="131826"/>
                </a:lnTo>
                <a:lnTo>
                  <a:pt x="1192530" y="152273"/>
                </a:lnTo>
                <a:lnTo>
                  <a:pt x="1159891" y="174371"/>
                </a:lnTo>
                <a:lnTo>
                  <a:pt x="1128014" y="197739"/>
                </a:lnTo>
                <a:lnTo>
                  <a:pt x="1097153" y="222631"/>
                </a:lnTo>
                <a:lnTo>
                  <a:pt x="1067308" y="248920"/>
                </a:lnTo>
                <a:lnTo>
                  <a:pt x="1038479" y="276352"/>
                </a:lnTo>
                <a:lnTo>
                  <a:pt x="1010920" y="304927"/>
                </a:lnTo>
                <a:lnTo>
                  <a:pt x="984631" y="334645"/>
                </a:lnTo>
                <a:lnTo>
                  <a:pt x="959612" y="365252"/>
                </a:lnTo>
                <a:lnTo>
                  <a:pt x="935990" y="397002"/>
                </a:lnTo>
                <a:lnTo>
                  <a:pt x="913765" y="429514"/>
                </a:lnTo>
                <a:lnTo>
                  <a:pt x="893191" y="462915"/>
                </a:lnTo>
                <a:lnTo>
                  <a:pt x="874141" y="497078"/>
                </a:lnTo>
                <a:lnTo>
                  <a:pt x="856869" y="531749"/>
                </a:lnTo>
                <a:lnTo>
                  <a:pt x="841375" y="567182"/>
                </a:lnTo>
                <a:lnTo>
                  <a:pt x="827532" y="602996"/>
                </a:lnTo>
                <a:lnTo>
                  <a:pt x="815721" y="639445"/>
                </a:lnTo>
                <a:lnTo>
                  <a:pt x="798068" y="713105"/>
                </a:lnTo>
                <a:lnTo>
                  <a:pt x="789051" y="787654"/>
                </a:lnTo>
                <a:lnTo>
                  <a:pt x="787527" y="843153"/>
                </a:lnTo>
                <a:lnTo>
                  <a:pt x="786638" y="861314"/>
                </a:lnTo>
                <a:lnTo>
                  <a:pt x="785609" y="872274"/>
                </a:lnTo>
                <a:lnTo>
                  <a:pt x="771271" y="872363"/>
                </a:lnTo>
                <a:lnTo>
                  <a:pt x="771271" y="887603"/>
                </a:lnTo>
                <a:lnTo>
                  <a:pt x="784174" y="887526"/>
                </a:lnTo>
                <a:lnTo>
                  <a:pt x="783209" y="897890"/>
                </a:lnTo>
                <a:lnTo>
                  <a:pt x="777875" y="934212"/>
                </a:lnTo>
                <a:lnTo>
                  <a:pt x="760603" y="1006348"/>
                </a:lnTo>
                <a:lnTo>
                  <a:pt x="735584" y="1077214"/>
                </a:lnTo>
                <a:lnTo>
                  <a:pt x="703326" y="1146048"/>
                </a:lnTo>
                <a:lnTo>
                  <a:pt x="684657" y="1179576"/>
                </a:lnTo>
                <a:lnTo>
                  <a:pt x="664337" y="1212342"/>
                </a:lnTo>
                <a:lnTo>
                  <a:pt x="642620" y="1244346"/>
                </a:lnTo>
                <a:lnTo>
                  <a:pt x="619379" y="1275461"/>
                </a:lnTo>
                <a:lnTo>
                  <a:pt x="594741" y="1305687"/>
                </a:lnTo>
                <a:lnTo>
                  <a:pt x="568833" y="1334897"/>
                </a:lnTo>
                <a:lnTo>
                  <a:pt x="541655" y="1362964"/>
                </a:lnTo>
                <a:lnTo>
                  <a:pt x="513334" y="1390015"/>
                </a:lnTo>
                <a:lnTo>
                  <a:pt x="483997" y="1415796"/>
                </a:lnTo>
                <a:lnTo>
                  <a:pt x="453517" y="1440180"/>
                </a:lnTo>
                <a:lnTo>
                  <a:pt x="422275" y="1463294"/>
                </a:lnTo>
                <a:lnTo>
                  <a:pt x="390144" y="1485011"/>
                </a:lnTo>
                <a:lnTo>
                  <a:pt x="357124" y="1505204"/>
                </a:lnTo>
                <a:lnTo>
                  <a:pt x="323469" y="1523746"/>
                </a:lnTo>
                <a:lnTo>
                  <a:pt x="289179" y="1540764"/>
                </a:lnTo>
                <a:lnTo>
                  <a:pt x="218821" y="1569339"/>
                </a:lnTo>
                <a:lnTo>
                  <a:pt x="146939" y="1590421"/>
                </a:lnTo>
                <a:lnTo>
                  <a:pt x="73914" y="1603502"/>
                </a:lnTo>
                <a:lnTo>
                  <a:pt x="18669" y="1607693"/>
                </a:lnTo>
                <a:lnTo>
                  <a:pt x="0" y="1607947"/>
                </a:lnTo>
                <a:lnTo>
                  <a:pt x="254" y="1623187"/>
                </a:lnTo>
                <a:lnTo>
                  <a:pt x="75311" y="1618615"/>
                </a:lnTo>
                <a:lnTo>
                  <a:pt x="149987" y="1605280"/>
                </a:lnTo>
                <a:lnTo>
                  <a:pt x="186944" y="1595501"/>
                </a:lnTo>
                <a:lnTo>
                  <a:pt x="223520" y="1583817"/>
                </a:lnTo>
                <a:lnTo>
                  <a:pt x="259588" y="1570101"/>
                </a:lnTo>
                <a:lnTo>
                  <a:pt x="295148" y="1554607"/>
                </a:lnTo>
                <a:lnTo>
                  <a:pt x="330200" y="1537462"/>
                </a:lnTo>
                <a:lnTo>
                  <a:pt x="364490" y="1518539"/>
                </a:lnTo>
                <a:lnTo>
                  <a:pt x="398018" y="1497965"/>
                </a:lnTo>
                <a:lnTo>
                  <a:pt x="430784" y="1475994"/>
                </a:lnTo>
                <a:lnTo>
                  <a:pt x="462661" y="1452499"/>
                </a:lnTo>
                <a:lnTo>
                  <a:pt x="493522" y="1427607"/>
                </a:lnTo>
                <a:lnTo>
                  <a:pt x="523367" y="1401445"/>
                </a:lnTo>
                <a:lnTo>
                  <a:pt x="552069" y="1374013"/>
                </a:lnTo>
                <a:lnTo>
                  <a:pt x="579755" y="1345438"/>
                </a:lnTo>
                <a:lnTo>
                  <a:pt x="606044" y="1315720"/>
                </a:lnTo>
                <a:lnTo>
                  <a:pt x="631190" y="1284986"/>
                </a:lnTo>
                <a:lnTo>
                  <a:pt x="654812" y="1253490"/>
                </a:lnTo>
                <a:lnTo>
                  <a:pt x="676910" y="1220851"/>
                </a:lnTo>
                <a:lnTo>
                  <a:pt x="697484" y="1187577"/>
                </a:lnTo>
                <a:lnTo>
                  <a:pt x="716534" y="1153414"/>
                </a:lnTo>
                <a:lnTo>
                  <a:pt x="733933" y="1118616"/>
                </a:lnTo>
                <a:lnTo>
                  <a:pt x="749427" y="1083310"/>
                </a:lnTo>
                <a:lnTo>
                  <a:pt x="763270" y="1047496"/>
                </a:lnTo>
                <a:lnTo>
                  <a:pt x="775081" y="1011174"/>
                </a:lnTo>
                <a:lnTo>
                  <a:pt x="792734" y="937387"/>
                </a:lnTo>
                <a:lnTo>
                  <a:pt x="799477" y="887437"/>
                </a:lnTo>
                <a:lnTo>
                  <a:pt x="893953" y="886841"/>
                </a:lnTo>
                <a:lnTo>
                  <a:pt x="1075944" y="883158"/>
                </a:lnTo>
                <a:lnTo>
                  <a:pt x="1252474" y="876554"/>
                </a:lnTo>
                <a:lnTo>
                  <a:pt x="1420495" y="867410"/>
                </a:lnTo>
                <a:lnTo>
                  <a:pt x="1576578" y="856107"/>
                </a:lnTo>
                <a:lnTo>
                  <a:pt x="1717548" y="842772"/>
                </a:lnTo>
                <a:lnTo>
                  <a:pt x="1801495" y="832993"/>
                </a:lnTo>
                <a:lnTo>
                  <a:pt x="1840230" y="827913"/>
                </a:lnTo>
                <a:lnTo>
                  <a:pt x="1910334" y="817245"/>
                </a:lnTo>
                <a:lnTo>
                  <a:pt x="1956054" y="808863"/>
                </a:lnTo>
                <a:lnTo>
                  <a:pt x="1995551" y="800354"/>
                </a:lnTo>
                <a:lnTo>
                  <a:pt x="2037842" y="788543"/>
                </a:lnTo>
                <a:lnTo>
                  <a:pt x="2073148" y="773049"/>
                </a:lnTo>
                <a:lnTo>
                  <a:pt x="2081784" y="766064"/>
                </a:lnTo>
                <a:lnTo>
                  <a:pt x="2082165" y="765810"/>
                </a:lnTo>
                <a:lnTo>
                  <a:pt x="2082419" y="765429"/>
                </a:lnTo>
                <a:lnTo>
                  <a:pt x="2082673" y="765175"/>
                </a:lnTo>
                <a:lnTo>
                  <a:pt x="2085086" y="762127"/>
                </a:lnTo>
                <a:lnTo>
                  <a:pt x="2085340" y="761619"/>
                </a:lnTo>
                <a:lnTo>
                  <a:pt x="2085721" y="761238"/>
                </a:lnTo>
                <a:lnTo>
                  <a:pt x="2085848" y="760730"/>
                </a:lnTo>
                <a:lnTo>
                  <a:pt x="2087372" y="757809"/>
                </a:lnTo>
                <a:lnTo>
                  <a:pt x="2087626" y="757047"/>
                </a:lnTo>
                <a:lnTo>
                  <a:pt x="2087880" y="756412"/>
                </a:lnTo>
                <a:lnTo>
                  <a:pt x="2087981" y="755777"/>
                </a:lnTo>
                <a:lnTo>
                  <a:pt x="2088261" y="754126"/>
                </a:lnTo>
                <a:lnTo>
                  <a:pt x="2088400" y="753237"/>
                </a:lnTo>
                <a:lnTo>
                  <a:pt x="2088515" y="752602"/>
                </a:lnTo>
                <a:lnTo>
                  <a:pt x="2088616" y="751713"/>
                </a:lnTo>
                <a:lnTo>
                  <a:pt x="2088756" y="750620"/>
                </a:lnTo>
                <a:lnTo>
                  <a:pt x="2088896" y="749554"/>
                </a:lnTo>
                <a:lnTo>
                  <a:pt x="2088832" y="750062"/>
                </a:lnTo>
                <a:lnTo>
                  <a:pt x="2088756" y="750620"/>
                </a:lnTo>
                <a:lnTo>
                  <a:pt x="2089010" y="750062"/>
                </a:lnTo>
                <a:lnTo>
                  <a:pt x="2128901" y="728726"/>
                </a:lnTo>
                <a:lnTo>
                  <a:pt x="2182114" y="714375"/>
                </a:lnTo>
                <a:lnTo>
                  <a:pt x="2223262" y="705993"/>
                </a:lnTo>
                <a:lnTo>
                  <a:pt x="2287651" y="695198"/>
                </a:lnTo>
                <a:lnTo>
                  <a:pt x="2362327" y="684784"/>
                </a:lnTo>
                <a:lnTo>
                  <a:pt x="2445893" y="675132"/>
                </a:lnTo>
                <a:lnTo>
                  <a:pt x="2537841" y="666115"/>
                </a:lnTo>
                <a:lnTo>
                  <a:pt x="2688971" y="654050"/>
                </a:lnTo>
                <a:lnTo>
                  <a:pt x="2852928" y="644144"/>
                </a:lnTo>
                <a:lnTo>
                  <a:pt x="3026537" y="636651"/>
                </a:lnTo>
                <a:lnTo>
                  <a:pt x="3146298" y="633095"/>
                </a:lnTo>
                <a:lnTo>
                  <a:pt x="3267710" y="630936"/>
                </a:lnTo>
                <a:lnTo>
                  <a:pt x="3334296" y="630466"/>
                </a:lnTo>
                <a:lnTo>
                  <a:pt x="3314192" y="661035"/>
                </a:lnTo>
                <a:lnTo>
                  <a:pt x="3390138" y="62255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object 13"/>
          <p:cNvSpPr/>
          <p:nvPr/>
        </p:nvSpPr>
        <p:spPr>
          <a:xfrm>
            <a:off x="917280" y="4775760"/>
            <a:ext cx="58618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Since</a:t>
            </a:r>
            <a:r>
              <a:rPr b="0" lang="en-US" sz="1800" spc="8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43" strike="noStrike">
                <a:solidFill>
                  <a:srgbClr val="000000"/>
                </a:solidFill>
                <a:latin typeface="Cambria"/>
              </a:rPr>
              <a:t>only</a:t>
            </a:r>
            <a:r>
              <a:rPr b="0" lang="en-US" sz="1800" spc="77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38" strike="noStrike">
                <a:solidFill>
                  <a:srgbClr val="000000"/>
                </a:solidFill>
                <a:latin typeface="Cambria"/>
              </a:rPr>
              <a:t>1-bit</a:t>
            </a:r>
            <a:r>
              <a:rPr b="0" lang="en-US" sz="1800" spc="72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63" strike="noStrike">
                <a:solidFill>
                  <a:srgbClr val="000000"/>
                </a:solidFill>
                <a:latin typeface="Cambria"/>
              </a:rPr>
              <a:t>changes</a:t>
            </a:r>
            <a:r>
              <a:rPr b="0" lang="en-US" sz="1800" spc="8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03" strike="noStrike">
                <a:solidFill>
                  <a:srgbClr val="000000"/>
                </a:solidFill>
                <a:latin typeface="Cambria"/>
              </a:rPr>
              <a:t>at</a:t>
            </a:r>
            <a:r>
              <a:rPr b="0" lang="en-US" sz="1800" spc="72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49" strike="noStrike">
                <a:solidFill>
                  <a:srgbClr val="000000"/>
                </a:solidFill>
                <a:latin typeface="Cambria"/>
              </a:rPr>
              <a:t>most</a:t>
            </a:r>
            <a:r>
              <a:rPr b="0" lang="en-US" sz="1800" spc="10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77" strike="noStrike">
                <a:solidFill>
                  <a:srgbClr val="000000"/>
                </a:solidFill>
                <a:latin typeface="Cambria"/>
              </a:rPr>
              <a:t>in</a:t>
            </a:r>
            <a:r>
              <a:rPr b="0" lang="en-US" sz="1800" spc="11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1800" spc="143" strike="noStrike">
                <a:solidFill>
                  <a:srgbClr val="ff0000"/>
                </a:solidFill>
                <a:latin typeface="Cambria"/>
              </a:rPr>
              <a:t>WP</a:t>
            </a:r>
            <a:r>
              <a:rPr b="0" lang="en-US" sz="1800" spc="143" strike="noStrike">
                <a:solidFill>
                  <a:srgbClr val="000000"/>
                </a:solidFill>
                <a:latin typeface="Cambria"/>
              </a:rPr>
              <a:t>,</a:t>
            </a: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63" strike="noStrike">
                <a:solidFill>
                  <a:srgbClr val="000000"/>
                </a:solidFill>
                <a:latin typeface="Cambria"/>
              </a:rPr>
              <a:t>the</a:t>
            </a:r>
            <a:r>
              <a:rPr b="0" lang="en-US" sz="1800" spc="97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1800" spc="208" strike="noStrike">
                <a:solidFill>
                  <a:srgbClr val="ff0000"/>
                </a:solidFill>
                <a:latin typeface="Cambria"/>
              </a:rPr>
              <a:t>WPSS</a:t>
            </a:r>
            <a:r>
              <a:rPr b="1" lang="en-US" sz="1800" spc="83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0" lang="en-US" sz="1800" spc="52" strike="noStrike">
                <a:solidFill>
                  <a:srgbClr val="000000"/>
                </a:solidFill>
                <a:latin typeface="Cambria"/>
              </a:rPr>
              <a:t>will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8" name="object 14"/>
          <p:cNvSpPr/>
          <p:nvPr/>
        </p:nvSpPr>
        <p:spPr>
          <a:xfrm>
            <a:off x="917280" y="5049720"/>
            <a:ext cx="44337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58" strike="noStrike">
                <a:solidFill>
                  <a:srgbClr val="000000"/>
                </a:solidFill>
                <a:latin typeface="Cambria"/>
              </a:rPr>
              <a:t>either</a:t>
            </a:r>
            <a:r>
              <a:rPr b="0" lang="en-US" sz="1800" spc="6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8" strike="noStrike">
                <a:solidFill>
                  <a:srgbClr val="000000"/>
                </a:solidFill>
                <a:latin typeface="Cambria"/>
              </a:rPr>
              <a:t>be</a:t>
            </a: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the</a:t>
            </a:r>
            <a:r>
              <a:rPr b="0" lang="en-US" sz="1800" spc="97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1800" spc="89" strike="noStrike">
                <a:solidFill>
                  <a:srgbClr val="00af50"/>
                </a:solidFill>
                <a:latin typeface="Cambria"/>
              </a:rPr>
              <a:t>old</a:t>
            </a:r>
            <a:r>
              <a:rPr b="1" lang="en-US" sz="1800" spc="117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1" lang="en-US" sz="1800" spc="148" strike="noStrike">
                <a:solidFill>
                  <a:srgbClr val="00af50"/>
                </a:solidFill>
                <a:latin typeface="Cambria"/>
              </a:rPr>
              <a:t>WP</a:t>
            </a:r>
            <a:r>
              <a:rPr b="1" lang="en-US" sz="1800" spc="77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or</a:t>
            </a:r>
            <a:r>
              <a:rPr b="0" lang="en-US" sz="1800" spc="6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the</a:t>
            </a:r>
            <a:r>
              <a:rPr b="0" lang="en-US" sz="1800" spc="10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1800" spc="117" strike="noStrike">
                <a:solidFill>
                  <a:srgbClr val="00af50"/>
                </a:solidFill>
                <a:latin typeface="Cambria"/>
              </a:rPr>
              <a:t>new</a:t>
            </a:r>
            <a:r>
              <a:rPr b="1" lang="en-US" sz="1800" spc="123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1" lang="en-US" sz="1800" spc="148" strike="noStrike">
                <a:solidFill>
                  <a:srgbClr val="00af50"/>
                </a:solidFill>
                <a:latin typeface="Cambria"/>
              </a:rPr>
              <a:t>WP</a:t>
            </a:r>
            <a:r>
              <a:rPr b="1" lang="en-US" sz="1800" spc="83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and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9" name="object 15"/>
          <p:cNvSpPr/>
          <p:nvPr/>
        </p:nvSpPr>
        <p:spPr>
          <a:xfrm>
            <a:off x="5397840" y="5063400"/>
            <a:ext cx="1258920" cy="54684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20">
              <a:lnSpc>
                <a:spcPts val="2154"/>
              </a:lnSpc>
              <a:buNone/>
            </a:pPr>
            <a:r>
              <a:rPr b="1" lang="en-US" sz="1800" spc="103" strike="noStrike">
                <a:solidFill>
                  <a:srgbClr val="000000"/>
                </a:solidFill>
                <a:latin typeface="Cambria"/>
              </a:rPr>
              <a:t>will</a:t>
            </a:r>
            <a:r>
              <a:rPr b="1" lang="en-US" sz="1800" spc="6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1800" spc="97" strike="noStrike">
                <a:solidFill>
                  <a:srgbClr val="000000"/>
                </a:solidFill>
                <a:latin typeface="Cambria"/>
              </a:rPr>
              <a:t>never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0" name="object 16"/>
          <p:cNvSpPr/>
          <p:nvPr/>
        </p:nvSpPr>
        <p:spPr>
          <a:xfrm>
            <a:off x="929520" y="5340960"/>
            <a:ext cx="2328840" cy="5353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109"/>
              </a:lnSpc>
              <a:buNone/>
            </a:pPr>
            <a:r>
              <a:rPr b="1" lang="en-US" sz="1800" spc="89" strike="noStrike">
                <a:solidFill>
                  <a:srgbClr val="000000"/>
                </a:solidFill>
                <a:latin typeface="Cambria"/>
              </a:rPr>
              <a:t>be</a:t>
            </a:r>
            <a:r>
              <a:rPr b="1" lang="en-US" sz="1800" spc="8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1800" spc="137" strike="noStrike">
                <a:solidFill>
                  <a:srgbClr val="000000"/>
                </a:solidFill>
                <a:latin typeface="Cambria"/>
              </a:rPr>
              <a:t>an</a:t>
            </a:r>
            <a:r>
              <a:rPr b="1" lang="en-US" sz="1800" spc="10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1800" spc="111" strike="noStrike">
                <a:solidFill>
                  <a:srgbClr val="000000"/>
                </a:solidFill>
                <a:latin typeface="Cambria"/>
              </a:rPr>
              <a:t>absurd</a:t>
            </a:r>
            <a:r>
              <a:rPr b="1" lang="en-US" sz="1800" spc="8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1800" spc="77" strike="noStrike">
                <a:solidFill>
                  <a:srgbClr val="000000"/>
                </a:solidFill>
                <a:latin typeface="Cambria"/>
              </a:rPr>
              <a:t>value!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371" name="object 17"/>
          <p:cNvGraphicFramePr/>
          <p:nvPr/>
        </p:nvGraphicFramePr>
        <p:xfrm>
          <a:off x="7689960" y="2219400"/>
          <a:ext cx="3047760" cy="2216520"/>
        </p:xfrm>
        <a:graphic>
          <a:graphicData uri="http://schemas.openxmlformats.org/drawingml/2006/table">
            <a:tbl>
              <a:tblPr/>
              <a:tblGrid>
                <a:gridCol w="1015920"/>
                <a:gridCol w="1015920"/>
                <a:gridCol w="1015920"/>
              </a:tblGrid>
              <a:tr h="357120">
                <a:tc rowSpan="4">
                  <a:txBody>
                    <a:bodyPr lIns="0" rIns="0" tIns="37692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971"/>
                        </a:spcBef>
                        <a:buNone/>
                      </a:pPr>
                      <a:r>
                        <a:rPr b="1" lang="en-IN" sz="44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44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 lIns="0" rIns="0" tIns="140040" bIns="0"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1106"/>
                        </a:spcBef>
                        <a:buNone/>
                      </a:pPr>
                      <a:r>
                        <a:rPr b="1" lang="en-IN" sz="2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0" rIns="0" tIns="115560" bIns="0" anchor="t">
                      <a:noAutofit/>
                    </a:bodyPr>
                    <a:p>
                      <a:pPr marL="452160">
                        <a:lnSpc>
                          <a:spcPts val="1899"/>
                        </a:lnSpc>
                        <a:spcBef>
                          <a:spcPts val="910"/>
                        </a:spcBef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5670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115560" bIns="0" anchor="t">
                      <a:noAutofit/>
                    </a:bodyPr>
                    <a:p>
                      <a:pPr marL="452160">
                        <a:lnSpc>
                          <a:spcPts val="1896"/>
                        </a:lnSpc>
                        <a:spcBef>
                          <a:spcPts val="910"/>
                        </a:spcBef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369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 lIns="0" rIns="0" tIns="140760" bIns="0"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1111"/>
                        </a:spcBef>
                        <a:buNone/>
                      </a:pPr>
                      <a:r>
                        <a:rPr b="1" lang="en-IN" sz="2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0" rIns="0" tIns="115920" bIns="0" anchor="t">
                      <a:noAutofit/>
                    </a:bodyPr>
                    <a:p>
                      <a:pPr marL="452160">
                        <a:lnSpc>
                          <a:spcPts val="1896"/>
                        </a:lnSpc>
                        <a:spcBef>
                          <a:spcPts val="916"/>
                        </a:spcBef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104760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115560" bIns="0" anchor="t">
                      <a:noAutofit/>
                    </a:bodyPr>
                    <a:p>
                      <a:pPr marL="452160">
                        <a:lnSpc>
                          <a:spcPts val="1896"/>
                        </a:lnSpc>
                        <a:spcBef>
                          <a:spcPts val="910"/>
                        </a:spcBef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357120">
                <a:tc rowSpan="4">
                  <a:txBody>
                    <a:bodyPr lIns="0" rIns="0" tIns="37764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2976"/>
                        </a:spcBef>
                        <a:buNone/>
                      </a:pPr>
                      <a:r>
                        <a:rPr b="1" lang="en-IN" sz="44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44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rowSpan="2">
                  <a:txBody>
                    <a:bodyPr lIns="0" rIns="0" tIns="141480" bIns="0"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1114"/>
                        </a:spcBef>
                        <a:buNone/>
                      </a:pPr>
                      <a:r>
                        <a:rPr b="1" lang="en-IN" sz="2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0" rIns="0" tIns="115920" bIns="0" anchor="t">
                      <a:noAutofit/>
                    </a:bodyPr>
                    <a:p>
                      <a:pPr marL="452160">
                        <a:lnSpc>
                          <a:spcPts val="1896"/>
                        </a:lnSpc>
                        <a:spcBef>
                          <a:spcPts val="916"/>
                        </a:spcBef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369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115920" bIns="0" anchor="t">
                      <a:noAutofit/>
                    </a:bodyPr>
                    <a:p>
                      <a:pPr marL="452160">
                        <a:lnSpc>
                          <a:spcPts val="1888"/>
                        </a:lnSpc>
                        <a:spcBef>
                          <a:spcPts val="916"/>
                        </a:spcBef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369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 lIns="0" rIns="0" tIns="141480" bIns="0"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1114"/>
                        </a:spcBef>
                        <a:buNone/>
                      </a:pPr>
                      <a:r>
                        <a:rPr b="1" lang="en-IN" sz="2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2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0" rIns="0" tIns="115920" bIns="0" anchor="t">
                      <a:noAutofit/>
                    </a:bodyPr>
                    <a:p>
                      <a:pPr marL="452160">
                        <a:lnSpc>
                          <a:spcPts val="1888"/>
                        </a:lnSpc>
                        <a:spcBef>
                          <a:spcPts val="916"/>
                        </a:spcBef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</a:tr>
              <a:tr h="369360"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0" rIns="0" tIns="116640" bIns="0" anchor="t">
                      <a:noAutofit/>
                    </a:bodyPr>
                    <a:p>
                      <a:pPr marL="452160">
                        <a:lnSpc>
                          <a:spcPts val="1888"/>
                        </a:lnSpc>
                        <a:spcBef>
                          <a:spcPts val="918"/>
                        </a:spcBef>
                        <a:buNone/>
                      </a:pPr>
                      <a:r>
                        <a:rPr b="1" lang="en-IN" sz="16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372" name="object 18"/>
          <p:cNvSpPr/>
          <p:nvPr/>
        </p:nvSpPr>
        <p:spPr>
          <a:xfrm>
            <a:off x="7772040" y="1681200"/>
            <a:ext cx="248076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2800" spc="392" strike="noStrike">
                <a:solidFill>
                  <a:srgbClr val="000000"/>
                </a:solidFill>
                <a:latin typeface="Cambria"/>
              </a:rPr>
              <a:t>GRAY</a:t>
            </a:r>
            <a:r>
              <a:rPr b="1" lang="en-US" sz="2800" spc="10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2800" spc="364" strike="noStrike">
                <a:solidFill>
                  <a:srgbClr val="000000"/>
                </a:solidFill>
                <a:latin typeface="Cambria"/>
              </a:rPr>
              <a:t>CODE: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object 3"/>
          <p:cNvSpPr/>
          <p:nvPr/>
        </p:nvSpPr>
        <p:spPr>
          <a:xfrm>
            <a:off x="0" y="115920"/>
            <a:ext cx="11378160" cy="256320"/>
          </a:xfrm>
          <a:custGeom>
            <a:avLst/>
            <a:gdLst/>
            <a:ah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74" name="object 5"/>
          <p:cNvGraphicFramePr/>
          <p:nvPr/>
        </p:nvGraphicFramePr>
        <p:xfrm>
          <a:off x="4758480" y="3367080"/>
          <a:ext cx="2090520" cy="2925720"/>
        </p:xfrm>
        <a:graphic>
          <a:graphicData uri="http://schemas.openxmlformats.org/drawingml/2006/table">
            <a:tbl>
              <a:tblPr/>
              <a:tblGrid>
                <a:gridCol w="2090880"/>
              </a:tblGrid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48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75" name="object 6"/>
          <p:cNvGraphicFramePr/>
          <p:nvPr/>
        </p:nvGraphicFramePr>
        <p:xfrm>
          <a:off x="4362840" y="3420720"/>
          <a:ext cx="380520" cy="283644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2076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134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612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148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ts val="2089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6" name="object 7"/>
          <p:cNvSpPr/>
          <p:nvPr/>
        </p:nvSpPr>
        <p:spPr>
          <a:xfrm>
            <a:off x="2991600" y="5990040"/>
            <a:ext cx="1407960" cy="190080"/>
          </a:xfrm>
          <a:custGeom>
            <a:avLst/>
            <a:gdLst/>
            <a:ah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object 8"/>
          <p:cNvSpPr/>
          <p:nvPr/>
        </p:nvSpPr>
        <p:spPr>
          <a:xfrm>
            <a:off x="6865560" y="5990040"/>
            <a:ext cx="1386000" cy="190080"/>
          </a:xfrm>
          <a:custGeom>
            <a:avLst/>
            <a:gdLst/>
            <a:ah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object 9"/>
          <p:cNvSpPr/>
          <p:nvPr/>
        </p:nvSpPr>
        <p:spPr>
          <a:xfrm>
            <a:off x="2458800" y="5931360"/>
            <a:ext cx="4258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154" strike="noStrike">
                <a:solidFill>
                  <a:srgbClr val="000000"/>
                </a:solidFill>
                <a:latin typeface="Cambria"/>
              </a:rPr>
              <a:t>WP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79" name="object 10"/>
          <p:cNvSpPr/>
          <p:nvPr/>
        </p:nvSpPr>
        <p:spPr>
          <a:xfrm>
            <a:off x="8331840" y="5929560"/>
            <a:ext cx="3844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59" strike="noStrike">
                <a:solidFill>
                  <a:srgbClr val="000000"/>
                </a:solidFill>
                <a:latin typeface="Cambria"/>
              </a:rPr>
              <a:t>RP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32800" y="410400"/>
            <a:ext cx="3525120" cy="129456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38160">
              <a:lnSpc>
                <a:spcPct val="100000"/>
              </a:lnSpc>
              <a:spcBef>
                <a:spcPts val="111"/>
              </a:spcBef>
              <a:buNone/>
            </a:pPr>
            <a:r>
              <a:rPr b="1" lang="en-US" sz="4200" spc="426" strike="noStrike" baseline="12000">
                <a:solidFill>
                  <a:srgbClr val="ff6600"/>
                </a:solidFill>
                <a:latin typeface="Cambria"/>
              </a:rPr>
              <a:t>Say</a:t>
            </a:r>
            <a:r>
              <a:rPr b="1" lang="en-US" sz="4200" spc="239" strike="noStrike" baseline="12000">
                <a:solidFill>
                  <a:srgbClr val="ff6600"/>
                </a:solidFill>
                <a:latin typeface="Cambria"/>
              </a:rPr>
              <a:t> </a:t>
            </a:r>
            <a:r>
              <a:rPr b="1" lang="en-US" sz="4200" spc="454" strike="noStrike" baseline="12000">
                <a:solidFill>
                  <a:srgbClr val="ff6600"/>
                </a:solidFill>
                <a:latin typeface="Cambria"/>
              </a:rPr>
              <a:t>F</a:t>
            </a:r>
            <a:r>
              <a:rPr b="1" lang="en-US" sz="1850" spc="304" strike="noStrike">
                <a:solidFill>
                  <a:srgbClr val="ff6600"/>
                </a:solidFill>
                <a:latin typeface="Cambria"/>
              </a:rPr>
              <a:t>WCLK</a:t>
            </a:r>
            <a:r>
              <a:rPr b="1" lang="en-US" sz="1850" spc="352" strike="noStrike">
                <a:solidFill>
                  <a:srgbClr val="ff6600"/>
                </a:solidFill>
                <a:latin typeface="Cambria"/>
              </a:rPr>
              <a:t> </a:t>
            </a:r>
            <a:r>
              <a:rPr b="1" lang="en-US" sz="4200" spc="58" strike="noStrike" baseline="12000">
                <a:solidFill>
                  <a:srgbClr val="ff6600"/>
                </a:solidFill>
                <a:latin typeface="Cambria"/>
              </a:rPr>
              <a:t>&gt;&gt;</a:t>
            </a:r>
            <a:r>
              <a:rPr b="1" lang="en-US" sz="4200" spc="239" strike="noStrike" baseline="12000">
                <a:solidFill>
                  <a:srgbClr val="ff6600"/>
                </a:solidFill>
                <a:latin typeface="Cambria"/>
              </a:rPr>
              <a:t> </a:t>
            </a:r>
            <a:r>
              <a:rPr b="1" lang="en-US" sz="4200" spc="522" strike="noStrike" baseline="12000">
                <a:solidFill>
                  <a:srgbClr val="ff6600"/>
                </a:solidFill>
                <a:latin typeface="Cambria"/>
              </a:rPr>
              <a:t>F</a:t>
            </a:r>
            <a:r>
              <a:rPr b="1" lang="en-US" sz="1850" spc="347" strike="noStrike">
                <a:solidFill>
                  <a:srgbClr val="ff6600"/>
                </a:solidFill>
                <a:latin typeface="Cambria"/>
              </a:rPr>
              <a:t>RCLK</a:t>
            </a:r>
            <a:endParaRPr b="0" lang="en-US" sz="18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1" name="object 12"/>
          <p:cNvSpPr/>
          <p:nvPr/>
        </p:nvSpPr>
        <p:spPr>
          <a:xfrm>
            <a:off x="7874640" y="4627800"/>
            <a:ext cx="1938240" cy="190080"/>
          </a:xfrm>
          <a:custGeom>
            <a:avLst/>
            <a:gdLst/>
            <a:ah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object 13"/>
          <p:cNvSpPr/>
          <p:nvPr/>
        </p:nvSpPr>
        <p:spPr>
          <a:xfrm>
            <a:off x="7874640" y="5115240"/>
            <a:ext cx="1938240" cy="190080"/>
          </a:xfrm>
          <a:custGeom>
            <a:avLst/>
            <a:gdLst/>
            <a:ah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object 14"/>
          <p:cNvSpPr/>
          <p:nvPr/>
        </p:nvSpPr>
        <p:spPr>
          <a:xfrm>
            <a:off x="1711440" y="4565160"/>
            <a:ext cx="1707120" cy="190080"/>
          </a:xfrm>
          <a:custGeom>
            <a:avLst/>
            <a:gdLst/>
            <a:ahLst/>
            <a:rect l="l" t="t" r="r" b="b"/>
            <a:pathLst>
              <a:path w="1707514" h="190500">
                <a:moveTo>
                  <a:pt x="189611" y="0"/>
                </a:moveTo>
                <a:lnTo>
                  <a:pt x="0" y="96901"/>
                </a:lnTo>
                <a:lnTo>
                  <a:pt x="191389" y="190500"/>
                </a:lnTo>
                <a:lnTo>
                  <a:pt x="190678" y="114427"/>
                </a:lnTo>
                <a:lnTo>
                  <a:pt x="171577" y="114427"/>
                </a:lnTo>
                <a:lnTo>
                  <a:pt x="171323" y="76327"/>
                </a:lnTo>
                <a:lnTo>
                  <a:pt x="190321" y="76157"/>
                </a:lnTo>
                <a:lnTo>
                  <a:pt x="189611" y="0"/>
                </a:lnTo>
                <a:close/>
              </a:path>
              <a:path w="1707514" h="190500">
                <a:moveTo>
                  <a:pt x="190321" y="76157"/>
                </a:moveTo>
                <a:lnTo>
                  <a:pt x="171323" y="76327"/>
                </a:lnTo>
                <a:lnTo>
                  <a:pt x="171577" y="114427"/>
                </a:lnTo>
                <a:lnTo>
                  <a:pt x="190677" y="114256"/>
                </a:lnTo>
                <a:lnTo>
                  <a:pt x="190321" y="76157"/>
                </a:lnTo>
                <a:close/>
              </a:path>
              <a:path w="1707514" h="190500">
                <a:moveTo>
                  <a:pt x="190677" y="114256"/>
                </a:moveTo>
                <a:lnTo>
                  <a:pt x="171577" y="114427"/>
                </a:lnTo>
                <a:lnTo>
                  <a:pt x="190678" y="114427"/>
                </a:lnTo>
                <a:lnTo>
                  <a:pt x="190677" y="114256"/>
                </a:lnTo>
                <a:close/>
              </a:path>
              <a:path w="1707514" h="190500">
                <a:moveTo>
                  <a:pt x="1706752" y="62611"/>
                </a:moveTo>
                <a:lnTo>
                  <a:pt x="190321" y="76157"/>
                </a:lnTo>
                <a:lnTo>
                  <a:pt x="190677" y="114256"/>
                </a:lnTo>
                <a:lnTo>
                  <a:pt x="1707134" y="100711"/>
                </a:lnTo>
                <a:lnTo>
                  <a:pt x="1706752" y="62611"/>
                </a:lnTo>
                <a:close/>
              </a:path>
            </a:pathLst>
          </a:custGeom>
          <a:solidFill>
            <a:srgbClr val="a4a4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object 15"/>
          <p:cNvSpPr/>
          <p:nvPr/>
        </p:nvSpPr>
        <p:spPr>
          <a:xfrm>
            <a:off x="1711440" y="5039280"/>
            <a:ext cx="1706400" cy="190080"/>
          </a:xfrm>
          <a:custGeom>
            <a:avLst/>
            <a:gdLst/>
            <a:ahLst/>
            <a:rect l="l" t="t" r="r" b="b"/>
            <a:pathLst>
              <a:path w="1706879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706879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706879" h="190500">
                <a:moveTo>
                  <a:pt x="1706880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706880" y="114300"/>
                </a:lnTo>
                <a:lnTo>
                  <a:pt x="1706880" y="76200"/>
                </a:lnTo>
                <a:close/>
              </a:path>
            </a:pathLst>
          </a:custGeom>
          <a:solidFill>
            <a:srgbClr val="a4a4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object 16"/>
          <p:cNvSpPr/>
          <p:nvPr/>
        </p:nvSpPr>
        <p:spPr>
          <a:xfrm>
            <a:off x="7827480" y="4321440"/>
            <a:ext cx="12006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82" strike="noStrike">
                <a:solidFill>
                  <a:srgbClr val="00af50"/>
                </a:solidFill>
                <a:latin typeface="Cambria"/>
              </a:rPr>
              <a:t>EMPTY=</a:t>
            </a:r>
            <a:r>
              <a:rPr b="0" lang="en-US" sz="1800" spc="24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6" name="object 17"/>
          <p:cNvSpPr/>
          <p:nvPr/>
        </p:nvSpPr>
        <p:spPr>
          <a:xfrm>
            <a:off x="7236000" y="4854600"/>
            <a:ext cx="23223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94" strike="noStrike">
                <a:solidFill>
                  <a:srgbClr val="00af50"/>
                </a:solidFill>
                <a:latin typeface="Cambria"/>
              </a:rPr>
              <a:t>ALMOST_EMPTY=</a:t>
            </a:r>
            <a:r>
              <a:rPr b="0" lang="en-US" sz="1800" spc="49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4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7" name="object 18"/>
          <p:cNvSpPr/>
          <p:nvPr/>
        </p:nvSpPr>
        <p:spPr>
          <a:xfrm>
            <a:off x="329760" y="2956320"/>
            <a:ext cx="3548160" cy="273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24360" indent="-286920">
              <a:lnSpc>
                <a:spcPts val="2149"/>
              </a:lnSpc>
              <a:spcBef>
                <a:spcPts val="99"/>
              </a:spcBef>
              <a:buClr>
                <a:srgbClr val="000000"/>
              </a:buClr>
              <a:buFont typeface="Segoe UI Symbol"/>
              <a:buChar char="⮚"/>
              <a:tabLst>
                <a:tab algn="l" pos="325080"/>
              </a:tabLst>
            </a:pP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Consider </a:t>
            </a:r>
            <a:r>
              <a:rPr b="0" lang="en-US" sz="1800" spc="63" strike="noStrike">
                <a:solidFill>
                  <a:srgbClr val="000000"/>
                </a:solidFill>
                <a:latin typeface="Cambria"/>
              </a:rPr>
              <a:t>the</a:t>
            </a: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52" strike="noStrike">
                <a:solidFill>
                  <a:srgbClr val="000000"/>
                </a:solidFill>
                <a:latin typeface="Cambria"/>
              </a:rPr>
              <a:t>junior</a:t>
            </a:r>
            <a:r>
              <a:rPr b="0" lang="en-US" sz="1800" spc="72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43" strike="noStrike">
                <a:solidFill>
                  <a:srgbClr val="000000"/>
                </a:solidFill>
                <a:latin typeface="Cambria"/>
              </a:rPr>
              <a:t>engineer’s</a:t>
            </a:r>
            <a:endParaRPr b="0" lang="en-IN" sz="1800" spc="-1" strike="noStrike">
              <a:latin typeface="Arial"/>
            </a:endParaRPr>
          </a:p>
          <a:p>
            <a:pPr marL="324360">
              <a:lnSpc>
                <a:spcPts val="2149"/>
              </a:lnSpc>
              <a:buNone/>
              <a:tabLst>
                <a:tab algn="l" pos="325080"/>
              </a:tabLst>
            </a:pPr>
            <a:r>
              <a:rPr b="0" lang="en-US" sz="1800" spc="52" strike="noStrike">
                <a:solidFill>
                  <a:srgbClr val="000000"/>
                </a:solidFill>
                <a:latin typeface="Cambria"/>
              </a:rPr>
              <a:t>design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63" strike="noStrike">
                <a:solidFill>
                  <a:srgbClr val="000000"/>
                </a:solidFill>
                <a:latin typeface="Cambria"/>
              </a:rPr>
              <a:t>with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214" strike="noStrike">
                <a:solidFill>
                  <a:srgbClr val="000000"/>
                </a:solidFill>
                <a:latin typeface="Cambria"/>
              </a:rPr>
              <a:t>AE</a:t>
            </a:r>
            <a:r>
              <a:rPr b="0" lang="en-US" sz="1800" spc="10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and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74" strike="noStrike">
                <a:solidFill>
                  <a:srgbClr val="000000"/>
                </a:solidFill>
                <a:latin typeface="Cambria"/>
              </a:rPr>
              <a:t>AF.</a:t>
            </a:r>
            <a:endParaRPr b="0" lang="en-IN" sz="1800" spc="-1" strike="noStrike">
              <a:latin typeface="Arial"/>
            </a:endParaRPr>
          </a:p>
          <a:p>
            <a:pPr marL="324360" indent="-325080" algn="r">
              <a:lnSpc>
                <a:spcPct val="100000"/>
              </a:lnSpc>
              <a:buClr>
                <a:srgbClr val="000000"/>
              </a:buClr>
              <a:buFont typeface="Segoe UI Symbol"/>
              <a:buChar char="⮚"/>
              <a:tabLst>
                <a:tab algn="l" pos="325080"/>
              </a:tabLst>
            </a:pPr>
            <a:r>
              <a:rPr b="0" lang="en-US" sz="1800" spc="111" strike="noStrike">
                <a:solidFill>
                  <a:srgbClr val="000000"/>
                </a:solidFill>
                <a:latin typeface="Cambria"/>
              </a:rPr>
              <a:t>AE==1</a:t>
            </a:r>
            <a:r>
              <a:rPr b="0" lang="en-US" sz="1800" spc="97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52" strike="noStrike">
                <a:solidFill>
                  <a:srgbClr val="000000"/>
                </a:solidFill>
                <a:latin typeface="Cambria"/>
              </a:rPr>
              <a:t>when</a:t>
            </a:r>
            <a:r>
              <a:rPr b="0" lang="en-US" sz="1800" spc="97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43" strike="noStrike">
                <a:solidFill>
                  <a:srgbClr val="000000"/>
                </a:solidFill>
                <a:latin typeface="Cambria"/>
              </a:rPr>
              <a:t>(WP-RP)</a:t>
            </a:r>
            <a:r>
              <a:rPr b="0" lang="en-US" sz="1800" spc="66" strike="noStrike" baseline="-20000">
                <a:solidFill>
                  <a:srgbClr val="000000"/>
                </a:solidFill>
                <a:latin typeface="Cambria"/>
              </a:rPr>
              <a:t>mod8</a:t>
            </a:r>
            <a:r>
              <a:rPr b="0" lang="en-US" sz="1800" spc="80" strike="noStrike" baseline="-20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94" strike="noStrike">
                <a:solidFill>
                  <a:srgbClr val="000000"/>
                </a:solidFill>
                <a:latin typeface="Cambria"/>
              </a:rPr>
              <a:t>=</a:t>
            </a: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4" strike="noStrike">
                <a:solidFill>
                  <a:srgbClr val="000000"/>
                </a:solidFill>
                <a:latin typeface="Cambria"/>
              </a:rPr>
              <a:t>2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  <a:tabLst>
                <a:tab algn="l" pos="325080"/>
              </a:tabLst>
            </a:pPr>
            <a:r>
              <a:rPr b="0" lang="en-US" sz="1800" spc="109" strike="noStrike">
                <a:solidFill>
                  <a:srgbClr val="000000"/>
                </a:solidFill>
                <a:latin typeface="Cambria"/>
              </a:rPr>
              <a:t>AF==1</a:t>
            </a:r>
            <a:r>
              <a:rPr b="0" lang="en-US" sz="1800" spc="11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52" strike="noStrike">
                <a:solidFill>
                  <a:srgbClr val="000000"/>
                </a:solidFill>
                <a:latin typeface="Cambria"/>
              </a:rPr>
              <a:t>when</a:t>
            </a:r>
            <a:r>
              <a:rPr b="0" lang="en-US" sz="1800" spc="77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43" strike="noStrike">
                <a:solidFill>
                  <a:srgbClr val="000000"/>
                </a:solidFill>
                <a:latin typeface="Cambria"/>
              </a:rPr>
              <a:t>(WP-RP)</a:t>
            </a:r>
            <a:r>
              <a:rPr b="0" lang="en-US" sz="1800" spc="66" strike="noStrike" baseline="-20000">
                <a:solidFill>
                  <a:srgbClr val="000000"/>
                </a:solidFill>
                <a:latin typeface="Cambria"/>
              </a:rPr>
              <a:t>mod8</a:t>
            </a:r>
            <a:r>
              <a:rPr b="0" lang="en-US" sz="1800" spc="58" strike="noStrike" baseline="-20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89" strike="noStrike">
                <a:solidFill>
                  <a:srgbClr val="000000"/>
                </a:solidFill>
                <a:latin typeface="Cambria"/>
              </a:rPr>
              <a:t>=</a:t>
            </a: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6</a:t>
            </a:r>
            <a:endParaRPr b="0" lang="en-IN" sz="1800" spc="-1" strike="noStrike">
              <a:latin typeface="Arial"/>
            </a:endParaRPr>
          </a:p>
          <a:p>
            <a:pPr marL="2250360">
              <a:lnSpc>
                <a:spcPct val="100000"/>
              </a:lnSpc>
              <a:spcBef>
                <a:spcPts val="1630"/>
              </a:spcBef>
              <a:buNone/>
              <a:tabLst>
                <a:tab algn="l" pos="325080"/>
              </a:tabLst>
            </a:pPr>
            <a:r>
              <a:rPr b="0" lang="en-US" sz="1800" spc="214" strike="noStrike">
                <a:solidFill>
                  <a:srgbClr val="7e7e7e"/>
                </a:solidFill>
                <a:latin typeface="Cambria"/>
              </a:rPr>
              <a:t>FULL=</a:t>
            </a:r>
            <a:r>
              <a:rPr b="0" lang="en-US" sz="1800" spc="49" strike="noStrike">
                <a:solidFill>
                  <a:srgbClr val="7e7e7e"/>
                </a:solidFill>
                <a:latin typeface="Cambria"/>
              </a:rPr>
              <a:t> </a:t>
            </a:r>
            <a:r>
              <a:rPr b="0" lang="en-US" sz="1800" spc="4" strike="noStrike">
                <a:solidFill>
                  <a:srgbClr val="7e7e7e"/>
                </a:solidFill>
                <a:latin typeface="Cambria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8" name="object 19"/>
          <p:cNvSpPr/>
          <p:nvPr/>
        </p:nvSpPr>
        <p:spPr>
          <a:xfrm>
            <a:off x="1976400" y="4791960"/>
            <a:ext cx="21175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208" strike="noStrike">
                <a:solidFill>
                  <a:srgbClr val="7e7e7e"/>
                </a:solidFill>
                <a:latin typeface="Cambria"/>
              </a:rPr>
              <a:t>ALMOST_FULL=</a:t>
            </a:r>
            <a:r>
              <a:rPr b="0" lang="en-US" sz="1800" spc="24" strike="noStrike">
                <a:solidFill>
                  <a:srgbClr val="7e7e7e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7e7e7e"/>
                </a:solidFill>
                <a:latin typeface="Cambria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89" name="object 20"/>
          <p:cNvSpPr/>
          <p:nvPr/>
        </p:nvSpPr>
        <p:spPr>
          <a:xfrm>
            <a:off x="6864480" y="2925720"/>
            <a:ext cx="4260960" cy="138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egoe UI Symbol"/>
              <a:buChar char="⮚"/>
              <a:tabLst>
                <a:tab algn="l" pos="299880"/>
              </a:tabLst>
            </a:pPr>
            <a:r>
              <a:rPr b="0" lang="en-US" sz="1800" spc="208" strike="noStrike">
                <a:solidFill>
                  <a:srgbClr val="000000"/>
                </a:solidFill>
                <a:latin typeface="Cambria"/>
              </a:rPr>
              <a:t>FIFO</a:t>
            </a:r>
            <a:r>
              <a:rPr b="0" lang="en-US" sz="1800" spc="77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63" strike="noStrike">
                <a:solidFill>
                  <a:srgbClr val="000000"/>
                </a:solidFill>
                <a:latin typeface="Cambria"/>
              </a:rPr>
              <a:t>is</a:t>
            </a:r>
            <a:r>
              <a:rPr b="0" lang="en-US" sz="1800" spc="72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77" strike="noStrike">
                <a:solidFill>
                  <a:srgbClr val="000000"/>
                </a:solidFill>
                <a:latin typeface="Cambria"/>
              </a:rPr>
              <a:t>initially</a:t>
            </a:r>
            <a:r>
              <a:rPr b="0" lang="en-US" sz="1800" spc="12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empty.</a:t>
            </a:r>
            <a:endParaRPr b="0" lang="en-IN" sz="1800" spc="-1" strike="noStrike">
              <a:latin typeface="Arial"/>
            </a:endParaRPr>
          </a:p>
          <a:p>
            <a:pPr marL="393840">
              <a:lnSpc>
                <a:spcPct val="100000"/>
              </a:lnSpc>
              <a:buNone/>
              <a:tabLst>
                <a:tab algn="l" pos="299880"/>
              </a:tabLst>
            </a:pPr>
            <a:r>
              <a:rPr b="0" lang="en-US" sz="1800" spc="89" strike="noStrike">
                <a:solidFill>
                  <a:srgbClr val="000000"/>
                </a:solidFill>
                <a:latin typeface="Cambria"/>
              </a:rPr>
              <a:t>So</a:t>
            </a: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80" strike="noStrike">
                <a:solidFill>
                  <a:srgbClr val="000000"/>
                </a:solidFill>
                <a:latin typeface="Cambria"/>
              </a:rPr>
              <a:t>FULL=0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and</a:t>
            </a:r>
            <a:r>
              <a:rPr b="0" lang="en-US" sz="1800" spc="8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82" strike="noStrike">
                <a:solidFill>
                  <a:srgbClr val="000000"/>
                </a:solidFill>
                <a:latin typeface="Cambria"/>
              </a:rPr>
              <a:t>ALMOST_FULL=0;</a:t>
            </a:r>
            <a:endParaRPr b="0" lang="en-IN" sz="1800" spc="-1" strike="noStrike">
              <a:latin typeface="Arial"/>
            </a:endParaRPr>
          </a:p>
          <a:p>
            <a:pPr marL="329400">
              <a:lnSpc>
                <a:spcPct val="100000"/>
              </a:lnSpc>
              <a:buNone/>
              <a:tabLst>
                <a:tab algn="l" pos="299880"/>
              </a:tabLst>
            </a:pPr>
            <a:r>
              <a:rPr b="0" lang="en-US" sz="1800" spc="154" strike="noStrike">
                <a:solidFill>
                  <a:srgbClr val="000000"/>
                </a:solidFill>
                <a:latin typeface="Cambria"/>
              </a:rPr>
              <a:t>EMPTY=1</a:t>
            </a:r>
            <a:r>
              <a:rPr b="0" lang="en-US" sz="1800" spc="94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and</a:t>
            </a:r>
            <a:r>
              <a:rPr b="0" lang="en-US" sz="1800" spc="77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80" strike="noStrike">
                <a:solidFill>
                  <a:srgbClr val="000000"/>
                </a:solidFill>
                <a:latin typeface="Cambria"/>
              </a:rPr>
              <a:t>ALMOST_EMPTY=1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390" name="object 21"/>
          <p:cNvGrpSpPr/>
          <p:nvPr/>
        </p:nvGrpSpPr>
        <p:grpSpPr>
          <a:xfrm>
            <a:off x="659160" y="1680840"/>
            <a:ext cx="9249120" cy="628920"/>
            <a:chOff x="659160" y="1680840"/>
            <a:chExt cx="9249120" cy="628920"/>
          </a:xfrm>
        </p:grpSpPr>
        <p:sp>
          <p:nvSpPr>
            <p:cNvPr id="391" name="object 22"/>
            <p:cNvSpPr/>
            <p:nvPr/>
          </p:nvSpPr>
          <p:spPr>
            <a:xfrm>
              <a:off x="754560" y="1726560"/>
              <a:ext cx="567360" cy="583200"/>
            </a:xfrm>
            <a:custGeom>
              <a:avLst/>
              <a:gdLst/>
              <a:ahLst/>
              <a:rect l="l" t="t" r="r" b="b"/>
              <a:pathLst>
                <a:path w="567690" h="583564">
                  <a:moveTo>
                    <a:pt x="0" y="583184"/>
                  </a:moveTo>
                  <a:lnTo>
                    <a:pt x="0" y="6096"/>
                  </a:lnTo>
                </a:path>
                <a:path w="567690" h="583564">
                  <a:moveTo>
                    <a:pt x="0" y="6096"/>
                  </a:moveTo>
                  <a:lnTo>
                    <a:pt x="284086" y="6096"/>
                  </a:lnTo>
                </a:path>
                <a:path w="567690" h="583564">
                  <a:moveTo>
                    <a:pt x="283464" y="583184"/>
                  </a:moveTo>
                  <a:lnTo>
                    <a:pt x="283464" y="6096"/>
                  </a:lnTo>
                </a:path>
                <a:path w="567690" h="583564">
                  <a:moveTo>
                    <a:pt x="283464" y="576072"/>
                  </a:moveTo>
                  <a:lnTo>
                    <a:pt x="567563" y="576072"/>
                  </a:lnTo>
                </a:path>
                <a:path w="567690" h="583564">
                  <a:moveTo>
                    <a:pt x="560832" y="577088"/>
                  </a:moveTo>
                  <a:lnTo>
                    <a:pt x="560832" y="0"/>
                  </a:lnTo>
                </a:path>
              </a:pathLst>
            </a:custGeom>
            <a:noFill/>
            <a:ln w="50800">
              <a:solidFill>
                <a:srgbClr val="00af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object 23"/>
            <p:cNvSpPr/>
            <p:nvPr/>
          </p:nvSpPr>
          <p:spPr>
            <a:xfrm>
              <a:off x="1315080" y="1726560"/>
              <a:ext cx="567360" cy="576720"/>
            </a:xfrm>
            <a:custGeom>
              <a:avLst/>
              <a:gdLst/>
              <a:ah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9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noFill/>
            <a:ln w="508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object 24"/>
            <p:cNvSpPr/>
            <p:nvPr/>
          </p:nvSpPr>
          <p:spPr>
            <a:xfrm>
              <a:off x="1888200" y="1690200"/>
              <a:ext cx="7928280" cy="613800"/>
            </a:xfrm>
            <a:custGeom>
              <a:avLst/>
              <a:gdLst/>
              <a:ahLst/>
              <a:rect l="l" t="t" r="r" b="b"/>
              <a:pathLst>
                <a:path w="7928609" h="614044">
                  <a:moveTo>
                    <a:pt x="0" y="613663"/>
                  </a:moveTo>
                  <a:lnTo>
                    <a:pt x="0" y="36575"/>
                  </a:lnTo>
                </a:path>
                <a:path w="7928609" h="614044">
                  <a:moveTo>
                    <a:pt x="0" y="36575"/>
                  </a:moveTo>
                  <a:lnTo>
                    <a:pt x="284099" y="36575"/>
                  </a:lnTo>
                </a:path>
                <a:path w="7928609" h="614044">
                  <a:moveTo>
                    <a:pt x="283463" y="613663"/>
                  </a:moveTo>
                  <a:lnTo>
                    <a:pt x="283463" y="36575"/>
                  </a:lnTo>
                </a:path>
                <a:path w="7928609" h="614044">
                  <a:moveTo>
                    <a:pt x="283463" y="606551"/>
                  </a:moveTo>
                  <a:lnTo>
                    <a:pt x="567563" y="606551"/>
                  </a:lnTo>
                </a:path>
                <a:path w="7928609" h="614044">
                  <a:moveTo>
                    <a:pt x="560832" y="604520"/>
                  </a:moveTo>
                  <a:lnTo>
                    <a:pt x="560832" y="27432"/>
                  </a:lnTo>
                </a:path>
                <a:path w="7928609" h="614044">
                  <a:moveTo>
                    <a:pt x="560832" y="27432"/>
                  </a:moveTo>
                  <a:lnTo>
                    <a:pt x="844931" y="27432"/>
                  </a:lnTo>
                </a:path>
                <a:path w="7928609" h="614044">
                  <a:moveTo>
                    <a:pt x="844295" y="604520"/>
                  </a:moveTo>
                  <a:lnTo>
                    <a:pt x="844295" y="27432"/>
                  </a:lnTo>
                </a:path>
                <a:path w="7928609" h="614044">
                  <a:moveTo>
                    <a:pt x="844295" y="597408"/>
                  </a:moveTo>
                  <a:lnTo>
                    <a:pt x="1128395" y="597408"/>
                  </a:lnTo>
                </a:path>
                <a:path w="7928609" h="614044">
                  <a:moveTo>
                    <a:pt x="1133856" y="613663"/>
                  </a:moveTo>
                  <a:lnTo>
                    <a:pt x="1133856" y="36575"/>
                  </a:lnTo>
                </a:path>
                <a:path w="7928609" h="614044">
                  <a:moveTo>
                    <a:pt x="1133856" y="36575"/>
                  </a:moveTo>
                  <a:lnTo>
                    <a:pt x="1417954" y="36575"/>
                  </a:lnTo>
                </a:path>
                <a:path w="7928609" h="614044">
                  <a:moveTo>
                    <a:pt x="1417319" y="613663"/>
                  </a:moveTo>
                  <a:lnTo>
                    <a:pt x="1417319" y="36575"/>
                  </a:lnTo>
                </a:path>
                <a:path w="7928609" h="614044">
                  <a:moveTo>
                    <a:pt x="1417319" y="606551"/>
                  </a:moveTo>
                  <a:lnTo>
                    <a:pt x="1701418" y="606551"/>
                  </a:lnTo>
                </a:path>
                <a:path w="7928609" h="614044">
                  <a:moveTo>
                    <a:pt x="1694688" y="604520"/>
                  </a:moveTo>
                  <a:lnTo>
                    <a:pt x="1694688" y="27432"/>
                  </a:lnTo>
                </a:path>
                <a:path w="7928609" h="614044">
                  <a:moveTo>
                    <a:pt x="1694688" y="27432"/>
                  </a:moveTo>
                  <a:lnTo>
                    <a:pt x="1978787" y="27432"/>
                  </a:lnTo>
                </a:path>
                <a:path w="7928609" h="614044">
                  <a:moveTo>
                    <a:pt x="1978152" y="604520"/>
                  </a:moveTo>
                  <a:lnTo>
                    <a:pt x="1978152" y="27432"/>
                  </a:lnTo>
                </a:path>
                <a:path w="7928609" h="614044">
                  <a:moveTo>
                    <a:pt x="1978152" y="597408"/>
                  </a:moveTo>
                  <a:lnTo>
                    <a:pt x="2262251" y="597408"/>
                  </a:lnTo>
                </a:path>
                <a:path w="7928609" h="614044">
                  <a:moveTo>
                    <a:pt x="2267712" y="604520"/>
                  </a:moveTo>
                  <a:lnTo>
                    <a:pt x="2267712" y="27432"/>
                  </a:lnTo>
                </a:path>
                <a:path w="7928609" h="614044">
                  <a:moveTo>
                    <a:pt x="2267712" y="27432"/>
                  </a:moveTo>
                  <a:lnTo>
                    <a:pt x="2551811" y="27432"/>
                  </a:lnTo>
                </a:path>
                <a:path w="7928609" h="614044">
                  <a:moveTo>
                    <a:pt x="2551176" y="604520"/>
                  </a:moveTo>
                  <a:lnTo>
                    <a:pt x="2551176" y="27432"/>
                  </a:lnTo>
                </a:path>
                <a:path w="7928609" h="614044">
                  <a:moveTo>
                    <a:pt x="2551176" y="597408"/>
                  </a:moveTo>
                  <a:lnTo>
                    <a:pt x="2835275" y="597408"/>
                  </a:lnTo>
                </a:path>
                <a:path w="7928609" h="614044">
                  <a:moveTo>
                    <a:pt x="2828543" y="598424"/>
                  </a:moveTo>
                  <a:lnTo>
                    <a:pt x="2828543" y="21336"/>
                  </a:lnTo>
                </a:path>
                <a:path w="7928609" h="614044">
                  <a:moveTo>
                    <a:pt x="2828543" y="21336"/>
                  </a:moveTo>
                  <a:lnTo>
                    <a:pt x="3112642" y="21336"/>
                  </a:lnTo>
                </a:path>
                <a:path w="7928609" h="614044">
                  <a:moveTo>
                    <a:pt x="3112008" y="598424"/>
                  </a:moveTo>
                  <a:lnTo>
                    <a:pt x="3112008" y="21336"/>
                  </a:lnTo>
                </a:path>
                <a:path w="7928609" h="614044">
                  <a:moveTo>
                    <a:pt x="3112008" y="591312"/>
                  </a:moveTo>
                  <a:lnTo>
                    <a:pt x="3396106" y="591312"/>
                  </a:lnTo>
                </a:path>
                <a:path w="7928609" h="614044">
                  <a:moveTo>
                    <a:pt x="3398519" y="598424"/>
                  </a:moveTo>
                  <a:lnTo>
                    <a:pt x="3398519" y="21336"/>
                  </a:lnTo>
                </a:path>
                <a:path w="7928609" h="614044">
                  <a:moveTo>
                    <a:pt x="3398519" y="21336"/>
                  </a:moveTo>
                  <a:lnTo>
                    <a:pt x="3682618" y="21336"/>
                  </a:lnTo>
                </a:path>
                <a:path w="7928609" h="614044">
                  <a:moveTo>
                    <a:pt x="3681984" y="598424"/>
                  </a:moveTo>
                  <a:lnTo>
                    <a:pt x="3681984" y="21336"/>
                  </a:lnTo>
                </a:path>
                <a:path w="7928609" h="614044">
                  <a:moveTo>
                    <a:pt x="3681984" y="591312"/>
                  </a:moveTo>
                  <a:lnTo>
                    <a:pt x="3966083" y="591312"/>
                  </a:lnTo>
                </a:path>
                <a:path w="7928609" h="614044">
                  <a:moveTo>
                    <a:pt x="3959352" y="589280"/>
                  </a:moveTo>
                  <a:lnTo>
                    <a:pt x="3959352" y="12192"/>
                  </a:lnTo>
                </a:path>
                <a:path w="7928609" h="614044">
                  <a:moveTo>
                    <a:pt x="3959352" y="12192"/>
                  </a:moveTo>
                  <a:lnTo>
                    <a:pt x="4243451" y="12192"/>
                  </a:lnTo>
                </a:path>
                <a:path w="7928609" h="614044">
                  <a:moveTo>
                    <a:pt x="4242816" y="589280"/>
                  </a:moveTo>
                  <a:lnTo>
                    <a:pt x="4242816" y="12192"/>
                  </a:lnTo>
                </a:path>
                <a:path w="7928609" h="614044">
                  <a:moveTo>
                    <a:pt x="4242816" y="582168"/>
                  </a:moveTo>
                  <a:lnTo>
                    <a:pt x="4526915" y="582168"/>
                  </a:lnTo>
                </a:path>
                <a:path w="7928609" h="614044">
                  <a:moveTo>
                    <a:pt x="4532376" y="589280"/>
                  </a:moveTo>
                  <a:lnTo>
                    <a:pt x="4532376" y="12192"/>
                  </a:lnTo>
                </a:path>
                <a:path w="7928609" h="614044">
                  <a:moveTo>
                    <a:pt x="4532376" y="12192"/>
                  </a:moveTo>
                  <a:lnTo>
                    <a:pt x="4816474" y="12192"/>
                  </a:lnTo>
                </a:path>
                <a:path w="7928609" h="614044">
                  <a:moveTo>
                    <a:pt x="4815840" y="589280"/>
                  </a:moveTo>
                  <a:lnTo>
                    <a:pt x="4815840" y="12192"/>
                  </a:lnTo>
                </a:path>
                <a:path w="7928609" h="614044">
                  <a:moveTo>
                    <a:pt x="4815840" y="582168"/>
                  </a:moveTo>
                  <a:lnTo>
                    <a:pt x="5099939" y="582168"/>
                  </a:lnTo>
                </a:path>
                <a:path w="7928609" h="614044">
                  <a:moveTo>
                    <a:pt x="5093208" y="583184"/>
                  </a:moveTo>
                  <a:lnTo>
                    <a:pt x="5093208" y="6096"/>
                  </a:lnTo>
                </a:path>
                <a:path w="7928609" h="614044">
                  <a:moveTo>
                    <a:pt x="5093208" y="6096"/>
                  </a:moveTo>
                  <a:lnTo>
                    <a:pt x="5377307" y="6096"/>
                  </a:lnTo>
                </a:path>
                <a:path w="7928609" h="614044">
                  <a:moveTo>
                    <a:pt x="5376671" y="583184"/>
                  </a:moveTo>
                  <a:lnTo>
                    <a:pt x="5376671" y="6096"/>
                  </a:lnTo>
                </a:path>
                <a:path w="7928609" h="614044">
                  <a:moveTo>
                    <a:pt x="5376671" y="576072"/>
                  </a:moveTo>
                  <a:lnTo>
                    <a:pt x="5660770" y="576072"/>
                  </a:lnTo>
                </a:path>
                <a:path w="7928609" h="614044">
                  <a:moveTo>
                    <a:pt x="5666232" y="589280"/>
                  </a:moveTo>
                  <a:lnTo>
                    <a:pt x="5666232" y="12192"/>
                  </a:lnTo>
                </a:path>
                <a:path w="7928609" h="614044">
                  <a:moveTo>
                    <a:pt x="5666232" y="12192"/>
                  </a:moveTo>
                  <a:lnTo>
                    <a:pt x="5950331" y="12192"/>
                  </a:lnTo>
                </a:path>
                <a:path w="7928609" h="614044">
                  <a:moveTo>
                    <a:pt x="5949695" y="589280"/>
                  </a:moveTo>
                  <a:lnTo>
                    <a:pt x="5949695" y="12192"/>
                  </a:lnTo>
                </a:path>
                <a:path w="7928609" h="614044">
                  <a:moveTo>
                    <a:pt x="5949695" y="582168"/>
                  </a:moveTo>
                  <a:lnTo>
                    <a:pt x="6233795" y="582168"/>
                  </a:lnTo>
                </a:path>
                <a:path w="7928609" h="614044">
                  <a:moveTo>
                    <a:pt x="6227064" y="583184"/>
                  </a:moveTo>
                  <a:lnTo>
                    <a:pt x="6227064" y="6096"/>
                  </a:lnTo>
                </a:path>
                <a:path w="7928609" h="614044">
                  <a:moveTo>
                    <a:pt x="6227064" y="6096"/>
                  </a:moveTo>
                  <a:lnTo>
                    <a:pt x="6511163" y="6096"/>
                  </a:lnTo>
                </a:path>
                <a:path w="7928609" h="614044">
                  <a:moveTo>
                    <a:pt x="6510528" y="583184"/>
                  </a:moveTo>
                  <a:lnTo>
                    <a:pt x="6510528" y="6096"/>
                  </a:lnTo>
                </a:path>
                <a:path w="7928609" h="614044">
                  <a:moveTo>
                    <a:pt x="6510528" y="576072"/>
                  </a:moveTo>
                  <a:lnTo>
                    <a:pt x="6794627" y="576072"/>
                  </a:lnTo>
                </a:path>
                <a:path w="7928609" h="614044">
                  <a:moveTo>
                    <a:pt x="6800088" y="583184"/>
                  </a:moveTo>
                  <a:lnTo>
                    <a:pt x="6800088" y="6096"/>
                  </a:lnTo>
                </a:path>
                <a:path w="7928609" h="614044">
                  <a:moveTo>
                    <a:pt x="6800088" y="6096"/>
                  </a:moveTo>
                  <a:lnTo>
                    <a:pt x="7084186" y="6096"/>
                  </a:lnTo>
                </a:path>
                <a:path w="7928609" h="614044">
                  <a:moveTo>
                    <a:pt x="7083552" y="583184"/>
                  </a:moveTo>
                  <a:lnTo>
                    <a:pt x="7083552" y="6096"/>
                  </a:lnTo>
                </a:path>
                <a:path w="7928609" h="614044">
                  <a:moveTo>
                    <a:pt x="7083552" y="576072"/>
                  </a:moveTo>
                  <a:lnTo>
                    <a:pt x="7367650" y="576072"/>
                  </a:lnTo>
                </a:path>
                <a:path w="7928609" h="614044">
                  <a:moveTo>
                    <a:pt x="7360919" y="577088"/>
                  </a:moveTo>
                  <a:lnTo>
                    <a:pt x="7360919" y="0"/>
                  </a:lnTo>
                </a:path>
                <a:path w="7928609" h="614044">
                  <a:moveTo>
                    <a:pt x="7360919" y="0"/>
                  </a:moveTo>
                  <a:lnTo>
                    <a:pt x="7645019" y="0"/>
                  </a:lnTo>
                </a:path>
                <a:path w="7928609" h="614044">
                  <a:moveTo>
                    <a:pt x="7644384" y="577088"/>
                  </a:moveTo>
                  <a:lnTo>
                    <a:pt x="7644384" y="0"/>
                  </a:lnTo>
                </a:path>
                <a:path w="7928609" h="614044">
                  <a:moveTo>
                    <a:pt x="7644384" y="566928"/>
                  </a:moveTo>
                  <a:lnTo>
                    <a:pt x="7928483" y="566928"/>
                  </a:lnTo>
                </a:path>
                <a:path w="7928609" h="614044">
                  <a:moveTo>
                    <a:pt x="7927848" y="577088"/>
                  </a:moveTo>
                  <a:lnTo>
                    <a:pt x="7927848" y="0"/>
                  </a:lnTo>
                </a:path>
              </a:pathLst>
            </a:custGeom>
            <a:noFill/>
            <a:ln w="50800">
              <a:solidFill>
                <a:srgbClr val="00af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object 25"/>
            <p:cNvSpPr/>
            <p:nvPr/>
          </p:nvSpPr>
          <p:spPr>
            <a:xfrm>
              <a:off x="659160" y="1711440"/>
              <a:ext cx="190080" cy="576720"/>
            </a:xfrm>
            <a:custGeom>
              <a:avLst/>
              <a:gdLst/>
              <a:ah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00a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object 26"/>
            <p:cNvSpPr/>
            <p:nvPr/>
          </p:nvSpPr>
          <p:spPr>
            <a:xfrm>
              <a:off x="1220040" y="1717560"/>
              <a:ext cx="190080" cy="576720"/>
            </a:xfrm>
            <a:custGeom>
              <a:avLst/>
              <a:gdLst/>
              <a:ah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object 27"/>
            <p:cNvSpPr/>
            <p:nvPr/>
          </p:nvSpPr>
          <p:spPr>
            <a:xfrm>
              <a:off x="1793160" y="1680840"/>
              <a:ext cx="8115120" cy="622440"/>
            </a:xfrm>
            <a:custGeom>
              <a:avLst/>
              <a:gdLst/>
              <a:ahLst/>
              <a:rect l="l" t="t" r="r" b="b"/>
              <a:pathLst>
                <a:path w="8115300" h="622935">
                  <a:moveTo>
                    <a:pt x="190500" y="211836"/>
                  </a:moveTo>
                  <a:lnTo>
                    <a:pt x="174625" y="180086"/>
                  </a:lnTo>
                  <a:lnTo>
                    <a:pt x="95250" y="21336"/>
                  </a:lnTo>
                  <a:lnTo>
                    <a:pt x="0" y="211836"/>
                  </a:lnTo>
                  <a:lnTo>
                    <a:pt x="63500" y="211836"/>
                  </a:lnTo>
                  <a:lnTo>
                    <a:pt x="63500" y="598424"/>
                  </a:lnTo>
                  <a:lnTo>
                    <a:pt x="127000" y="598424"/>
                  </a:lnTo>
                  <a:lnTo>
                    <a:pt x="127000" y="211836"/>
                  </a:lnTo>
                  <a:lnTo>
                    <a:pt x="190500" y="211836"/>
                  </a:lnTo>
                  <a:close/>
                </a:path>
                <a:path w="8115300" h="622935">
                  <a:moveTo>
                    <a:pt x="751332" y="220980"/>
                  </a:moveTo>
                  <a:lnTo>
                    <a:pt x="735457" y="189230"/>
                  </a:lnTo>
                  <a:lnTo>
                    <a:pt x="656082" y="30480"/>
                  </a:lnTo>
                  <a:lnTo>
                    <a:pt x="560832" y="220980"/>
                  </a:lnTo>
                  <a:lnTo>
                    <a:pt x="624332" y="220980"/>
                  </a:lnTo>
                  <a:lnTo>
                    <a:pt x="624332" y="607568"/>
                  </a:lnTo>
                  <a:lnTo>
                    <a:pt x="687832" y="607568"/>
                  </a:lnTo>
                  <a:lnTo>
                    <a:pt x="687832" y="220980"/>
                  </a:lnTo>
                  <a:lnTo>
                    <a:pt x="751332" y="220980"/>
                  </a:lnTo>
                  <a:close/>
                </a:path>
                <a:path w="8115300" h="622935">
                  <a:moveTo>
                    <a:pt x="1324356" y="227076"/>
                  </a:moveTo>
                  <a:lnTo>
                    <a:pt x="1308481" y="195326"/>
                  </a:lnTo>
                  <a:lnTo>
                    <a:pt x="1229106" y="36576"/>
                  </a:lnTo>
                  <a:lnTo>
                    <a:pt x="1133856" y="227076"/>
                  </a:lnTo>
                  <a:lnTo>
                    <a:pt x="1197356" y="227076"/>
                  </a:lnTo>
                  <a:lnTo>
                    <a:pt x="1197356" y="613664"/>
                  </a:lnTo>
                  <a:lnTo>
                    <a:pt x="1260856" y="613664"/>
                  </a:lnTo>
                  <a:lnTo>
                    <a:pt x="1260856" y="227076"/>
                  </a:lnTo>
                  <a:lnTo>
                    <a:pt x="1324356" y="227076"/>
                  </a:lnTo>
                  <a:close/>
                </a:path>
                <a:path w="8115300" h="622935">
                  <a:moveTo>
                    <a:pt x="1885188" y="236220"/>
                  </a:moveTo>
                  <a:lnTo>
                    <a:pt x="1869313" y="204470"/>
                  </a:lnTo>
                  <a:lnTo>
                    <a:pt x="1789938" y="45720"/>
                  </a:lnTo>
                  <a:lnTo>
                    <a:pt x="1694688" y="236220"/>
                  </a:lnTo>
                  <a:lnTo>
                    <a:pt x="1758188" y="236220"/>
                  </a:lnTo>
                  <a:lnTo>
                    <a:pt x="1758188" y="622808"/>
                  </a:lnTo>
                  <a:lnTo>
                    <a:pt x="1821688" y="622808"/>
                  </a:lnTo>
                  <a:lnTo>
                    <a:pt x="1821688" y="236220"/>
                  </a:lnTo>
                  <a:lnTo>
                    <a:pt x="1885188" y="236220"/>
                  </a:lnTo>
                  <a:close/>
                </a:path>
                <a:path w="8115300" h="622935">
                  <a:moveTo>
                    <a:pt x="2458212" y="220980"/>
                  </a:moveTo>
                  <a:lnTo>
                    <a:pt x="2442337" y="189230"/>
                  </a:lnTo>
                  <a:lnTo>
                    <a:pt x="2362962" y="30480"/>
                  </a:lnTo>
                  <a:lnTo>
                    <a:pt x="2267712" y="220980"/>
                  </a:lnTo>
                  <a:lnTo>
                    <a:pt x="2331212" y="220980"/>
                  </a:lnTo>
                  <a:lnTo>
                    <a:pt x="2331212" y="607568"/>
                  </a:lnTo>
                  <a:lnTo>
                    <a:pt x="2394712" y="607568"/>
                  </a:lnTo>
                  <a:lnTo>
                    <a:pt x="2394712" y="220980"/>
                  </a:lnTo>
                  <a:lnTo>
                    <a:pt x="2458212" y="220980"/>
                  </a:lnTo>
                  <a:close/>
                </a:path>
                <a:path w="8115300" h="622935">
                  <a:moveTo>
                    <a:pt x="3019044" y="227076"/>
                  </a:moveTo>
                  <a:lnTo>
                    <a:pt x="3003169" y="195326"/>
                  </a:lnTo>
                  <a:lnTo>
                    <a:pt x="2923794" y="36576"/>
                  </a:lnTo>
                  <a:lnTo>
                    <a:pt x="2828544" y="227076"/>
                  </a:lnTo>
                  <a:lnTo>
                    <a:pt x="2892044" y="227076"/>
                  </a:lnTo>
                  <a:lnTo>
                    <a:pt x="2892044" y="613664"/>
                  </a:lnTo>
                  <a:lnTo>
                    <a:pt x="2955544" y="613664"/>
                  </a:lnTo>
                  <a:lnTo>
                    <a:pt x="2955544" y="227076"/>
                  </a:lnTo>
                  <a:lnTo>
                    <a:pt x="3019044" y="227076"/>
                  </a:lnTo>
                  <a:close/>
                </a:path>
                <a:path w="8115300" h="622935">
                  <a:moveTo>
                    <a:pt x="3595116" y="199644"/>
                  </a:moveTo>
                  <a:lnTo>
                    <a:pt x="3579241" y="167894"/>
                  </a:lnTo>
                  <a:lnTo>
                    <a:pt x="3499866" y="9144"/>
                  </a:lnTo>
                  <a:lnTo>
                    <a:pt x="3404616" y="199644"/>
                  </a:lnTo>
                  <a:lnTo>
                    <a:pt x="3468116" y="199644"/>
                  </a:lnTo>
                  <a:lnTo>
                    <a:pt x="3468116" y="586232"/>
                  </a:lnTo>
                  <a:lnTo>
                    <a:pt x="3531616" y="586232"/>
                  </a:lnTo>
                  <a:lnTo>
                    <a:pt x="3531616" y="199644"/>
                  </a:lnTo>
                  <a:lnTo>
                    <a:pt x="3595116" y="199644"/>
                  </a:lnTo>
                  <a:close/>
                </a:path>
                <a:path w="8115300" h="622935">
                  <a:moveTo>
                    <a:pt x="4155948" y="205740"/>
                  </a:moveTo>
                  <a:lnTo>
                    <a:pt x="4140073" y="173990"/>
                  </a:lnTo>
                  <a:lnTo>
                    <a:pt x="4060698" y="15240"/>
                  </a:lnTo>
                  <a:lnTo>
                    <a:pt x="3965448" y="205740"/>
                  </a:lnTo>
                  <a:lnTo>
                    <a:pt x="4028948" y="205740"/>
                  </a:lnTo>
                  <a:lnTo>
                    <a:pt x="4028948" y="592328"/>
                  </a:lnTo>
                  <a:lnTo>
                    <a:pt x="4092448" y="592328"/>
                  </a:lnTo>
                  <a:lnTo>
                    <a:pt x="4092448" y="205740"/>
                  </a:lnTo>
                  <a:lnTo>
                    <a:pt x="4155948" y="205740"/>
                  </a:lnTo>
                  <a:close/>
                </a:path>
                <a:path w="8115300" h="622935">
                  <a:moveTo>
                    <a:pt x="4728959" y="190500"/>
                  </a:moveTo>
                  <a:lnTo>
                    <a:pt x="4713084" y="158750"/>
                  </a:lnTo>
                  <a:lnTo>
                    <a:pt x="4633722" y="0"/>
                  </a:lnTo>
                  <a:lnTo>
                    <a:pt x="4538472" y="190500"/>
                  </a:lnTo>
                  <a:lnTo>
                    <a:pt x="4601972" y="190500"/>
                  </a:lnTo>
                  <a:lnTo>
                    <a:pt x="4601972" y="577088"/>
                  </a:lnTo>
                  <a:lnTo>
                    <a:pt x="4665472" y="577088"/>
                  </a:lnTo>
                  <a:lnTo>
                    <a:pt x="4665472" y="190500"/>
                  </a:lnTo>
                  <a:lnTo>
                    <a:pt x="4728959" y="190500"/>
                  </a:lnTo>
                  <a:close/>
                </a:path>
                <a:path w="8115300" h="622935">
                  <a:moveTo>
                    <a:pt x="5289804" y="199644"/>
                  </a:moveTo>
                  <a:lnTo>
                    <a:pt x="5273929" y="167894"/>
                  </a:lnTo>
                  <a:lnTo>
                    <a:pt x="5194554" y="9144"/>
                  </a:lnTo>
                  <a:lnTo>
                    <a:pt x="5099304" y="199644"/>
                  </a:lnTo>
                  <a:lnTo>
                    <a:pt x="5162804" y="199644"/>
                  </a:lnTo>
                  <a:lnTo>
                    <a:pt x="5162804" y="586232"/>
                  </a:lnTo>
                  <a:lnTo>
                    <a:pt x="5226304" y="586232"/>
                  </a:lnTo>
                  <a:lnTo>
                    <a:pt x="5226304" y="199644"/>
                  </a:lnTo>
                  <a:lnTo>
                    <a:pt x="5289804" y="199644"/>
                  </a:lnTo>
                  <a:close/>
                </a:path>
                <a:path w="8115300" h="622935">
                  <a:moveTo>
                    <a:pt x="5862828" y="211836"/>
                  </a:moveTo>
                  <a:lnTo>
                    <a:pt x="5846953" y="180086"/>
                  </a:lnTo>
                  <a:lnTo>
                    <a:pt x="5767578" y="21336"/>
                  </a:lnTo>
                  <a:lnTo>
                    <a:pt x="5672328" y="211836"/>
                  </a:lnTo>
                  <a:lnTo>
                    <a:pt x="5735828" y="211836"/>
                  </a:lnTo>
                  <a:lnTo>
                    <a:pt x="5735828" y="598424"/>
                  </a:lnTo>
                  <a:lnTo>
                    <a:pt x="5799328" y="598424"/>
                  </a:lnTo>
                  <a:lnTo>
                    <a:pt x="5799328" y="211836"/>
                  </a:lnTo>
                  <a:lnTo>
                    <a:pt x="5862828" y="211836"/>
                  </a:lnTo>
                  <a:close/>
                </a:path>
                <a:path w="8115300" h="622935">
                  <a:moveTo>
                    <a:pt x="6423660" y="220980"/>
                  </a:moveTo>
                  <a:lnTo>
                    <a:pt x="6407785" y="189230"/>
                  </a:lnTo>
                  <a:lnTo>
                    <a:pt x="6328410" y="30480"/>
                  </a:lnTo>
                  <a:lnTo>
                    <a:pt x="6233160" y="220980"/>
                  </a:lnTo>
                  <a:lnTo>
                    <a:pt x="6296660" y="220980"/>
                  </a:lnTo>
                  <a:lnTo>
                    <a:pt x="6296660" y="607568"/>
                  </a:lnTo>
                  <a:lnTo>
                    <a:pt x="6360160" y="607568"/>
                  </a:lnTo>
                  <a:lnTo>
                    <a:pt x="6360160" y="220980"/>
                  </a:lnTo>
                  <a:lnTo>
                    <a:pt x="6423660" y="220980"/>
                  </a:lnTo>
                  <a:close/>
                </a:path>
                <a:path w="8115300" h="622935">
                  <a:moveTo>
                    <a:pt x="6996684" y="205740"/>
                  </a:moveTo>
                  <a:lnTo>
                    <a:pt x="6980809" y="173990"/>
                  </a:lnTo>
                  <a:lnTo>
                    <a:pt x="6901434" y="15240"/>
                  </a:lnTo>
                  <a:lnTo>
                    <a:pt x="6806184" y="205740"/>
                  </a:lnTo>
                  <a:lnTo>
                    <a:pt x="6869684" y="205740"/>
                  </a:lnTo>
                  <a:lnTo>
                    <a:pt x="6869684" y="592328"/>
                  </a:lnTo>
                  <a:lnTo>
                    <a:pt x="6933184" y="592328"/>
                  </a:lnTo>
                  <a:lnTo>
                    <a:pt x="6933184" y="205740"/>
                  </a:lnTo>
                  <a:lnTo>
                    <a:pt x="6996684" y="205740"/>
                  </a:lnTo>
                  <a:close/>
                </a:path>
                <a:path w="8115300" h="622935">
                  <a:moveTo>
                    <a:pt x="7557516" y="211836"/>
                  </a:moveTo>
                  <a:lnTo>
                    <a:pt x="7541641" y="180086"/>
                  </a:lnTo>
                  <a:lnTo>
                    <a:pt x="7462266" y="21336"/>
                  </a:lnTo>
                  <a:lnTo>
                    <a:pt x="7367016" y="211836"/>
                  </a:lnTo>
                  <a:lnTo>
                    <a:pt x="7430516" y="211836"/>
                  </a:lnTo>
                  <a:lnTo>
                    <a:pt x="7430516" y="598424"/>
                  </a:lnTo>
                  <a:lnTo>
                    <a:pt x="7494016" y="598424"/>
                  </a:lnTo>
                  <a:lnTo>
                    <a:pt x="7494016" y="211836"/>
                  </a:lnTo>
                  <a:lnTo>
                    <a:pt x="7557516" y="211836"/>
                  </a:lnTo>
                  <a:close/>
                </a:path>
                <a:path w="8115300" h="622935">
                  <a:moveTo>
                    <a:pt x="8115300" y="190500"/>
                  </a:moveTo>
                  <a:lnTo>
                    <a:pt x="8099425" y="158750"/>
                  </a:lnTo>
                  <a:lnTo>
                    <a:pt x="8020050" y="0"/>
                  </a:lnTo>
                  <a:lnTo>
                    <a:pt x="7924800" y="190500"/>
                  </a:lnTo>
                  <a:lnTo>
                    <a:pt x="7988300" y="190500"/>
                  </a:lnTo>
                  <a:lnTo>
                    <a:pt x="7988300" y="577088"/>
                  </a:lnTo>
                  <a:lnTo>
                    <a:pt x="8051800" y="577088"/>
                  </a:lnTo>
                  <a:lnTo>
                    <a:pt x="8051800" y="190500"/>
                  </a:lnTo>
                  <a:lnTo>
                    <a:pt x="8115300" y="190500"/>
                  </a:lnTo>
                  <a:close/>
                </a:path>
              </a:pathLst>
            </a:custGeom>
            <a:solidFill>
              <a:srgbClr val="00a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7" name="object 28"/>
          <p:cNvGrpSpPr/>
          <p:nvPr/>
        </p:nvGrpSpPr>
        <p:grpSpPr>
          <a:xfrm>
            <a:off x="659160" y="867240"/>
            <a:ext cx="9204840" cy="583200"/>
            <a:chOff x="659160" y="867240"/>
            <a:chExt cx="9204840" cy="583200"/>
          </a:xfrm>
        </p:grpSpPr>
        <p:sp>
          <p:nvSpPr>
            <p:cNvPr id="398" name="object 29"/>
            <p:cNvSpPr/>
            <p:nvPr/>
          </p:nvSpPr>
          <p:spPr>
            <a:xfrm>
              <a:off x="754560" y="873360"/>
              <a:ext cx="9109440" cy="576720"/>
            </a:xfrm>
            <a:custGeom>
              <a:avLst/>
              <a:gdLst/>
              <a:ahLst/>
              <a:rect l="l" t="t" r="r" b="b"/>
              <a:pathLst>
                <a:path w="9109710" h="577215">
                  <a:moveTo>
                    <a:pt x="0" y="577088"/>
                  </a:moveTo>
                  <a:lnTo>
                    <a:pt x="0" y="0"/>
                  </a:lnTo>
                </a:path>
                <a:path w="9109710" h="577215">
                  <a:moveTo>
                    <a:pt x="4245864" y="577088"/>
                  </a:moveTo>
                  <a:lnTo>
                    <a:pt x="4245864" y="0"/>
                  </a:lnTo>
                </a:path>
                <a:path w="9109710" h="577215">
                  <a:moveTo>
                    <a:pt x="0" y="0"/>
                  </a:moveTo>
                  <a:lnTo>
                    <a:pt x="4246372" y="0"/>
                  </a:lnTo>
                </a:path>
                <a:path w="9109710" h="577215">
                  <a:moveTo>
                    <a:pt x="4245864" y="576072"/>
                  </a:moveTo>
                  <a:lnTo>
                    <a:pt x="8492236" y="576072"/>
                  </a:lnTo>
                </a:path>
                <a:path w="9109710" h="577215">
                  <a:moveTo>
                    <a:pt x="8491728" y="577088"/>
                  </a:moveTo>
                  <a:lnTo>
                    <a:pt x="8491728" y="0"/>
                  </a:lnTo>
                </a:path>
                <a:path w="9109710" h="577215">
                  <a:moveTo>
                    <a:pt x="8491728" y="0"/>
                  </a:moveTo>
                  <a:lnTo>
                    <a:pt x="8775827" y="0"/>
                  </a:lnTo>
                </a:path>
                <a:path w="9109710" h="577215">
                  <a:moveTo>
                    <a:pt x="8775192" y="0"/>
                  </a:moveTo>
                  <a:lnTo>
                    <a:pt x="9109202" y="0"/>
                  </a:lnTo>
                </a:path>
              </a:pathLst>
            </a:custGeom>
            <a:noFill/>
            <a:ln w="50800">
              <a:solidFill>
                <a:srgbClr val="00a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object 30"/>
            <p:cNvSpPr/>
            <p:nvPr/>
          </p:nvSpPr>
          <p:spPr>
            <a:xfrm>
              <a:off x="659160" y="867240"/>
              <a:ext cx="8691480" cy="583200"/>
            </a:xfrm>
            <a:custGeom>
              <a:avLst/>
              <a:gdLst/>
              <a:ahLst/>
              <a:rect l="l" t="t" r="r" b="b"/>
              <a:pathLst>
                <a:path w="8691880" h="583565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1880" h="583565">
                  <a:moveTo>
                    <a:pt x="8691372" y="190500"/>
                  </a:moveTo>
                  <a:lnTo>
                    <a:pt x="8675497" y="158750"/>
                  </a:lnTo>
                  <a:lnTo>
                    <a:pt x="8596122" y="0"/>
                  </a:lnTo>
                  <a:lnTo>
                    <a:pt x="8500872" y="190500"/>
                  </a:lnTo>
                  <a:lnTo>
                    <a:pt x="8564372" y="190500"/>
                  </a:lnTo>
                  <a:lnTo>
                    <a:pt x="8564372" y="577088"/>
                  </a:lnTo>
                  <a:lnTo>
                    <a:pt x="8627872" y="577088"/>
                  </a:lnTo>
                  <a:lnTo>
                    <a:pt x="8627872" y="190500"/>
                  </a:lnTo>
                  <a:lnTo>
                    <a:pt x="8691372" y="190500"/>
                  </a:lnTo>
                  <a:close/>
                </a:path>
              </a:pathLst>
            </a:custGeom>
            <a:solidFill>
              <a:srgbClr val="00af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0" name="object 31"/>
          <p:cNvSpPr/>
          <p:nvPr/>
        </p:nvSpPr>
        <p:spPr>
          <a:xfrm>
            <a:off x="10285560" y="1003680"/>
            <a:ext cx="778680" cy="16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08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87" strike="noStrike">
                <a:solidFill>
                  <a:srgbClr val="00afef"/>
                </a:solidFill>
                <a:latin typeface="Cambria"/>
              </a:rPr>
              <a:t>RCLK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738"/>
              </a:spcBef>
              <a:buNone/>
            </a:pPr>
            <a:r>
              <a:rPr b="1" lang="en-US" sz="1800" spc="38" strike="noStrike">
                <a:solidFill>
                  <a:srgbClr val="00af50"/>
                </a:solidFill>
                <a:latin typeface="Cambria"/>
              </a:rPr>
              <a:t>W</a:t>
            </a:r>
            <a:r>
              <a:rPr b="1" lang="en-US" sz="1800" spc="352" strike="noStrike">
                <a:solidFill>
                  <a:srgbClr val="00af50"/>
                </a:solidFill>
                <a:latin typeface="Cambria"/>
              </a:rPr>
              <a:t>C</a:t>
            </a:r>
            <a:r>
              <a:rPr b="1" lang="en-US" sz="1800" spc="267" strike="noStrike">
                <a:solidFill>
                  <a:srgbClr val="00af50"/>
                </a:solidFill>
                <a:latin typeface="Cambria"/>
              </a:rPr>
              <a:t>LK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" name="object 3"/>
          <p:cNvGraphicFramePr/>
          <p:nvPr/>
        </p:nvGraphicFramePr>
        <p:xfrm>
          <a:off x="4758480" y="3367080"/>
          <a:ext cx="2090520" cy="2925720"/>
        </p:xfrm>
        <a:graphic>
          <a:graphicData uri="http://schemas.openxmlformats.org/drawingml/2006/table">
            <a:tbl>
              <a:tblPr/>
              <a:tblGrid>
                <a:gridCol w="2090880"/>
              </a:tblGrid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48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2" name="object 4"/>
          <p:cNvGraphicFramePr/>
          <p:nvPr/>
        </p:nvGraphicFramePr>
        <p:xfrm>
          <a:off x="4362840" y="3420720"/>
          <a:ext cx="380520" cy="283644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2076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134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612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148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ts val="2089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3" name="object 5"/>
          <p:cNvSpPr/>
          <p:nvPr/>
        </p:nvSpPr>
        <p:spPr>
          <a:xfrm>
            <a:off x="3323880" y="5990040"/>
            <a:ext cx="1075320" cy="190080"/>
          </a:xfrm>
          <a:custGeom>
            <a:avLst/>
            <a:gdLst/>
            <a:ahLst/>
            <a:rect l="l" t="t" r="r" b="b"/>
            <a:pathLst>
              <a:path w="1075689" h="190500">
                <a:moveTo>
                  <a:pt x="884808" y="0"/>
                </a:moveTo>
                <a:lnTo>
                  <a:pt x="884808" y="190500"/>
                </a:lnTo>
                <a:lnTo>
                  <a:pt x="1037208" y="114300"/>
                </a:lnTo>
                <a:lnTo>
                  <a:pt x="903858" y="114300"/>
                </a:lnTo>
                <a:lnTo>
                  <a:pt x="903858" y="76200"/>
                </a:lnTo>
                <a:lnTo>
                  <a:pt x="1037208" y="76200"/>
                </a:lnTo>
                <a:lnTo>
                  <a:pt x="884808" y="0"/>
                </a:lnTo>
                <a:close/>
              </a:path>
              <a:path w="1075689" h="190500">
                <a:moveTo>
                  <a:pt x="884808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8" y="114300"/>
                </a:lnTo>
                <a:lnTo>
                  <a:pt x="884808" y="76200"/>
                </a:lnTo>
                <a:close/>
              </a:path>
              <a:path w="1075689" h="190500">
                <a:moveTo>
                  <a:pt x="1037208" y="76200"/>
                </a:moveTo>
                <a:lnTo>
                  <a:pt x="903858" y="76200"/>
                </a:lnTo>
                <a:lnTo>
                  <a:pt x="903858" y="114300"/>
                </a:lnTo>
                <a:lnTo>
                  <a:pt x="1037208" y="114300"/>
                </a:lnTo>
                <a:lnTo>
                  <a:pt x="1075308" y="95250"/>
                </a:lnTo>
                <a:lnTo>
                  <a:pt x="1037208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object 6"/>
          <p:cNvSpPr/>
          <p:nvPr/>
        </p:nvSpPr>
        <p:spPr>
          <a:xfrm>
            <a:off x="6865560" y="5990040"/>
            <a:ext cx="1386000" cy="190080"/>
          </a:xfrm>
          <a:custGeom>
            <a:avLst/>
            <a:gdLst/>
            <a:ah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object 7"/>
          <p:cNvSpPr/>
          <p:nvPr/>
        </p:nvSpPr>
        <p:spPr>
          <a:xfrm>
            <a:off x="2854800" y="5902560"/>
            <a:ext cx="4258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154" strike="noStrike">
                <a:solidFill>
                  <a:srgbClr val="000000"/>
                </a:solidFill>
                <a:latin typeface="Cambria"/>
              </a:rPr>
              <a:t>WP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06" name="object 8"/>
          <p:cNvSpPr/>
          <p:nvPr/>
        </p:nvSpPr>
        <p:spPr>
          <a:xfrm>
            <a:off x="8331840" y="5929560"/>
            <a:ext cx="3844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59" strike="noStrike">
                <a:solidFill>
                  <a:srgbClr val="000000"/>
                </a:solidFill>
                <a:latin typeface="Cambria"/>
              </a:rPr>
              <a:t>RP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407" name="object 9"/>
          <p:cNvGrpSpPr/>
          <p:nvPr/>
        </p:nvGrpSpPr>
        <p:grpSpPr>
          <a:xfrm>
            <a:off x="771840" y="2022480"/>
            <a:ext cx="9252000" cy="628920"/>
            <a:chOff x="771840" y="2022480"/>
            <a:chExt cx="9252000" cy="628920"/>
          </a:xfrm>
        </p:grpSpPr>
        <p:sp>
          <p:nvSpPr>
            <p:cNvPr id="408" name="object 10"/>
            <p:cNvSpPr/>
            <p:nvPr/>
          </p:nvSpPr>
          <p:spPr>
            <a:xfrm>
              <a:off x="867240" y="2068200"/>
              <a:ext cx="567360" cy="583200"/>
            </a:xfrm>
            <a:custGeom>
              <a:avLst/>
              <a:gdLst/>
              <a:ahLst/>
              <a:rect l="l" t="t" r="r" b="b"/>
              <a:pathLst>
                <a:path w="567690" h="583564">
                  <a:moveTo>
                    <a:pt x="0" y="583184"/>
                  </a:moveTo>
                  <a:lnTo>
                    <a:pt x="0" y="6096"/>
                  </a:lnTo>
                </a:path>
                <a:path w="567690" h="583564">
                  <a:moveTo>
                    <a:pt x="0" y="6096"/>
                  </a:moveTo>
                  <a:lnTo>
                    <a:pt x="284086" y="6096"/>
                  </a:lnTo>
                </a:path>
                <a:path w="567690" h="583564">
                  <a:moveTo>
                    <a:pt x="283463" y="583184"/>
                  </a:moveTo>
                  <a:lnTo>
                    <a:pt x="283463" y="6096"/>
                  </a:lnTo>
                </a:path>
                <a:path w="567690" h="583564">
                  <a:moveTo>
                    <a:pt x="283463" y="576072"/>
                  </a:moveTo>
                  <a:lnTo>
                    <a:pt x="567563" y="576072"/>
                  </a:lnTo>
                </a:path>
                <a:path w="567690" h="583564">
                  <a:moveTo>
                    <a:pt x="560832" y="577088"/>
                  </a:moveTo>
                  <a:lnTo>
                    <a:pt x="560832" y="0"/>
                  </a:lnTo>
                </a:path>
              </a:pathLst>
            </a:custGeom>
            <a:noFill/>
            <a:ln w="50800">
              <a:solidFill>
                <a:srgbClr val="00af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object 11"/>
            <p:cNvSpPr/>
            <p:nvPr/>
          </p:nvSpPr>
          <p:spPr>
            <a:xfrm>
              <a:off x="1428120" y="2068200"/>
              <a:ext cx="567360" cy="576720"/>
            </a:xfrm>
            <a:custGeom>
              <a:avLst/>
              <a:gdLst/>
              <a:ah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9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noFill/>
            <a:ln w="508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object 12"/>
            <p:cNvSpPr/>
            <p:nvPr/>
          </p:nvSpPr>
          <p:spPr>
            <a:xfrm>
              <a:off x="2000880" y="2031480"/>
              <a:ext cx="7930800" cy="613800"/>
            </a:xfrm>
            <a:custGeom>
              <a:avLst/>
              <a:gdLst/>
              <a:ahLst/>
              <a:rect l="l" t="t" r="r" b="b"/>
              <a:pathLst>
                <a:path w="7931150" h="614044">
                  <a:moveTo>
                    <a:pt x="0" y="613663"/>
                  </a:moveTo>
                  <a:lnTo>
                    <a:pt x="0" y="36575"/>
                  </a:lnTo>
                </a:path>
                <a:path w="7931150" h="614044">
                  <a:moveTo>
                    <a:pt x="0" y="36575"/>
                  </a:moveTo>
                  <a:lnTo>
                    <a:pt x="284099" y="36575"/>
                  </a:lnTo>
                </a:path>
                <a:path w="7931150" h="614044">
                  <a:moveTo>
                    <a:pt x="283463" y="613663"/>
                  </a:moveTo>
                  <a:lnTo>
                    <a:pt x="283463" y="36575"/>
                  </a:lnTo>
                </a:path>
                <a:path w="7931150" h="614044">
                  <a:moveTo>
                    <a:pt x="283463" y="606552"/>
                  </a:moveTo>
                  <a:lnTo>
                    <a:pt x="567563" y="606552"/>
                  </a:lnTo>
                </a:path>
                <a:path w="7931150" h="614044">
                  <a:moveTo>
                    <a:pt x="560832" y="604520"/>
                  </a:moveTo>
                  <a:lnTo>
                    <a:pt x="560832" y="27432"/>
                  </a:lnTo>
                </a:path>
                <a:path w="7931150" h="614044">
                  <a:moveTo>
                    <a:pt x="560832" y="27432"/>
                  </a:moveTo>
                  <a:lnTo>
                    <a:pt x="844931" y="27432"/>
                  </a:lnTo>
                </a:path>
                <a:path w="7931150" h="614044">
                  <a:moveTo>
                    <a:pt x="844295" y="604520"/>
                  </a:moveTo>
                  <a:lnTo>
                    <a:pt x="844295" y="27432"/>
                  </a:lnTo>
                </a:path>
                <a:path w="7931150" h="614044">
                  <a:moveTo>
                    <a:pt x="844295" y="597408"/>
                  </a:moveTo>
                  <a:lnTo>
                    <a:pt x="1128395" y="597408"/>
                  </a:lnTo>
                </a:path>
                <a:path w="7931150" h="614044">
                  <a:moveTo>
                    <a:pt x="1133856" y="613663"/>
                  </a:moveTo>
                  <a:lnTo>
                    <a:pt x="1133856" y="36575"/>
                  </a:lnTo>
                </a:path>
                <a:path w="7931150" h="614044">
                  <a:moveTo>
                    <a:pt x="1133856" y="36575"/>
                  </a:moveTo>
                  <a:lnTo>
                    <a:pt x="1417954" y="36575"/>
                  </a:lnTo>
                </a:path>
                <a:path w="7931150" h="614044">
                  <a:moveTo>
                    <a:pt x="1417320" y="613663"/>
                  </a:moveTo>
                  <a:lnTo>
                    <a:pt x="1417320" y="36575"/>
                  </a:lnTo>
                </a:path>
                <a:path w="7931150" h="614044">
                  <a:moveTo>
                    <a:pt x="1417320" y="606552"/>
                  </a:moveTo>
                  <a:lnTo>
                    <a:pt x="1701418" y="606552"/>
                  </a:lnTo>
                </a:path>
                <a:path w="7931150" h="614044">
                  <a:moveTo>
                    <a:pt x="1694688" y="604520"/>
                  </a:moveTo>
                  <a:lnTo>
                    <a:pt x="1694688" y="27432"/>
                  </a:lnTo>
                </a:path>
                <a:path w="7931150" h="614044">
                  <a:moveTo>
                    <a:pt x="1694688" y="27432"/>
                  </a:moveTo>
                  <a:lnTo>
                    <a:pt x="1978787" y="27432"/>
                  </a:lnTo>
                </a:path>
                <a:path w="7931150" h="614044">
                  <a:moveTo>
                    <a:pt x="1978152" y="604520"/>
                  </a:moveTo>
                  <a:lnTo>
                    <a:pt x="1978152" y="27432"/>
                  </a:lnTo>
                </a:path>
                <a:path w="7931150" h="614044">
                  <a:moveTo>
                    <a:pt x="1978152" y="597408"/>
                  </a:moveTo>
                  <a:lnTo>
                    <a:pt x="2262251" y="597408"/>
                  </a:lnTo>
                </a:path>
                <a:path w="7931150" h="614044">
                  <a:moveTo>
                    <a:pt x="2267712" y="604520"/>
                  </a:moveTo>
                  <a:lnTo>
                    <a:pt x="2267712" y="27432"/>
                  </a:lnTo>
                </a:path>
                <a:path w="7931150" h="614044">
                  <a:moveTo>
                    <a:pt x="2267712" y="27432"/>
                  </a:moveTo>
                  <a:lnTo>
                    <a:pt x="2551811" y="27432"/>
                  </a:lnTo>
                </a:path>
                <a:path w="7931150" h="614044">
                  <a:moveTo>
                    <a:pt x="2551176" y="604520"/>
                  </a:moveTo>
                  <a:lnTo>
                    <a:pt x="2551176" y="27432"/>
                  </a:lnTo>
                </a:path>
                <a:path w="7931150" h="614044">
                  <a:moveTo>
                    <a:pt x="2551176" y="597408"/>
                  </a:moveTo>
                  <a:lnTo>
                    <a:pt x="2835275" y="597408"/>
                  </a:lnTo>
                </a:path>
                <a:path w="7931150" h="614044">
                  <a:moveTo>
                    <a:pt x="2828543" y="598424"/>
                  </a:moveTo>
                  <a:lnTo>
                    <a:pt x="2828543" y="21336"/>
                  </a:lnTo>
                </a:path>
                <a:path w="7931150" h="614044">
                  <a:moveTo>
                    <a:pt x="2828543" y="21336"/>
                  </a:moveTo>
                  <a:lnTo>
                    <a:pt x="3112642" y="21336"/>
                  </a:lnTo>
                </a:path>
                <a:path w="7931150" h="614044">
                  <a:moveTo>
                    <a:pt x="3112008" y="598424"/>
                  </a:moveTo>
                  <a:lnTo>
                    <a:pt x="3112008" y="21336"/>
                  </a:lnTo>
                </a:path>
                <a:path w="7931150" h="614044">
                  <a:moveTo>
                    <a:pt x="3112008" y="591312"/>
                  </a:moveTo>
                  <a:lnTo>
                    <a:pt x="3396107" y="591312"/>
                  </a:lnTo>
                </a:path>
                <a:path w="7931150" h="614044">
                  <a:moveTo>
                    <a:pt x="3398520" y="598424"/>
                  </a:moveTo>
                  <a:lnTo>
                    <a:pt x="3398520" y="21336"/>
                  </a:lnTo>
                </a:path>
                <a:path w="7931150" h="614044">
                  <a:moveTo>
                    <a:pt x="3398520" y="21336"/>
                  </a:moveTo>
                  <a:lnTo>
                    <a:pt x="3682618" y="21336"/>
                  </a:lnTo>
                </a:path>
                <a:path w="7931150" h="614044">
                  <a:moveTo>
                    <a:pt x="3681984" y="598424"/>
                  </a:moveTo>
                  <a:lnTo>
                    <a:pt x="3681984" y="21336"/>
                  </a:lnTo>
                </a:path>
                <a:path w="7931150" h="614044">
                  <a:moveTo>
                    <a:pt x="3681984" y="591312"/>
                  </a:moveTo>
                  <a:lnTo>
                    <a:pt x="3966083" y="591312"/>
                  </a:lnTo>
                </a:path>
                <a:path w="7931150" h="614044">
                  <a:moveTo>
                    <a:pt x="3959352" y="592328"/>
                  </a:moveTo>
                  <a:lnTo>
                    <a:pt x="3959352" y="15240"/>
                  </a:lnTo>
                </a:path>
                <a:path w="7931150" h="614044">
                  <a:moveTo>
                    <a:pt x="3959352" y="15240"/>
                  </a:moveTo>
                  <a:lnTo>
                    <a:pt x="4243451" y="15240"/>
                  </a:lnTo>
                </a:path>
                <a:path w="7931150" h="614044">
                  <a:moveTo>
                    <a:pt x="4242816" y="592328"/>
                  </a:moveTo>
                  <a:lnTo>
                    <a:pt x="4242816" y="15240"/>
                  </a:lnTo>
                </a:path>
                <a:path w="7931150" h="614044">
                  <a:moveTo>
                    <a:pt x="4242816" y="582168"/>
                  </a:moveTo>
                  <a:lnTo>
                    <a:pt x="4526915" y="582168"/>
                  </a:lnTo>
                </a:path>
                <a:path w="7931150" h="614044">
                  <a:moveTo>
                    <a:pt x="4532376" y="592328"/>
                  </a:moveTo>
                  <a:lnTo>
                    <a:pt x="4532376" y="15240"/>
                  </a:lnTo>
                </a:path>
                <a:path w="7931150" h="614044">
                  <a:moveTo>
                    <a:pt x="4532376" y="15240"/>
                  </a:moveTo>
                  <a:lnTo>
                    <a:pt x="4816474" y="15240"/>
                  </a:lnTo>
                </a:path>
                <a:path w="7931150" h="614044">
                  <a:moveTo>
                    <a:pt x="4815840" y="592328"/>
                  </a:moveTo>
                  <a:lnTo>
                    <a:pt x="4815840" y="15240"/>
                  </a:lnTo>
                </a:path>
                <a:path w="7931150" h="614044">
                  <a:moveTo>
                    <a:pt x="4815840" y="582168"/>
                  </a:moveTo>
                  <a:lnTo>
                    <a:pt x="5099939" y="582168"/>
                  </a:lnTo>
                </a:path>
                <a:path w="7931150" h="614044">
                  <a:moveTo>
                    <a:pt x="5093208" y="583184"/>
                  </a:moveTo>
                  <a:lnTo>
                    <a:pt x="5093208" y="6096"/>
                  </a:lnTo>
                </a:path>
                <a:path w="7931150" h="614044">
                  <a:moveTo>
                    <a:pt x="5093208" y="6096"/>
                  </a:moveTo>
                  <a:lnTo>
                    <a:pt x="5377307" y="6096"/>
                  </a:lnTo>
                </a:path>
                <a:path w="7931150" h="614044">
                  <a:moveTo>
                    <a:pt x="5376671" y="583184"/>
                  </a:moveTo>
                  <a:lnTo>
                    <a:pt x="5376671" y="6096"/>
                  </a:lnTo>
                </a:path>
                <a:path w="7931150" h="614044">
                  <a:moveTo>
                    <a:pt x="5376671" y="576072"/>
                  </a:moveTo>
                  <a:lnTo>
                    <a:pt x="5660770" y="576072"/>
                  </a:lnTo>
                </a:path>
                <a:path w="7931150" h="614044">
                  <a:moveTo>
                    <a:pt x="5666232" y="592328"/>
                  </a:moveTo>
                  <a:lnTo>
                    <a:pt x="5666232" y="15240"/>
                  </a:lnTo>
                </a:path>
                <a:path w="7931150" h="614044">
                  <a:moveTo>
                    <a:pt x="5666232" y="15240"/>
                  </a:moveTo>
                  <a:lnTo>
                    <a:pt x="5950331" y="15240"/>
                  </a:lnTo>
                </a:path>
                <a:path w="7931150" h="614044">
                  <a:moveTo>
                    <a:pt x="5949695" y="592328"/>
                  </a:moveTo>
                  <a:lnTo>
                    <a:pt x="5949695" y="15240"/>
                  </a:lnTo>
                </a:path>
                <a:path w="7931150" h="614044">
                  <a:moveTo>
                    <a:pt x="5949695" y="582168"/>
                  </a:moveTo>
                  <a:lnTo>
                    <a:pt x="6233795" y="582168"/>
                  </a:lnTo>
                </a:path>
                <a:path w="7931150" h="614044">
                  <a:moveTo>
                    <a:pt x="6227064" y="583184"/>
                  </a:moveTo>
                  <a:lnTo>
                    <a:pt x="6227064" y="6096"/>
                  </a:lnTo>
                </a:path>
                <a:path w="7931150" h="614044">
                  <a:moveTo>
                    <a:pt x="6227064" y="6096"/>
                  </a:moveTo>
                  <a:lnTo>
                    <a:pt x="6511163" y="6096"/>
                  </a:lnTo>
                </a:path>
                <a:path w="7931150" h="614044">
                  <a:moveTo>
                    <a:pt x="6510528" y="583184"/>
                  </a:moveTo>
                  <a:lnTo>
                    <a:pt x="6510528" y="6096"/>
                  </a:lnTo>
                </a:path>
                <a:path w="7931150" h="614044">
                  <a:moveTo>
                    <a:pt x="6510528" y="576072"/>
                  </a:moveTo>
                  <a:lnTo>
                    <a:pt x="6794627" y="576072"/>
                  </a:lnTo>
                </a:path>
                <a:path w="7931150" h="614044">
                  <a:moveTo>
                    <a:pt x="6800088" y="583184"/>
                  </a:moveTo>
                  <a:lnTo>
                    <a:pt x="6800088" y="6096"/>
                  </a:lnTo>
                </a:path>
                <a:path w="7931150" h="614044">
                  <a:moveTo>
                    <a:pt x="6800088" y="6096"/>
                  </a:moveTo>
                  <a:lnTo>
                    <a:pt x="7084186" y="6096"/>
                  </a:lnTo>
                </a:path>
                <a:path w="7931150" h="614044">
                  <a:moveTo>
                    <a:pt x="7083552" y="583184"/>
                  </a:moveTo>
                  <a:lnTo>
                    <a:pt x="7083552" y="6096"/>
                  </a:lnTo>
                </a:path>
                <a:path w="7931150" h="614044">
                  <a:moveTo>
                    <a:pt x="7083552" y="576072"/>
                  </a:moveTo>
                  <a:lnTo>
                    <a:pt x="7367651" y="576072"/>
                  </a:lnTo>
                </a:path>
                <a:path w="7931150" h="614044">
                  <a:moveTo>
                    <a:pt x="7360919" y="577088"/>
                  </a:moveTo>
                  <a:lnTo>
                    <a:pt x="7360919" y="0"/>
                  </a:lnTo>
                </a:path>
                <a:path w="7931150" h="614044">
                  <a:moveTo>
                    <a:pt x="7360919" y="0"/>
                  </a:moveTo>
                  <a:lnTo>
                    <a:pt x="7645019" y="0"/>
                  </a:lnTo>
                </a:path>
                <a:path w="7931150" h="614044">
                  <a:moveTo>
                    <a:pt x="7644384" y="577088"/>
                  </a:moveTo>
                  <a:lnTo>
                    <a:pt x="7644384" y="0"/>
                  </a:lnTo>
                </a:path>
                <a:path w="7931150" h="614044">
                  <a:moveTo>
                    <a:pt x="7644384" y="569976"/>
                  </a:moveTo>
                  <a:lnTo>
                    <a:pt x="7928483" y="569976"/>
                  </a:lnTo>
                </a:path>
                <a:path w="7931150" h="614044">
                  <a:moveTo>
                    <a:pt x="7930896" y="577088"/>
                  </a:moveTo>
                  <a:lnTo>
                    <a:pt x="7930896" y="0"/>
                  </a:lnTo>
                </a:path>
              </a:pathLst>
            </a:custGeom>
            <a:noFill/>
            <a:ln w="50800">
              <a:solidFill>
                <a:srgbClr val="00af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object 13"/>
            <p:cNvSpPr/>
            <p:nvPr/>
          </p:nvSpPr>
          <p:spPr>
            <a:xfrm>
              <a:off x="771840" y="2052720"/>
              <a:ext cx="190080" cy="576720"/>
            </a:xfrm>
            <a:custGeom>
              <a:avLst/>
              <a:gdLst/>
              <a:ah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00a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object 14"/>
            <p:cNvSpPr/>
            <p:nvPr/>
          </p:nvSpPr>
          <p:spPr>
            <a:xfrm>
              <a:off x="1332720" y="2058840"/>
              <a:ext cx="190080" cy="576720"/>
            </a:xfrm>
            <a:custGeom>
              <a:avLst/>
              <a:gdLst/>
              <a:ah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object 15"/>
            <p:cNvSpPr/>
            <p:nvPr/>
          </p:nvSpPr>
          <p:spPr>
            <a:xfrm>
              <a:off x="1905840" y="2022480"/>
              <a:ext cx="8118000" cy="622440"/>
            </a:xfrm>
            <a:custGeom>
              <a:avLst/>
              <a:gdLst/>
              <a:ahLst/>
              <a:rect l="l" t="t" r="r" b="b"/>
              <a:pathLst>
                <a:path w="8118475" h="622935">
                  <a:moveTo>
                    <a:pt x="190500" y="214884"/>
                  </a:moveTo>
                  <a:lnTo>
                    <a:pt x="174625" y="183134"/>
                  </a:lnTo>
                  <a:lnTo>
                    <a:pt x="95250" y="24384"/>
                  </a:lnTo>
                  <a:lnTo>
                    <a:pt x="0" y="214884"/>
                  </a:lnTo>
                  <a:lnTo>
                    <a:pt x="63500" y="214884"/>
                  </a:lnTo>
                  <a:lnTo>
                    <a:pt x="63500" y="601472"/>
                  </a:lnTo>
                  <a:lnTo>
                    <a:pt x="127000" y="601472"/>
                  </a:lnTo>
                  <a:lnTo>
                    <a:pt x="127000" y="214884"/>
                  </a:lnTo>
                  <a:lnTo>
                    <a:pt x="190500" y="214884"/>
                  </a:lnTo>
                  <a:close/>
                </a:path>
                <a:path w="8118475" h="622935">
                  <a:moveTo>
                    <a:pt x="751332" y="220980"/>
                  </a:moveTo>
                  <a:lnTo>
                    <a:pt x="735457" y="189230"/>
                  </a:lnTo>
                  <a:lnTo>
                    <a:pt x="656082" y="30480"/>
                  </a:lnTo>
                  <a:lnTo>
                    <a:pt x="560832" y="220980"/>
                  </a:lnTo>
                  <a:lnTo>
                    <a:pt x="624332" y="220980"/>
                  </a:lnTo>
                  <a:lnTo>
                    <a:pt x="624332" y="607568"/>
                  </a:lnTo>
                  <a:lnTo>
                    <a:pt x="687832" y="607568"/>
                  </a:lnTo>
                  <a:lnTo>
                    <a:pt x="687832" y="220980"/>
                  </a:lnTo>
                  <a:lnTo>
                    <a:pt x="751332" y="220980"/>
                  </a:lnTo>
                  <a:close/>
                </a:path>
                <a:path w="8118475" h="622935">
                  <a:moveTo>
                    <a:pt x="1324356" y="227076"/>
                  </a:moveTo>
                  <a:lnTo>
                    <a:pt x="1308481" y="195326"/>
                  </a:lnTo>
                  <a:lnTo>
                    <a:pt x="1229106" y="36576"/>
                  </a:lnTo>
                  <a:lnTo>
                    <a:pt x="1133856" y="227076"/>
                  </a:lnTo>
                  <a:lnTo>
                    <a:pt x="1197356" y="227076"/>
                  </a:lnTo>
                  <a:lnTo>
                    <a:pt x="1197356" y="613664"/>
                  </a:lnTo>
                  <a:lnTo>
                    <a:pt x="1260856" y="613664"/>
                  </a:lnTo>
                  <a:lnTo>
                    <a:pt x="1260856" y="227076"/>
                  </a:lnTo>
                  <a:lnTo>
                    <a:pt x="1324356" y="227076"/>
                  </a:lnTo>
                  <a:close/>
                </a:path>
                <a:path w="8118475" h="622935">
                  <a:moveTo>
                    <a:pt x="1885188" y="236220"/>
                  </a:moveTo>
                  <a:lnTo>
                    <a:pt x="1869313" y="204470"/>
                  </a:lnTo>
                  <a:lnTo>
                    <a:pt x="1789938" y="45720"/>
                  </a:lnTo>
                  <a:lnTo>
                    <a:pt x="1694688" y="236220"/>
                  </a:lnTo>
                  <a:lnTo>
                    <a:pt x="1758188" y="236220"/>
                  </a:lnTo>
                  <a:lnTo>
                    <a:pt x="1758188" y="622808"/>
                  </a:lnTo>
                  <a:lnTo>
                    <a:pt x="1821688" y="622808"/>
                  </a:lnTo>
                  <a:lnTo>
                    <a:pt x="1821688" y="236220"/>
                  </a:lnTo>
                  <a:lnTo>
                    <a:pt x="1885188" y="236220"/>
                  </a:lnTo>
                  <a:close/>
                </a:path>
                <a:path w="8118475" h="622935">
                  <a:moveTo>
                    <a:pt x="2458212" y="220980"/>
                  </a:moveTo>
                  <a:lnTo>
                    <a:pt x="2442337" y="189230"/>
                  </a:lnTo>
                  <a:lnTo>
                    <a:pt x="2362962" y="30480"/>
                  </a:lnTo>
                  <a:lnTo>
                    <a:pt x="2267712" y="220980"/>
                  </a:lnTo>
                  <a:lnTo>
                    <a:pt x="2331212" y="220980"/>
                  </a:lnTo>
                  <a:lnTo>
                    <a:pt x="2331212" y="607568"/>
                  </a:lnTo>
                  <a:lnTo>
                    <a:pt x="2394712" y="607568"/>
                  </a:lnTo>
                  <a:lnTo>
                    <a:pt x="2394712" y="220980"/>
                  </a:lnTo>
                  <a:lnTo>
                    <a:pt x="2458212" y="220980"/>
                  </a:lnTo>
                  <a:close/>
                </a:path>
                <a:path w="8118475" h="622935">
                  <a:moveTo>
                    <a:pt x="3019044" y="227076"/>
                  </a:moveTo>
                  <a:lnTo>
                    <a:pt x="3003169" y="195326"/>
                  </a:lnTo>
                  <a:lnTo>
                    <a:pt x="2923794" y="36576"/>
                  </a:lnTo>
                  <a:lnTo>
                    <a:pt x="2828544" y="227076"/>
                  </a:lnTo>
                  <a:lnTo>
                    <a:pt x="2892044" y="227076"/>
                  </a:lnTo>
                  <a:lnTo>
                    <a:pt x="2892044" y="613664"/>
                  </a:lnTo>
                  <a:lnTo>
                    <a:pt x="2955544" y="613664"/>
                  </a:lnTo>
                  <a:lnTo>
                    <a:pt x="2955544" y="227076"/>
                  </a:lnTo>
                  <a:lnTo>
                    <a:pt x="3019044" y="227076"/>
                  </a:lnTo>
                  <a:close/>
                </a:path>
                <a:path w="8118475" h="622935">
                  <a:moveTo>
                    <a:pt x="3598164" y="199644"/>
                  </a:moveTo>
                  <a:lnTo>
                    <a:pt x="3582289" y="167894"/>
                  </a:lnTo>
                  <a:lnTo>
                    <a:pt x="3502914" y="9144"/>
                  </a:lnTo>
                  <a:lnTo>
                    <a:pt x="3407664" y="199644"/>
                  </a:lnTo>
                  <a:lnTo>
                    <a:pt x="3471164" y="199644"/>
                  </a:lnTo>
                  <a:lnTo>
                    <a:pt x="3471164" y="586232"/>
                  </a:lnTo>
                  <a:lnTo>
                    <a:pt x="3534664" y="586232"/>
                  </a:lnTo>
                  <a:lnTo>
                    <a:pt x="3534664" y="199644"/>
                  </a:lnTo>
                  <a:lnTo>
                    <a:pt x="3598164" y="199644"/>
                  </a:lnTo>
                  <a:close/>
                </a:path>
                <a:path w="8118475" h="622935">
                  <a:moveTo>
                    <a:pt x="4158996" y="205740"/>
                  </a:moveTo>
                  <a:lnTo>
                    <a:pt x="4143121" y="173990"/>
                  </a:lnTo>
                  <a:lnTo>
                    <a:pt x="4063746" y="15240"/>
                  </a:lnTo>
                  <a:lnTo>
                    <a:pt x="3968496" y="205740"/>
                  </a:lnTo>
                  <a:lnTo>
                    <a:pt x="4031996" y="205740"/>
                  </a:lnTo>
                  <a:lnTo>
                    <a:pt x="4031996" y="592328"/>
                  </a:lnTo>
                  <a:lnTo>
                    <a:pt x="4095496" y="592328"/>
                  </a:lnTo>
                  <a:lnTo>
                    <a:pt x="4095496" y="205740"/>
                  </a:lnTo>
                  <a:lnTo>
                    <a:pt x="4158996" y="205740"/>
                  </a:lnTo>
                  <a:close/>
                </a:path>
                <a:path w="8118475" h="622935">
                  <a:moveTo>
                    <a:pt x="4732007" y="190500"/>
                  </a:moveTo>
                  <a:lnTo>
                    <a:pt x="4716132" y="158750"/>
                  </a:lnTo>
                  <a:lnTo>
                    <a:pt x="4636757" y="0"/>
                  </a:lnTo>
                  <a:lnTo>
                    <a:pt x="4541520" y="190500"/>
                  </a:lnTo>
                  <a:lnTo>
                    <a:pt x="4605007" y="190500"/>
                  </a:lnTo>
                  <a:lnTo>
                    <a:pt x="4605007" y="577088"/>
                  </a:lnTo>
                  <a:lnTo>
                    <a:pt x="4668507" y="577088"/>
                  </a:lnTo>
                  <a:lnTo>
                    <a:pt x="4668507" y="190500"/>
                  </a:lnTo>
                  <a:lnTo>
                    <a:pt x="4732007" y="190500"/>
                  </a:lnTo>
                  <a:close/>
                </a:path>
                <a:path w="8118475" h="622935">
                  <a:moveTo>
                    <a:pt x="5292852" y="199644"/>
                  </a:moveTo>
                  <a:lnTo>
                    <a:pt x="5276977" y="167894"/>
                  </a:lnTo>
                  <a:lnTo>
                    <a:pt x="5197602" y="9144"/>
                  </a:lnTo>
                  <a:lnTo>
                    <a:pt x="5102352" y="199644"/>
                  </a:lnTo>
                  <a:lnTo>
                    <a:pt x="5165852" y="199644"/>
                  </a:lnTo>
                  <a:lnTo>
                    <a:pt x="5165852" y="586232"/>
                  </a:lnTo>
                  <a:lnTo>
                    <a:pt x="5229352" y="586232"/>
                  </a:lnTo>
                  <a:lnTo>
                    <a:pt x="5229352" y="199644"/>
                  </a:lnTo>
                  <a:lnTo>
                    <a:pt x="5292852" y="199644"/>
                  </a:lnTo>
                  <a:close/>
                </a:path>
                <a:path w="8118475" h="622935">
                  <a:moveTo>
                    <a:pt x="5865876" y="214884"/>
                  </a:moveTo>
                  <a:lnTo>
                    <a:pt x="5850001" y="183134"/>
                  </a:lnTo>
                  <a:lnTo>
                    <a:pt x="5770626" y="24384"/>
                  </a:lnTo>
                  <a:lnTo>
                    <a:pt x="5675376" y="214884"/>
                  </a:lnTo>
                  <a:lnTo>
                    <a:pt x="5738876" y="214884"/>
                  </a:lnTo>
                  <a:lnTo>
                    <a:pt x="5738876" y="601472"/>
                  </a:lnTo>
                  <a:lnTo>
                    <a:pt x="5802376" y="601472"/>
                  </a:lnTo>
                  <a:lnTo>
                    <a:pt x="5802376" y="214884"/>
                  </a:lnTo>
                  <a:lnTo>
                    <a:pt x="5865876" y="214884"/>
                  </a:lnTo>
                  <a:close/>
                </a:path>
                <a:path w="8118475" h="622935">
                  <a:moveTo>
                    <a:pt x="6426708" y="220980"/>
                  </a:moveTo>
                  <a:lnTo>
                    <a:pt x="6410833" y="189230"/>
                  </a:lnTo>
                  <a:lnTo>
                    <a:pt x="6331458" y="30480"/>
                  </a:lnTo>
                  <a:lnTo>
                    <a:pt x="6236208" y="220980"/>
                  </a:lnTo>
                  <a:lnTo>
                    <a:pt x="6299708" y="220980"/>
                  </a:lnTo>
                  <a:lnTo>
                    <a:pt x="6299708" y="607568"/>
                  </a:lnTo>
                  <a:lnTo>
                    <a:pt x="6363208" y="607568"/>
                  </a:lnTo>
                  <a:lnTo>
                    <a:pt x="6363208" y="220980"/>
                  </a:lnTo>
                  <a:lnTo>
                    <a:pt x="6426708" y="220980"/>
                  </a:lnTo>
                  <a:close/>
                </a:path>
                <a:path w="8118475" h="622935">
                  <a:moveTo>
                    <a:pt x="6999732" y="205740"/>
                  </a:moveTo>
                  <a:lnTo>
                    <a:pt x="6983857" y="173990"/>
                  </a:lnTo>
                  <a:lnTo>
                    <a:pt x="6904482" y="15240"/>
                  </a:lnTo>
                  <a:lnTo>
                    <a:pt x="6809232" y="205740"/>
                  </a:lnTo>
                  <a:lnTo>
                    <a:pt x="6872732" y="205740"/>
                  </a:lnTo>
                  <a:lnTo>
                    <a:pt x="6872732" y="592328"/>
                  </a:lnTo>
                  <a:lnTo>
                    <a:pt x="6936232" y="592328"/>
                  </a:lnTo>
                  <a:lnTo>
                    <a:pt x="6936232" y="205740"/>
                  </a:lnTo>
                  <a:lnTo>
                    <a:pt x="6999732" y="205740"/>
                  </a:lnTo>
                  <a:close/>
                </a:path>
                <a:path w="8118475" h="622935">
                  <a:moveTo>
                    <a:pt x="7560564" y="214884"/>
                  </a:moveTo>
                  <a:lnTo>
                    <a:pt x="7544689" y="183134"/>
                  </a:lnTo>
                  <a:lnTo>
                    <a:pt x="7465314" y="24384"/>
                  </a:lnTo>
                  <a:lnTo>
                    <a:pt x="7370064" y="214884"/>
                  </a:lnTo>
                  <a:lnTo>
                    <a:pt x="7433564" y="214884"/>
                  </a:lnTo>
                  <a:lnTo>
                    <a:pt x="7433564" y="601472"/>
                  </a:lnTo>
                  <a:lnTo>
                    <a:pt x="7497064" y="601472"/>
                  </a:lnTo>
                  <a:lnTo>
                    <a:pt x="7497064" y="214884"/>
                  </a:lnTo>
                  <a:lnTo>
                    <a:pt x="7560564" y="214884"/>
                  </a:lnTo>
                  <a:close/>
                </a:path>
                <a:path w="8118475" h="622935">
                  <a:moveTo>
                    <a:pt x="8118348" y="190500"/>
                  </a:moveTo>
                  <a:lnTo>
                    <a:pt x="8102473" y="158750"/>
                  </a:lnTo>
                  <a:lnTo>
                    <a:pt x="8023098" y="0"/>
                  </a:lnTo>
                  <a:lnTo>
                    <a:pt x="7927848" y="190500"/>
                  </a:lnTo>
                  <a:lnTo>
                    <a:pt x="7991348" y="190500"/>
                  </a:lnTo>
                  <a:lnTo>
                    <a:pt x="7991348" y="577088"/>
                  </a:lnTo>
                  <a:lnTo>
                    <a:pt x="8054848" y="577088"/>
                  </a:lnTo>
                  <a:lnTo>
                    <a:pt x="8054848" y="190500"/>
                  </a:lnTo>
                  <a:lnTo>
                    <a:pt x="8118348" y="190500"/>
                  </a:lnTo>
                  <a:close/>
                </a:path>
              </a:pathLst>
            </a:custGeom>
            <a:solidFill>
              <a:srgbClr val="00a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4" name="object 16"/>
          <p:cNvGrpSpPr/>
          <p:nvPr/>
        </p:nvGrpSpPr>
        <p:grpSpPr>
          <a:xfrm>
            <a:off x="771840" y="1208520"/>
            <a:ext cx="9207360" cy="585000"/>
            <a:chOff x="771840" y="1208520"/>
            <a:chExt cx="9207360" cy="585000"/>
          </a:xfrm>
        </p:grpSpPr>
        <p:sp>
          <p:nvSpPr>
            <p:cNvPr id="415" name="object 17"/>
            <p:cNvSpPr/>
            <p:nvPr/>
          </p:nvSpPr>
          <p:spPr>
            <a:xfrm>
              <a:off x="867240" y="1214640"/>
              <a:ext cx="9111960" cy="578880"/>
            </a:xfrm>
            <a:custGeom>
              <a:avLst/>
              <a:gdLst/>
              <a:ah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noFill/>
            <a:ln w="50800">
              <a:solidFill>
                <a:srgbClr val="00a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object 18"/>
            <p:cNvSpPr/>
            <p:nvPr/>
          </p:nvSpPr>
          <p:spPr>
            <a:xfrm>
              <a:off x="771840" y="1208520"/>
              <a:ext cx="8694000" cy="583200"/>
            </a:xfrm>
            <a:custGeom>
              <a:avLst/>
              <a:gdLst/>
              <a:ah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7" name="object 19"/>
          <p:cNvGrpSpPr/>
          <p:nvPr/>
        </p:nvGrpSpPr>
        <p:grpSpPr>
          <a:xfrm>
            <a:off x="0" y="41040"/>
            <a:ext cx="11703960" cy="1096920"/>
            <a:chOff x="0" y="41040"/>
            <a:chExt cx="11703960" cy="1096920"/>
          </a:xfrm>
        </p:grpSpPr>
        <p:sp>
          <p:nvSpPr>
            <p:cNvPr id="418" name="object 20"/>
            <p:cNvSpPr/>
            <p:nvPr/>
          </p:nvSpPr>
          <p:spPr>
            <a:xfrm>
              <a:off x="0" y="41040"/>
              <a:ext cx="11378160" cy="256320"/>
            </a:xfrm>
            <a:custGeom>
              <a:avLst/>
              <a:gdLst/>
              <a:ah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19" name="object 22" descr=""/>
            <p:cNvPicPr/>
            <p:nvPr/>
          </p:nvPicPr>
          <p:blipFill>
            <a:blip r:embed="rId1"/>
            <a:stretch/>
          </p:blipFill>
          <p:spPr>
            <a:xfrm>
              <a:off x="10789920" y="223920"/>
              <a:ext cx="914040" cy="914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10406160" y="1345320"/>
            <a:ext cx="74016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344" strike="noStrike">
                <a:solidFill>
                  <a:srgbClr val="00afef"/>
                </a:solidFill>
                <a:latin typeface="Cambria"/>
              </a:rPr>
              <a:t>R</a:t>
            </a:r>
            <a:r>
              <a:rPr b="1" lang="en-US" sz="1800" spc="284" strike="noStrike">
                <a:solidFill>
                  <a:srgbClr val="00afef"/>
                </a:solidFill>
                <a:latin typeface="Cambria"/>
              </a:rPr>
              <a:t>C</a:t>
            </a:r>
            <a:r>
              <a:rPr b="1" lang="en-US" sz="1800" spc="262" strike="noStrike">
                <a:solidFill>
                  <a:srgbClr val="00afef"/>
                </a:solidFill>
                <a:latin typeface="Cambria"/>
              </a:rPr>
              <a:t>LK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1" name="object 24"/>
          <p:cNvSpPr/>
          <p:nvPr/>
        </p:nvSpPr>
        <p:spPr>
          <a:xfrm>
            <a:off x="10400040" y="2153520"/>
            <a:ext cx="7786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43" strike="noStrike">
                <a:solidFill>
                  <a:srgbClr val="00af50"/>
                </a:solidFill>
                <a:latin typeface="Cambria"/>
              </a:rPr>
              <a:t>W</a:t>
            </a:r>
            <a:r>
              <a:rPr b="1" lang="en-US" sz="1800" spc="352" strike="noStrike">
                <a:solidFill>
                  <a:srgbClr val="00af50"/>
                </a:solidFill>
                <a:latin typeface="Cambria"/>
              </a:rPr>
              <a:t>C</a:t>
            </a:r>
            <a:r>
              <a:rPr b="1" lang="en-US" sz="1800" spc="262" strike="noStrike">
                <a:solidFill>
                  <a:srgbClr val="00af50"/>
                </a:solidFill>
                <a:latin typeface="Cambria"/>
              </a:rPr>
              <a:t>LK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2" name="object 25"/>
          <p:cNvSpPr/>
          <p:nvPr/>
        </p:nvSpPr>
        <p:spPr>
          <a:xfrm>
            <a:off x="7874640" y="4627800"/>
            <a:ext cx="1938240" cy="190080"/>
          </a:xfrm>
          <a:custGeom>
            <a:avLst/>
            <a:gdLst/>
            <a:ah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object 26"/>
          <p:cNvSpPr/>
          <p:nvPr/>
        </p:nvSpPr>
        <p:spPr>
          <a:xfrm>
            <a:off x="7874640" y="5115240"/>
            <a:ext cx="1938240" cy="190080"/>
          </a:xfrm>
          <a:custGeom>
            <a:avLst/>
            <a:gdLst/>
            <a:ah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object 27"/>
          <p:cNvSpPr/>
          <p:nvPr/>
        </p:nvSpPr>
        <p:spPr>
          <a:xfrm>
            <a:off x="483120" y="4628880"/>
            <a:ext cx="1707120" cy="190080"/>
          </a:xfrm>
          <a:custGeom>
            <a:avLst/>
            <a:gdLst/>
            <a:ah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object 28"/>
          <p:cNvSpPr/>
          <p:nvPr/>
        </p:nvSpPr>
        <p:spPr>
          <a:xfrm>
            <a:off x="483120" y="5100120"/>
            <a:ext cx="1706400" cy="190080"/>
          </a:xfrm>
          <a:custGeom>
            <a:avLst/>
            <a:gdLst/>
            <a:ah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a4a4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object 29"/>
          <p:cNvSpPr/>
          <p:nvPr/>
        </p:nvSpPr>
        <p:spPr>
          <a:xfrm>
            <a:off x="7827480" y="4321440"/>
            <a:ext cx="12006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82" strike="noStrike">
                <a:solidFill>
                  <a:srgbClr val="00af50"/>
                </a:solidFill>
                <a:latin typeface="Cambria"/>
              </a:rPr>
              <a:t>EMPTY=</a:t>
            </a:r>
            <a:r>
              <a:rPr b="0" lang="en-US" sz="1800" spc="24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7" name="object 30"/>
          <p:cNvSpPr/>
          <p:nvPr/>
        </p:nvSpPr>
        <p:spPr>
          <a:xfrm>
            <a:off x="7236000" y="4854600"/>
            <a:ext cx="23223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94" strike="noStrike">
                <a:solidFill>
                  <a:srgbClr val="00af50"/>
                </a:solidFill>
                <a:latin typeface="Cambria"/>
              </a:rPr>
              <a:t>ALMOST_EMPTY=</a:t>
            </a:r>
            <a:r>
              <a:rPr b="0" lang="en-US" sz="1800" spc="49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4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8" name="object 31"/>
          <p:cNvSpPr/>
          <p:nvPr/>
        </p:nvSpPr>
        <p:spPr>
          <a:xfrm>
            <a:off x="1338120" y="4321440"/>
            <a:ext cx="9961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214" strike="noStrike">
                <a:solidFill>
                  <a:srgbClr val="7e7e7e"/>
                </a:solidFill>
                <a:latin typeface="Cambria"/>
              </a:rPr>
              <a:t>FULL=</a:t>
            </a:r>
            <a:r>
              <a:rPr b="0" lang="en-US" sz="1800" spc="24" strike="noStrike">
                <a:solidFill>
                  <a:srgbClr val="7e7e7e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7e7e7e"/>
                </a:solidFill>
                <a:latin typeface="Cambria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9" name="object 32"/>
          <p:cNvSpPr/>
          <p:nvPr/>
        </p:nvSpPr>
        <p:spPr>
          <a:xfrm>
            <a:off x="746640" y="4854600"/>
            <a:ext cx="21178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208" strike="noStrike">
                <a:solidFill>
                  <a:srgbClr val="7e7e7e"/>
                </a:solidFill>
                <a:latin typeface="Cambria"/>
              </a:rPr>
              <a:t>ALMOST_FULL=</a:t>
            </a:r>
            <a:r>
              <a:rPr b="0" lang="en-US" sz="1800" spc="29" strike="noStrike">
                <a:solidFill>
                  <a:srgbClr val="7e7e7e"/>
                </a:solidFill>
                <a:latin typeface="Cambria"/>
              </a:rPr>
              <a:t> </a:t>
            </a:r>
            <a:r>
              <a:rPr b="0" lang="en-US" sz="1800" spc="4" strike="noStrike">
                <a:solidFill>
                  <a:srgbClr val="7e7e7e"/>
                </a:solidFill>
                <a:latin typeface="Cambria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30" name="object 33"/>
          <p:cNvSpPr/>
          <p:nvPr/>
        </p:nvSpPr>
        <p:spPr>
          <a:xfrm>
            <a:off x="623160" y="2949840"/>
            <a:ext cx="3378960" cy="137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24360" indent="-286920">
              <a:lnSpc>
                <a:spcPct val="99000"/>
              </a:lnSpc>
              <a:spcBef>
                <a:spcPts val="105"/>
              </a:spcBef>
              <a:buClr>
                <a:srgbClr val="000000"/>
              </a:buClr>
              <a:buFont typeface="Segoe UI Symbol"/>
              <a:buChar char="⮚"/>
              <a:tabLst>
                <a:tab algn="l" pos="325080"/>
              </a:tabLst>
            </a:pPr>
            <a:r>
              <a:rPr b="0" lang="en-US" sz="1800" spc="58" strike="noStrike">
                <a:solidFill>
                  <a:srgbClr val="000000"/>
                </a:solidFill>
                <a:latin typeface="Cambria"/>
              </a:rPr>
              <a:t>Suppose</a:t>
            </a:r>
            <a:r>
              <a:rPr b="0" lang="en-US" sz="1800" spc="8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63" strike="noStrike">
                <a:solidFill>
                  <a:srgbClr val="000000"/>
                </a:solidFill>
                <a:latin typeface="Cambria"/>
              </a:rPr>
              <a:t>the</a:t>
            </a:r>
            <a:r>
              <a:rPr b="0" lang="en-US" sz="1800" spc="10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24" strike="noStrike">
                <a:solidFill>
                  <a:srgbClr val="000000"/>
                </a:solidFill>
                <a:latin typeface="Cambria"/>
              </a:rPr>
              <a:t>producer</a:t>
            </a:r>
            <a:r>
              <a:rPr b="0" lang="en-US" sz="1800" spc="8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72" strike="noStrike">
                <a:solidFill>
                  <a:srgbClr val="000000"/>
                </a:solidFill>
                <a:latin typeface="Cambria"/>
              </a:rPr>
              <a:t>starts </a:t>
            </a:r>
            <a:r>
              <a:rPr b="0" lang="en-US" sz="1800" spc="-381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58" strike="noStrike">
                <a:solidFill>
                  <a:srgbClr val="000000"/>
                </a:solidFill>
                <a:latin typeface="Cambria"/>
              </a:rPr>
              <a:t>writing 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the</a:t>
            </a:r>
            <a:r>
              <a:rPr b="0" lang="en-US" sz="1800" spc="94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89" strike="noStrike">
                <a:solidFill>
                  <a:srgbClr val="000000"/>
                </a:solidFill>
                <a:latin typeface="Cambria"/>
              </a:rPr>
              <a:t>data</a:t>
            </a:r>
            <a:r>
              <a:rPr b="0" lang="en-US" sz="1800" spc="6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after</a:t>
            </a: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the</a:t>
            </a:r>
            <a:r>
              <a:rPr b="0" lang="en-US" sz="1800" spc="72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38" strike="noStrike">
                <a:solidFill>
                  <a:srgbClr val="000000"/>
                </a:solidFill>
                <a:latin typeface="Cambria"/>
              </a:rPr>
              <a:t>1</a:t>
            </a:r>
            <a:r>
              <a:rPr b="0" lang="en-US" sz="1800" spc="58" strike="noStrike" baseline="25000">
                <a:solidFill>
                  <a:srgbClr val="000000"/>
                </a:solidFill>
                <a:latin typeface="Cambria"/>
              </a:rPr>
              <a:t>st </a:t>
            </a:r>
            <a:r>
              <a:rPr b="0" lang="en-US" sz="1800" spc="-375" strike="noStrike" baseline="25000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29" strike="noStrike">
                <a:solidFill>
                  <a:srgbClr val="000000"/>
                </a:solidFill>
                <a:latin typeface="Cambria"/>
              </a:rPr>
              <a:t>clock</a:t>
            </a:r>
            <a:r>
              <a:rPr b="0" lang="en-US" sz="1800" spc="77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32" strike="noStrike">
                <a:solidFill>
                  <a:srgbClr val="000000"/>
                </a:solidFill>
                <a:latin typeface="Cambria"/>
              </a:rPr>
              <a:t>edge</a:t>
            </a:r>
            <a:r>
              <a:rPr b="0" lang="en-US" sz="1800" spc="8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of</a:t>
            </a:r>
            <a:r>
              <a:rPr b="0" lang="en-US" sz="1800" spc="72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219" strike="noStrike">
                <a:solidFill>
                  <a:srgbClr val="000000"/>
                </a:solidFill>
                <a:latin typeface="Cambria"/>
              </a:rPr>
              <a:t>WCLK</a:t>
            </a: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8" strike="noStrike">
                <a:solidFill>
                  <a:srgbClr val="000000"/>
                </a:solidFill>
                <a:latin typeface="Cambria"/>
              </a:rPr>
              <a:t>for</a:t>
            </a:r>
            <a:r>
              <a:rPr b="0" lang="en-US" sz="1800" spc="8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8 </a:t>
            </a:r>
            <a:r>
              <a:rPr b="0" lang="en-US" sz="1800" spc="4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38" strike="noStrike">
                <a:solidFill>
                  <a:srgbClr val="000000"/>
                </a:solidFill>
                <a:latin typeface="Cambria"/>
              </a:rPr>
              <a:t>consecutive</a:t>
            </a:r>
            <a:r>
              <a:rPr b="0" lang="en-US" sz="1800" spc="58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43" strike="noStrike">
                <a:solidFill>
                  <a:srgbClr val="000000"/>
                </a:solidFill>
                <a:latin typeface="Cambria"/>
              </a:rPr>
              <a:t>clocks.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object 3"/>
          <p:cNvGrpSpPr/>
          <p:nvPr/>
        </p:nvGrpSpPr>
        <p:grpSpPr>
          <a:xfrm>
            <a:off x="771840" y="2022480"/>
            <a:ext cx="9252360" cy="628920"/>
            <a:chOff x="771840" y="2022480"/>
            <a:chExt cx="9252360" cy="628920"/>
          </a:xfrm>
        </p:grpSpPr>
        <p:sp>
          <p:nvSpPr>
            <p:cNvPr id="432" name="object 4"/>
            <p:cNvSpPr/>
            <p:nvPr/>
          </p:nvSpPr>
          <p:spPr>
            <a:xfrm>
              <a:off x="867240" y="2068200"/>
              <a:ext cx="1133640" cy="583200"/>
            </a:xfrm>
            <a:custGeom>
              <a:avLst/>
              <a:gdLst/>
              <a:ahLst/>
              <a:rect l="l" t="t" r="r" b="b"/>
              <a:pathLst>
                <a:path w="1134110" h="583564">
                  <a:moveTo>
                    <a:pt x="0" y="583184"/>
                  </a:moveTo>
                  <a:lnTo>
                    <a:pt x="0" y="6096"/>
                  </a:lnTo>
                </a:path>
                <a:path w="1134110" h="583564">
                  <a:moveTo>
                    <a:pt x="0" y="6096"/>
                  </a:moveTo>
                  <a:lnTo>
                    <a:pt x="284086" y="6096"/>
                  </a:lnTo>
                </a:path>
                <a:path w="1134110" h="583564">
                  <a:moveTo>
                    <a:pt x="283463" y="583184"/>
                  </a:moveTo>
                  <a:lnTo>
                    <a:pt x="283463" y="6096"/>
                  </a:lnTo>
                </a:path>
                <a:path w="1134110" h="583564">
                  <a:moveTo>
                    <a:pt x="283463" y="576072"/>
                  </a:moveTo>
                  <a:lnTo>
                    <a:pt x="567563" y="576072"/>
                  </a:lnTo>
                </a:path>
                <a:path w="1134110" h="583564">
                  <a:moveTo>
                    <a:pt x="560832" y="577088"/>
                  </a:moveTo>
                  <a:lnTo>
                    <a:pt x="560832" y="0"/>
                  </a:lnTo>
                </a:path>
                <a:path w="1134110" h="583564">
                  <a:moveTo>
                    <a:pt x="560832" y="0"/>
                  </a:moveTo>
                  <a:lnTo>
                    <a:pt x="844931" y="0"/>
                  </a:lnTo>
                </a:path>
                <a:path w="1134110" h="583564">
                  <a:moveTo>
                    <a:pt x="844295" y="577088"/>
                  </a:moveTo>
                  <a:lnTo>
                    <a:pt x="844295" y="0"/>
                  </a:lnTo>
                </a:path>
                <a:path w="1134110" h="583564">
                  <a:moveTo>
                    <a:pt x="844295" y="569976"/>
                  </a:moveTo>
                  <a:lnTo>
                    <a:pt x="1128395" y="569976"/>
                  </a:lnTo>
                </a:path>
                <a:path w="1134110" h="583564">
                  <a:moveTo>
                    <a:pt x="1133856" y="577088"/>
                  </a:moveTo>
                  <a:lnTo>
                    <a:pt x="1133856" y="0"/>
                  </a:lnTo>
                </a:path>
              </a:pathLst>
            </a:custGeom>
            <a:noFill/>
            <a:ln w="50800">
              <a:solidFill>
                <a:srgbClr val="00af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object 5"/>
            <p:cNvSpPr/>
            <p:nvPr/>
          </p:nvSpPr>
          <p:spPr>
            <a:xfrm>
              <a:off x="2000880" y="2068200"/>
              <a:ext cx="567360" cy="576720"/>
            </a:xfrm>
            <a:custGeom>
              <a:avLst/>
              <a:gdLst/>
              <a:ah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9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noFill/>
            <a:ln w="508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object 6"/>
            <p:cNvSpPr/>
            <p:nvPr/>
          </p:nvSpPr>
          <p:spPr>
            <a:xfrm>
              <a:off x="2561760" y="2031480"/>
              <a:ext cx="7369920" cy="613800"/>
            </a:xfrm>
            <a:custGeom>
              <a:avLst/>
              <a:gdLst/>
              <a:ahLst/>
              <a:rect l="l" t="t" r="r" b="b"/>
              <a:pathLst>
                <a:path w="7370445" h="614044">
                  <a:moveTo>
                    <a:pt x="0" y="604520"/>
                  </a:moveTo>
                  <a:lnTo>
                    <a:pt x="0" y="27432"/>
                  </a:lnTo>
                </a:path>
                <a:path w="7370445" h="614044">
                  <a:moveTo>
                    <a:pt x="0" y="27432"/>
                  </a:moveTo>
                  <a:lnTo>
                    <a:pt x="284099" y="27432"/>
                  </a:lnTo>
                </a:path>
                <a:path w="7370445" h="614044">
                  <a:moveTo>
                    <a:pt x="283463" y="604520"/>
                  </a:moveTo>
                  <a:lnTo>
                    <a:pt x="283463" y="27432"/>
                  </a:lnTo>
                </a:path>
                <a:path w="7370445" h="614044">
                  <a:moveTo>
                    <a:pt x="283463" y="597408"/>
                  </a:moveTo>
                  <a:lnTo>
                    <a:pt x="567563" y="597408"/>
                  </a:lnTo>
                </a:path>
                <a:path w="7370445" h="614044">
                  <a:moveTo>
                    <a:pt x="573024" y="613663"/>
                  </a:moveTo>
                  <a:lnTo>
                    <a:pt x="573024" y="36575"/>
                  </a:lnTo>
                </a:path>
                <a:path w="7370445" h="614044">
                  <a:moveTo>
                    <a:pt x="573024" y="36575"/>
                  </a:moveTo>
                  <a:lnTo>
                    <a:pt x="857122" y="36575"/>
                  </a:lnTo>
                </a:path>
                <a:path w="7370445" h="614044">
                  <a:moveTo>
                    <a:pt x="856488" y="613663"/>
                  </a:moveTo>
                  <a:lnTo>
                    <a:pt x="856488" y="36575"/>
                  </a:lnTo>
                </a:path>
                <a:path w="7370445" h="614044">
                  <a:moveTo>
                    <a:pt x="856488" y="606552"/>
                  </a:moveTo>
                  <a:lnTo>
                    <a:pt x="1140586" y="606552"/>
                  </a:lnTo>
                </a:path>
                <a:path w="7370445" h="614044">
                  <a:moveTo>
                    <a:pt x="1133856" y="604520"/>
                  </a:moveTo>
                  <a:lnTo>
                    <a:pt x="1133856" y="27432"/>
                  </a:lnTo>
                </a:path>
                <a:path w="7370445" h="614044">
                  <a:moveTo>
                    <a:pt x="1133856" y="27432"/>
                  </a:moveTo>
                  <a:lnTo>
                    <a:pt x="1417955" y="27432"/>
                  </a:lnTo>
                </a:path>
                <a:path w="7370445" h="614044">
                  <a:moveTo>
                    <a:pt x="1417320" y="604520"/>
                  </a:moveTo>
                  <a:lnTo>
                    <a:pt x="1417320" y="27432"/>
                  </a:lnTo>
                </a:path>
                <a:path w="7370445" h="614044">
                  <a:moveTo>
                    <a:pt x="1417320" y="597408"/>
                  </a:moveTo>
                  <a:lnTo>
                    <a:pt x="1701419" y="597408"/>
                  </a:lnTo>
                </a:path>
                <a:path w="7370445" h="614044">
                  <a:moveTo>
                    <a:pt x="1706880" y="604520"/>
                  </a:moveTo>
                  <a:lnTo>
                    <a:pt x="1706880" y="27432"/>
                  </a:lnTo>
                </a:path>
                <a:path w="7370445" h="614044">
                  <a:moveTo>
                    <a:pt x="1706880" y="27432"/>
                  </a:moveTo>
                  <a:lnTo>
                    <a:pt x="1990979" y="27432"/>
                  </a:lnTo>
                </a:path>
                <a:path w="7370445" h="614044">
                  <a:moveTo>
                    <a:pt x="1990344" y="604520"/>
                  </a:moveTo>
                  <a:lnTo>
                    <a:pt x="1990344" y="27432"/>
                  </a:lnTo>
                </a:path>
                <a:path w="7370445" h="614044">
                  <a:moveTo>
                    <a:pt x="1990344" y="597408"/>
                  </a:moveTo>
                  <a:lnTo>
                    <a:pt x="2274443" y="597408"/>
                  </a:lnTo>
                </a:path>
                <a:path w="7370445" h="614044">
                  <a:moveTo>
                    <a:pt x="2267711" y="598424"/>
                  </a:moveTo>
                  <a:lnTo>
                    <a:pt x="2267711" y="21336"/>
                  </a:lnTo>
                </a:path>
                <a:path w="7370445" h="614044">
                  <a:moveTo>
                    <a:pt x="2267711" y="21336"/>
                  </a:moveTo>
                  <a:lnTo>
                    <a:pt x="2551810" y="21336"/>
                  </a:lnTo>
                </a:path>
                <a:path w="7370445" h="614044">
                  <a:moveTo>
                    <a:pt x="2551176" y="598424"/>
                  </a:moveTo>
                  <a:lnTo>
                    <a:pt x="2551176" y="21336"/>
                  </a:lnTo>
                </a:path>
                <a:path w="7370445" h="614044">
                  <a:moveTo>
                    <a:pt x="2551176" y="591312"/>
                  </a:moveTo>
                  <a:lnTo>
                    <a:pt x="2835275" y="591312"/>
                  </a:lnTo>
                </a:path>
                <a:path w="7370445" h="614044">
                  <a:moveTo>
                    <a:pt x="2837688" y="598424"/>
                  </a:moveTo>
                  <a:lnTo>
                    <a:pt x="2837688" y="21336"/>
                  </a:lnTo>
                </a:path>
                <a:path w="7370445" h="614044">
                  <a:moveTo>
                    <a:pt x="2837688" y="21336"/>
                  </a:moveTo>
                  <a:lnTo>
                    <a:pt x="3121786" y="21336"/>
                  </a:lnTo>
                </a:path>
                <a:path w="7370445" h="614044">
                  <a:moveTo>
                    <a:pt x="3121152" y="598424"/>
                  </a:moveTo>
                  <a:lnTo>
                    <a:pt x="3121152" y="21336"/>
                  </a:lnTo>
                </a:path>
                <a:path w="7370445" h="614044">
                  <a:moveTo>
                    <a:pt x="3121152" y="591312"/>
                  </a:moveTo>
                  <a:lnTo>
                    <a:pt x="3405251" y="591312"/>
                  </a:lnTo>
                </a:path>
                <a:path w="7370445" h="614044">
                  <a:moveTo>
                    <a:pt x="3398520" y="592328"/>
                  </a:moveTo>
                  <a:lnTo>
                    <a:pt x="3398520" y="15240"/>
                  </a:lnTo>
                </a:path>
                <a:path w="7370445" h="614044">
                  <a:moveTo>
                    <a:pt x="3398520" y="15240"/>
                  </a:moveTo>
                  <a:lnTo>
                    <a:pt x="3682619" y="15240"/>
                  </a:lnTo>
                </a:path>
                <a:path w="7370445" h="614044">
                  <a:moveTo>
                    <a:pt x="3681983" y="592328"/>
                  </a:moveTo>
                  <a:lnTo>
                    <a:pt x="3681983" y="15240"/>
                  </a:lnTo>
                </a:path>
                <a:path w="7370445" h="614044">
                  <a:moveTo>
                    <a:pt x="3681983" y="582168"/>
                  </a:moveTo>
                  <a:lnTo>
                    <a:pt x="3966082" y="582168"/>
                  </a:lnTo>
                </a:path>
                <a:path w="7370445" h="614044">
                  <a:moveTo>
                    <a:pt x="3971544" y="592328"/>
                  </a:moveTo>
                  <a:lnTo>
                    <a:pt x="3971544" y="15240"/>
                  </a:lnTo>
                </a:path>
                <a:path w="7370445" h="614044">
                  <a:moveTo>
                    <a:pt x="3971544" y="15240"/>
                  </a:moveTo>
                  <a:lnTo>
                    <a:pt x="4255642" y="15240"/>
                  </a:lnTo>
                </a:path>
                <a:path w="7370445" h="614044">
                  <a:moveTo>
                    <a:pt x="4255008" y="592328"/>
                  </a:moveTo>
                  <a:lnTo>
                    <a:pt x="4255008" y="15240"/>
                  </a:lnTo>
                </a:path>
                <a:path w="7370445" h="614044">
                  <a:moveTo>
                    <a:pt x="4255008" y="582168"/>
                  </a:moveTo>
                  <a:lnTo>
                    <a:pt x="4539107" y="582168"/>
                  </a:lnTo>
                </a:path>
                <a:path w="7370445" h="614044">
                  <a:moveTo>
                    <a:pt x="4532376" y="583184"/>
                  </a:moveTo>
                  <a:lnTo>
                    <a:pt x="4532376" y="6096"/>
                  </a:lnTo>
                </a:path>
                <a:path w="7370445" h="614044">
                  <a:moveTo>
                    <a:pt x="4532376" y="6096"/>
                  </a:moveTo>
                  <a:lnTo>
                    <a:pt x="4816475" y="6096"/>
                  </a:lnTo>
                </a:path>
                <a:path w="7370445" h="614044">
                  <a:moveTo>
                    <a:pt x="4815839" y="583184"/>
                  </a:moveTo>
                  <a:lnTo>
                    <a:pt x="4815839" y="6096"/>
                  </a:lnTo>
                </a:path>
                <a:path w="7370445" h="614044">
                  <a:moveTo>
                    <a:pt x="4815839" y="576072"/>
                  </a:moveTo>
                  <a:lnTo>
                    <a:pt x="5099938" y="576072"/>
                  </a:lnTo>
                </a:path>
                <a:path w="7370445" h="614044">
                  <a:moveTo>
                    <a:pt x="5105400" y="592328"/>
                  </a:moveTo>
                  <a:lnTo>
                    <a:pt x="5105400" y="15240"/>
                  </a:lnTo>
                </a:path>
                <a:path w="7370445" h="614044">
                  <a:moveTo>
                    <a:pt x="5105400" y="15240"/>
                  </a:moveTo>
                  <a:lnTo>
                    <a:pt x="5389499" y="15240"/>
                  </a:lnTo>
                </a:path>
                <a:path w="7370445" h="614044">
                  <a:moveTo>
                    <a:pt x="5388863" y="592328"/>
                  </a:moveTo>
                  <a:lnTo>
                    <a:pt x="5388863" y="15240"/>
                  </a:lnTo>
                </a:path>
                <a:path w="7370445" h="614044">
                  <a:moveTo>
                    <a:pt x="5388863" y="582168"/>
                  </a:moveTo>
                  <a:lnTo>
                    <a:pt x="5672962" y="582168"/>
                  </a:lnTo>
                </a:path>
                <a:path w="7370445" h="614044">
                  <a:moveTo>
                    <a:pt x="5666232" y="583184"/>
                  </a:moveTo>
                  <a:lnTo>
                    <a:pt x="5666232" y="6096"/>
                  </a:lnTo>
                </a:path>
                <a:path w="7370445" h="614044">
                  <a:moveTo>
                    <a:pt x="5666232" y="6096"/>
                  </a:moveTo>
                  <a:lnTo>
                    <a:pt x="5950331" y="6096"/>
                  </a:lnTo>
                </a:path>
                <a:path w="7370445" h="614044">
                  <a:moveTo>
                    <a:pt x="5949696" y="583184"/>
                  </a:moveTo>
                  <a:lnTo>
                    <a:pt x="5949696" y="6096"/>
                  </a:lnTo>
                </a:path>
                <a:path w="7370445" h="614044">
                  <a:moveTo>
                    <a:pt x="5949696" y="576072"/>
                  </a:moveTo>
                  <a:lnTo>
                    <a:pt x="6233795" y="576072"/>
                  </a:lnTo>
                </a:path>
                <a:path w="7370445" h="614044">
                  <a:moveTo>
                    <a:pt x="6239256" y="583184"/>
                  </a:moveTo>
                  <a:lnTo>
                    <a:pt x="6239256" y="6096"/>
                  </a:lnTo>
                </a:path>
                <a:path w="7370445" h="614044">
                  <a:moveTo>
                    <a:pt x="6239256" y="6096"/>
                  </a:moveTo>
                  <a:lnTo>
                    <a:pt x="6523355" y="6096"/>
                  </a:lnTo>
                </a:path>
                <a:path w="7370445" h="614044">
                  <a:moveTo>
                    <a:pt x="6522720" y="583184"/>
                  </a:moveTo>
                  <a:lnTo>
                    <a:pt x="6522720" y="6096"/>
                  </a:lnTo>
                </a:path>
                <a:path w="7370445" h="614044">
                  <a:moveTo>
                    <a:pt x="6522720" y="576072"/>
                  </a:moveTo>
                  <a:lnTo>
                    <a:pt x="6806819" y="576072"/>
                  </a:lnTo>
                </a:path>
                <a:path w="7370445" h="614044">
                  <a:moveTo>
                    <a:pt x="6800087" y="577088"/>
                  </a:moveTo>
                  <a:lnTo>
                    <a:pt x="6800087" y="0"/>
                  </a:lnTo>
                </a:path>
                <a:path w="7370445" h="614044">
                  <a:moveTo>
                    <a:pt x="6800087" y="0"/>
                  </a:moveTo>
                  <a:lnTo>
                    <a:pt x="7084186" y="0"/>
                  </a:lnTo>
                </a:path>
                <a:path w="7370445" h="614044">
                  <a:moveTo>
                    <a:pt x="7083552" y="577088"/>
                  </a:moveTo>
                  <a:lnTo>
                    <a:pt x="7083552" y="0"/>
                  </a:lnTo>
                </a:path>
                <a:path w="7370445" h="614044">
                  <a:moveTo>
                    <a:pt x="7083552" y="569976"/>
                  </a:moveTo>
                  <a:lnTo>
                    <a:pt x="7367651" y="569976"/>
                  </a:lnTo>
                </a:path>
                <a:path w="7370445" h="614044">
                  <a:moveTo>
                    <a:pt x="7370063" y="577088"/>
                  </a:moveTo>
                  <a:lnTo>
                    <a:pt x="7370063" y="0"/>
                  </a:lnTo>
                </a:path>
              </a:pathLst>
            </a:custGeom>
            <a:noFill/>
            <a:ln w="50800">
              <a:solidFill>
                <a:srgbClr val="00af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object 7"/>
            <p:cNvSpPr/>
            <p:nvPr/>
          </p:nvSpPr>
          <p:spPr>
            <a:xfrm>
              <a:off x="771840" y="2052720"/>
              <a:ext cx="751320" cy="583200"/>
            </a:xfrm>
            <a:custGeom>
              <a:avLst/>
              <a:gdLst/>
              <a:ahLst/>
              <a:rect l="l" t="t" r="r" b="b"/>
              <a:pathLst>
                <a:path w="751840" h="583564">
                  <a:moveTo>
                    <a:pt x="190500" y="190500"/>
                  </a:moveTo>
                  <a:lnTo>
                    <a:pt x="174625" y="158750"/>
                  </a:lnTo>
                  <a:lnTo>
                    <a:pt x="95250" y="0"/>
                  </a:lnTo>
                  <a:lnTo>
                    <a:pt x="0" y="190500"/>
                  </a:lnTo>
                  <a:lnTo>
                    <a:pt x="63500" y="19050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90500"/>
                  </a:lnTo>
                  <a:lnTo>
                    <a:pt x="190500" y="190500"/>
                  </a:lnTo>
                  <a:close/>
                </a:path>
                <a:path w="751840" h="583564">
                  <a:moveTo>
                    <a:pt x="751332" y="196596"/>
                  </a:moveTo>
                  <a:lnTo>
                    <a:pt x="735457" y="164846"/>
                  </a:lnTo>
                  <a:lnTo>
                    <a:pt x="656082" y="6096"/>
                  </a:lnTo>
                  <a:lnTo>
                    <a:pt x="560832" y="196596"/>
                  </a:lnTo>
                  <a:lnTo>
                    <a:pt x="624332" y="196596"/>
                  </a:lnTo>
                  <a:lnTo>
                    <a:pt x="624332" y="583184"/>
                  </a:lnTo>
                  <a:lnTo>
                    <a:pt x="687832" y="583184"/>
                  </a:lnTo>
                  <a:lnTo>
                    <a:pt x="687832" y="196596"/>
                  </a:lnTo>
                  <a:lnTo>
                    <a:pt x="751332" y="196596"/>
                  </a:lnTo>
                  <a:close/>
                </a:path>
              </a:pathLst>
            </a:custGeom>
            <a:solidFill>
              <a:srgbClr val="00a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object 8"/>
            <p:cNvSpPr/>
            <p:nvPr/>
          </p:nvSpPr>
          <p:spPr>
            <a:xfrm>
              <a:off x="1905840" y="2046600"/>
              <a:ext cx="190080" cy="576720"/>
            </a:xfrm>
            <a:custGeom>
              <a:avLst/>
              <a:gdLst/>
              <a:ah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object 9"/>
            <p:cNvSpPr/>
            <p:nvPr/>
          </p:nvSpPr>
          <p:spPr>
            <a:xfrm>
              <a:off x="2466720" y="2022480"/>
              <a:ext cx="7557480" cy="622440"/>
            </a:xfrm>
            <a:custGeom>
              <a:avLst/>
              <a:gdLst/>
              <a:ahLst/>
              <a:rect l="l" t="t" r="r" b="b"/>
              <a:pathLst>
                <a:path w="7557770" h="622935">
                  <a:moveTo>
                    <a:pt x="190500" y="220980"/>
                  </a:moveTo>
                  <a:lnTo>
                    <a:pt x="174625" y="189230"/>
                  </a:lnTo>
                  <a:lnTo>
                    <a:pt x="95250" y="30480"/>
                  </a:lnTo>
                  <a:lnTo>
                    <a:pt x="0" y="220980"/>
                  </a:lnTo>
                  <a:lnTo>
                    <a:pt x="63500" y="220980"/>
                  </a:lnTo>
                  <a:lnTo>
                    <a:pt x="63500" y="607568"/>
                  </a:lnTo>
                  <a:lnTo>
                    <a:pt x="127000" y="607568"/>
                  </a:lnTo>
                  <a:lnTo>
                    <a:pt x="127000" y="220980"/>
                  </a:lnTo>
                  <a:lnTo>
                    <a:pt x="190500" y="220980"/>
                  </a:lnTo>
                  <a:close/>
                </a:path>
                <a:path w="7557770" h="622935">
                  <a:moveTo>
                    <a:pt x="763524" y="227076"/>
                  </a:moveTo>
                  <a:lnTo>
                    <a:pt x="747649" y="195326"/>
                  </a:lnTo>
                  <a:lnTo>
                    <a:pt x="668274" y="36576"/>
                  </a:lnTo>
                  <a:lnTo>
                    <a:pt x="573024" y="227076"/>
                  </a:lnTo>
                  <a:lnTo>
                    <a:pt x="636524" y="227076"/>
                  </a:lnTo>
                  <a:lnTo>
                    <a:pt x="636524" y="613664"/>
                  </a:lnTo>
                  <a:lnTo>
                    <a:pt x="700024" y="613664"/>
                  </a:lnTo>
                  <a:lnTo>
                    <a:pt x="700024" y="227076"/>
                  </a:lnTo>
                  <a:lnTo>
                    <a:pt x="763524" y="227076"/>
                  </a:lnTo>
                  <a:close/>
                </a:path>
                <a:path w="7557770" h="622935">
                  <a:moveTo>
                    <a:pt x="1324356" y="236220"/>
                  </a:moveTo>
                  <a:lnTo>
                    <a:pt x="1308481" y="204470"/>
                  </a:lnTo>
                  <a:lnTo>
                    <a:pt x="1229106" y="45720"/>
                  </a:lnTo>
                  <a:lnTo>
                    <a:pt x="1133856" y="236220"/>
                  </a:lnTo>
                  <a:lnTo>
                    <a:pt x="1197356" y="236220"/>
                  </a:lnTo>
                  <a:lnTo>
                    <a:pt x="1197356" y="622808"/>
                  </a:lnTo>
                  <a:lnTo>
                    <a:pt x="1260856" y="622808"/>
                  </a:lnTo>
                  <a:lnTo>
                    <a:pt x="1260856" y="236220"/>
                  </a:lnTo>
                  <a:lnTo>
                    <a:pt x="1324356" y="236220"/>
                  </a:lnTo>
                  <a:close/>
                </a:path>
                <a:path w="7557770" h="622935">
                  <a:moveTo>
                    <a:pt x="1897380" y="220980"/>
                  </a:moveTo>
                  <a:lnTo>
                    <a:pt x="1881505" y="189230"/>
                  </a:lnTo>
                  <a:lnTo>
                    <a:pt x="1802130" y="30480"/>
                  </a:lnTo>
                  <a:lnTo>
                    <a:pt x="1706880" y="220980"/>
                  </a:lnTo>
                  <a:lnTo>
                    <a:pt x="1770380" y="220980"/>
                  </a:lnTo>
                  <a:lnTo>
                    <a:pt x="1770380" y="607568"/>
                  </a:lnTo>
                  <a:lnTo>
                    <a:pt x="1833880" y="607568"/>
                  </a:lnTo>
                  <a:lnTo>
                    <a:pt x="1833880" y="220980"/>
                  </a:lnTo>
                  <a:lnTo>
                    <a:pt x="1897380" y="220980"/>
                  </a:lnTo>
                  <a:close/>
                </a:path>
                <a:path w="7557770" h="622935">
                  <a:moveTo>
                    <a:pt x="2458212" y="227076"/>
                  </a:moveTo>
                  <a:lnTo>
                    <a:pt x="2442337" y="195326"/>
                  </a:lnTo>
                  <a:lnTo>
                    <a:pt x="2362962" y="36576"/>
                  </a:lnTo>
                  <a:lnTo>
                    <a:pt x="2267712" y="227076"/>
                  </a:lnTo>
                  <a:lnTo>
                    <a:pt x="2331212" y="227076"/>
                  </a:lnTo>
                  <a:lnTo>
                    <a:pt x="2331212" y="613664"/>
                  </a:lnTo>
                  <a:lnTo>
                    <a:pt x="2394712" y="613664"/>
                  </a:lnTo>
                  <a:lnTo>
                    <a:pt x="2394712" y="227076"/>
                  </a:lnTo>
                  <a:lnTo>
                    <a:pt x="2458212" y="227076"/>
                  </a:lnTo>
                  <a:close/>
                </a:path>
                <a:path w="7557770" h="622935">
                  <a:moveTo>
                    <a:pt x="3037332" y="199644"/>
                  </a:moveTo>
                  <a:lnTo>
                    <a:pt x="3021457" y="167894"/>
                  </a:lnTo>
                  <a:lnTo>
                    <a:pt x="2942082" y="9144"/>
                  </a:lnTo>
                  <a:lnTo>
                    <a:pt x="2846832" y="199644"/>
                  </a:lnTo>
                  <a:lnTo>
                    <a:pt x="2910332" y="199644"/>
                  </a:lnTo>
                  <a:lnTo>
                    <a:pt x="2910332" y="586232"/>
                  </a:lnTo>
                  <a:lnTo>
                    <a:pt x="2973832" y="586232"/>
                  </a:lnTo>
                  <a:lnTo>
                    <a:pt x="2973832" y="199644"/>
                  </a:lnTo>
                  <a:lnTo>
                    <a:pt x="3037332" y="199644"/>
                  </a:lnTo>
                  <a:close/>
                </a:path>
                <a:path w="7557770" h="622935">
                  <a:moveTo>
                    <a:pt x="3598164" y="205740"/>
                  </a:moveTo>
                  <a:lnTo>
                    <a:pt x="3582289" y="173990"/>
                  </a:lnTo>
                  <a:lnTo>
                    <a:pt x="3502914" y="15240"/>
                  </a:lnTo>
                  <a:lnTo>
                    <a:pt x="3407664" y="205740"/>
                  </a:lnTo>
                  <a:lnTo>
                    <a:pt x="3471164" y="205740"/>
                  </a:lnTo>
                  <a:lnTo>
                    <a:pt x="3471164" y="592328"/>
                  </a:lnTo>
                  <a:lnTo>
                    <a:pt x="3534664" y="592328"/>
                  </a:lnTo>
                  <a:lnTo>
                    <a:pt x="3534664" y="205740"/>
                  </a:lnTo>
                  <a:lnTo>
                    <a:pt x="3598164" y="205740"/>
                  </a:lnTo>
                  <a:close/>
                </a:path>
                <a:path w="7557770" h="622935">
                  <a:moveTo>
                    <a:pt x="4171175" y="190500"/>
                  </a:moveTo>
                  <a:lnTo>
                    <a:pt x="4155300" y="158750"/>
                  </a:lnTo>
                  <a:lnTo>
                    <a:pt x="4075925" y="0"/>
                  </a:lnTo>
                  <a:lnTo>
                    <a:pt x="3980688" y="190500"/>
                  </a:lnTo>
                  <a:lnTo>
                    <a:pt x="4044175" y="190500"/>
                  </a:lnTo>
                  <a:lnTo>
                    <a:pt x="4044175" y="577088"/>
                  </a:lnTo>
                  <a:lnTo>
                    <a:pt x="4107675" y="577088"/>
                  </a:lnTo>
                  <a:lnTo>
                    <a:pt x="4107675" y="190500"/>
                  </a:lnTo>
                  <a:lnTo>
                    <a:pt x="4171175" y="190500"/>
                  </a:lnTo>
                  <a:close/>
                </a:path>
                <a:path w="7557770" h="622935">
                  <a:moveTo>
                    <a:pt x="4732020" y="199644"/>
                  </a:moveTo>
                  <a:lnTo>
                    <a:pt x="4716145" y="167894"/>
                  </a:lnTo>
                  <a:lnTo>
                    <a:pt x="4636770" y="9144"/>
                  </a:lnTo>
                  <a:lnTo>
                    <a:pt x="4541520" y="199644"/>
                  </a:lnTo>
                  <a:lnTo>
                    <a:pt x="4605020" y="199644"/>
                  </a:lnTo>
                  <a:lnTo>
                    <a:pt x="4605020" y="586232"/>
                  </a:lnTo>
                  <a:lnTo>
                    <a:pt x="4668520" y="586232"/>
                  </a:lnTo>
                  <a:lnTo>
                    <a:pt x="4668520" y="199644"/>
                  </a:lnTo>
                  <a:lnTo>
                    <a:pt x="4732020" y="199644"/>
                  </a:lnTo>
                  <a:close/>
                </a:path>
                <a:path w="7557770" h="622935">
                  <a:moveTo>
                    <a:pt x="5305044" y="214884"/>
                  </a:moveTo>
                  <a:lnTo>
                    <a:pt x="5289169" y="183134"/>
                  </a:lnTo>
                  <a:lnTo>
                    <a:pt x="5209794" y="24384"/>
                  </a:lnTo>
                  <a:lnTo>
                    <a:pt x="5114544" y="214884"/>
                  </a:lnTo>
                  <a:lnTo>
                    <a:pt x="5178044" y="214884"/>
                  </a:lnTo>
                  <a:lnTo>
                    <a:pt x="5178044" y="601472"/>
                  </a:lnTo>
                  <a:lnTo>
                    <a:pt x="5241544" y="601472"/>
                  </a:lnTo>
                  <a:lnTo>
                    <a:pt x="5241544" y="214884"/>
                  </a:lnTo>
                  <a:lnTo>
                    <a:pt x="5305044" y="214884"/>
                  </a:lnTo>
                  <a:close/>
                </a:path>
                <a:path w="7557770" h="622935">
                  <a:moveTo>
                    <a:pt x="5865876" y="220980"/>
                  </a:moveTo>
                  <a:lnTo>
                    <a:pt x="5850001" y="189230"/>
                  </a:lnTo>
                  <a:lnTo>
                    <a:pt x="5770626" y="30480"/>
                  </a:lnTo>
                  <a:lnTo>
                    <a:pt x="5675376" y="220980"/>
                  </a:lnTo>
                  <a:lnTo>
                    <a:pt x="5738876" y="220980"/>
                  </a:lnTo>
                  <a:lnTo>
                    <a:pt x="5738876" y="607568"/>
                  </a:lnTo>
                  <a:lnTo>
                    <a:pt x="5802376" y="607568"/>
                  </a:lnTo>
                  <a:lnTo>
                    <a:pt x="5802376" y="220980"/>
                  </a:lnTo>
                  <a:lnTo>
                    <a:pt x="5865876" y="220980"/>
                  </a:lnTo>
                  <a:close/>
                </a:path>
                <a:path w="7557770" h="622935">
                  <a:moveTo>
                    <a:pt x="6438900" y="205740"/>
                  </a:moveTo>
                  <a:lnTo>
                    <a:pt x="6423025" y="173990"/>
                  </a:lnTo>
                  <a:lnTo>
                    <a:pt x="6343650" y="15240"/>
                  </a:lnTo>
                  <a:lnTo>
                    <a:pt x="6248400" y="205740"/>
                  </a:lnTo>
                  <a:lnTo>
                    <a:pt x="6311900" y="205740"/>
                  </a:lnTo>
                  <a:lnTo>
                    <a:pt x="6311900" y="592328"/>
                  </a:lnTo>
                  <a:lnTo>
                    <a:pt x="6375400" y="592328"/>
                  </a:lnTo>
                  <a:lnTo>
                    <a:pt x="6375400" y="205740"/>
                  </a:lnTo>
                  <a:lnTo>
                    <a:pt x="6438900" y="205740"/>
                  </a:lnTo>
                  <a:close/>
                </a:path>
                <a:path w="7557770" h="622935">
                  <a:moveTo>
                    <a:pt x="6999732" y="214884"/>
                  </a:moveTo>
                  <a:lnTo>
                    <a:pt x="6983857" y="183134"/>
                  </a:lnTo>
                  <a:lnTo>
                    <a:pt x="6904482" y="24384"/>
                  </a:lnTo>
                  <a:lnTo>
                    <a:pt x="6809232" y="214884"/>
                  </a:lnTo>
                  <a:lnTo>
                    <a:pt x="6872732" y="214884"/>
                  </a:lnTo>
                  <a:lnTo>
                    <a:pt x="6872732" y="601472"/>
                  </a:lnTo>
                  <a:lnTo>
                    <a:pt x="6936232" y="601472"/>
                  </a:lnTo>
                  <a:lnTo>
                    <a:pt x="6936232" y="214884"/>
                  </a:lnTo>
                  <a:lnTo>
                    <a:pt x="6999732" y="214884"/>
                  </a:lnTo>
                  <a:close/>
                </a:path>
                <a:path w="7557770" h="622935">
                  <a:moveTo>
                    <a:pt x="7557516" y="190500"/>
                  </a:moveTo>
                  <a:lnTo>
                    <a:pt x="7541641" y="158750"/>
                  </a:lnTo>
                  <a:lnTo>
                    <a:pt x="7462266" y="0"/>
                  </a:lnTo>
                  <a:lnTo>
                    <a:pt x="7367016" y="190500"/>
                  </a:lnTo>
                  <a:lnTo>
                    <a:pt x="7430516" y="190500"/>
                  </a:lnTo>
                  <a:lnTo>
                    <a:pt x="7430516" y="577088"/>
                  </a:lnTo>
                  <a:lnTo>
                    <a:pt x="7494016" y="577088"/>
                  </a:lnTo>
                  <a:lnTo>
                    <a:pt x="7494016" y="190500"/>
                  </a:lnTo>
                  <a:lnTo>
                    <a:pt x="7557516" y="190500"/>
                  </a:lnTo>
                  <a:close/>
                </a:path>
              </a:pathLst>
            </a:custGeom>
            <a:solidFill>
              <a:srgbClr val="00a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8" name="object 10"/>
          <p:cNvGrpSpPr/>
          <p:nvPr/>
        </p:nvGrpSpPr>
        <p:grpSpPr>
          <a:xfrm>
            <a:off x="771840" y="1208520"/>
            <a:ext cx="9207360" cy="585000"/>
            <a:chOff x="771840" y="1208520"/>
            <a:chExt cx="9207360" cy="585000"/>
          </a:xfrm>
        </p:grpSpPr>
        <p:sp>
          <p:nvSpPr>
            <p:cNvPr id="439" name="object 11"/>
            <p:cNvSpPr/>
            <p:nvPr/>
          </p:nvSpPr>
          <p:spPr>
            <a:xfrm>
              <a:off x="867240" y="1214640"/>
              <a:ext cx="9111960" cy="578880"/>
            </a:xfrm>
            <a:custGeom>
              <a:avLst/>
              <a:gdLst/>
              <a:ah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noFill/>
            <a:ln w="50800">
              <a:solidFill>
                <a:srgbClr val="00a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object 12"/>
            <p:cNvSpPr/>
            <p:nvPr/>
          </p:nvSpPr>
          <p:spPr>
            <a:xfrm>
              <a:off x="771840" y="1208520"/>
              <a:ext cx="8694000" cy="583200"/>
            </a:xfrm>
            <a:custGeom>
              <a:avLst/>
              <a:gdLst/>
              <a:ah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1" name="object 13"/>
          <p:cNvGrpSpPr/>
          <p:nvPr/>
        </p:nvGrpSpPr>
        <p:grpSpPr>
          <a:xfrm>
            <a:off x="0" y="115920"/>
            <a:ext cx="11783160" cy="1096920"/>
            <a:chOff x="0" y="115920"/>
            <a:chExt cx="11783160" cy="1096920"/>
          </a:xfrm>
        </p:grpSpPr>
        <p:sp>
          <p:nvSpPr>
            <p:cNvPr id="442" name="object 14"/>
            <p:cNvSpPr/>
            <p:nvPr/>
          </p:nvSpPr>
          <p:spPr>
            <a:xfrm>
              <a:off x="0" y="115920"/>
              <a:ext cx="11378160" cy="256320"/>
            </a:xfrm>
            <a:custGeom>
              <a:avLst/>
              <a:gdLst/>
              <a:ah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43" name="object 16" descr=""/>
            <p:cNvPicPr/>
            <p:nvPr/>
          </p:nvPicPr>
          <p:blipFill>
            <a:blip r:embed="rId1"/>
            <a:stretch/>
          </p:blipFill>
          <p:spPr>
            <a:xfrm>
              <a:off x="10869120" y="298800"/>
              <a:ext cx="914040" cy="914040"/>
            </a:xfrm>
            <a:prstGeom prst="rect">
              <a:avLst/>
            </a:prstGeom>
            <a:ln w="0">
              <a:noFill/>
            </a:ln>
          </p:spPr>
        </p:pic>
      </p:grpSp>
      <p:graphicFrame>
        <p:nvGraphicFramePr>
          <p:cNvPr id="444" name="object 17"/>
          <p:cNvGraphicFramePr/>
          <p:nvPr/>
        </p:nvGraphicFramePr>
        <p:xfrm>
          <a:off x="4758480" y="3367080"/>
          <a:ext cx="2090520" cy="2925720"/>
        </p:xfrm>
        <a:graphic>
          <a:graphicData uri="http://schemas.openxmlformats.org/drawingml/2006/table">
            <a:tbl>
              <a:tblPr/>
              <a:tblGrid>
                <a:gridCol w="2090880"/>
              </a:tblGrid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480">
                <a:tc>
                  <a:txBody>
                    <a:bodyPr lIns="0" rIns="0" tIns="45360" bIns="0" anchor="t">
                      <a:noAutofit/>
                    </a:bodyPr>
                    <a:p>
                      <a:pPr marL="598680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5" name="object 18"/>
          <p:cNvGraphicFramePr/>
          <p:nvPr/>
        </p:nvGraphicFramePr>
        <p:xfrm>
          <a:off x="4362840" y="3420720"/>
          <a:ext cx="380520" cy="283644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2076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134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612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148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ts val="2089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6" name="object 19"/>
          <p:cNvSpPr/>
          <p:nvPr/>
        </p:nvSpPr>
        <p:spPr>
          <a:xfrm>
            <a:off x="3323880" y="5654880"/>
            <a:ext cx="1075320" cy="190080"/>
          </a:xfrm>
          <a:custGeom>
            <a:avLst/>
            <a:gdLst/>
            <a:ahLst/>
            <a:rect l="l" t="t" r="r" b="b"/>
            <a:pathLst>
              <a:path w="1075689" h="190500">
                <a:moveTo>
                  <a:pt x="884808" y="0"/>
                </a:moveTo>
                <a:lnTo>
                  <a:pt x="884808" y="190500"/>
                </a:lnTo>
                <a:lnTo>
                  <a:pt x="1037208" y="114300"/>
                </a:lnTo>
                <a:lnTo>
                  <a:pt x="903858" y="114300"/>
                </a:lnTo>
                <a:lnTo>
                  <a:pt x="903858" y="76200"/>
                </a:lnTo>
                <a:lnTo>
                  <a:pt x="1037208" y="76200"/>
                </a:lnTo>
                <a:lnTo>
                  <a:pt x="884808" y="0"/>
                </a:lnTo>
                <a:close/>
              </a:path>
              <a:path w="1075689" h="190500">
                <a:moveTo>
                  <a:pt x="884808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8" y="114300"/>
                </a:lnTo>
                <a:lnTo>
                  <a:pt x="884808" y="76200"/>
                </a:lnTo>
                <a:close/>
              </a:path>
              <a:path w="1075689" h="190500">
                <a:moveTo>
                  <a:pt x="1037208" y="76200"/>
                </a:moveTo>
                <a:lnTo>
                  <a:pt x="903858" y="76200"/>
                </a:lnTo>
                <a:lnTo>
                  <a:pt x="903858" y="114300"/>
                </a:lnTo>
                <a:lnTo>
                  <a:pt x="1037208" y="114300"/>
                </a:lnTo>
                <a:lnTo>
                  <a:pt x="1075308" y="95250"/>
                </a:lnTo>
                <a:lnTo>
                  <a:pt x="1037208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object 20"/>
          <p:cNvSpPr/>
          <p:nvPr/>
        </p:nvSpPr>
        <p:spPr>
          <a:xfrm>
            <a:off x="6865560" y="5990040"/>
            <a:ext cx="1386000" cy="190080"/>
          </a:xfrm>
          <a:custGeom>
            <a:avLst/>
            <a:gdLst/>
            <a:ah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object 21"/>
          <p:cNvSpPr/>
          <p:nvPr/>
        </p:nvSpPr>
        <p:spPr>
          <a:xfrm>
            <a:off x="2854800" y="5567400"/>
            <a:ext cx="4258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154" strike="noStrike">
                <a:solidFill>
                  <a:srgbClr val="000000"/>
                </a:solidFill>
                <a:latin typeface="Cambria"/>
              </a:rPr>
              <a:t>WP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9" name="object 22"/>
          <p:cNvSpPr/>
          <p:nvPr/>
        </p:nvSpPr>
        <p:spPr>
          <a:xfrm>
            <a:off x="8331840" y="5929560"/>
            <a:ext cx="3844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59" strike="noStrike">
                <a:solidFill>
                  <a:srgbClr val="000000"/>
                </a:solidFill>
                <a:latin typeface="Cambria"/>
              </a:rPr>
              <a:t>RP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0" name="object 23"/>
          <p:cNvSpPr/>
          <p:nvPr/>
        </p:nvSpPr>
        <p:spPr>
          <a:xfrm>
            <a:off x="10400040" y="1345320"/>
            <a:ext cx="778680" cy="16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08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87" strike="noStrike">
                <a:solidFill>
                  <a:srgbClr val="00afef"/>
                </a:solidFill>
                <a:latin typeface="Cambria"/>
              </a:rPr>
              <a:t>RCLK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738"/>
              </a:spcBef>
              <a:buNone/>
            </a:pPr>
            <a:r>
              <a:rPr b="1" lang="en-US" sz="1800" spc="43" strike="noStrike">
                <a:solidFill>
                  <a:srgbClr val="00af50"/>
                </a:solidFill>
                <a:latin typeface="Cambria"/>
              </a:rPr>
              <a:t>W</a:t>
            </a:r>
            <a:r>
              <a:rPr b="1" lang="en-US" sz="1800" spc="352" strike="noStrike">
                <a:solidFill>
                  <a:srgbClr val="00af50"/>
                </a:solidFill>
                <a:latin typeface="Cambria"/>
              </a:rPr>
              <a:t>C</a:t>
            </a:r>
            <a:r>
              <a:rPr b="1" lang="en-US" sz="1800" spc="262" strike="noStrike">
                <a:solidFill>
                  <a:srgbClr val="00af50"/>
                </a:solidFill>
                <a:latin typeface="Cambria"/>
              </a:rPr>
              <a:t>LK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1" name="object 24"/>
          <p:cNvSpPr/>
          <p:nvPr/>
        </p:nvSpPr>
        <p:spPr>
          <a:xfrm>
            <a:off x="7874640" y="4627800"/>
            <a:ext cx="1938240" cy="190080"/>
          </a:xfrm>
          <a:custGeom>
            <a:avLst/>
            <a:gdLst/>
            <a:ah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object 25"/>
          <p:cNvSpPr/>
          <p:nvPr/>
        </p:nvSpPr>
        <p:spPr>
          <a:xfrm>
            <a:off x="7874640" y="5115240"/>
            <a:ext cx="1938240" cy="190080"/>
          </a:xfrm>
          <a:custGeom>
            <a:avLst/>
            <a:gdLst/>
            <a:ah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object 26"/>
          <p:cNvSpPr/>
          <p:nvPr/>
        </p:nvSpPr>
        <p:spPr>
          <a:xfrm>
            <a:off x="483120" y="4628880"/>
            <a:ext cx="1707120" cy="190080"/>
          </a:xfrm>
          <a:custGeom>
            <a:avLst/>
            <a:gdLst/>
            <a:ah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object 27"/>
          <p:cNvSpPr/>
          <p:nvPr/>
        </p:nvSpPr>
        <p:spPr>
          <a:xfrm>
            <a:off x="483120" y="5100120"/>
            <a:ext cx="1706400" cy="190080"/>
          </a:xfrm>
          <a:custGeom>
            <a:avLst/>
            <a:gdLst/>
            <a:ah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a4a4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object 28"/>
          <p:cNvSpPr/>
          <p:nvPr/>
        </p:nvSpPr>
        <p:spPr>
          <a:xfrm>
            <a:off x="7827480" y="4321440"/>
            <a:ext cx="12006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82" strike="noStrike">
                <a:solidFill>
                  <a:srgbClr val="00af50"/>
                </a:solidFill>
                <a:latin typeface="Cambria"/>
              </a:rPr>
              <a:t>EMPTY=</a:t>
            </a:r>
            <a:r>
              <a:rPr b="0" lang="en-US" sz="1800" spc="24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6" name="object 29"/>
          <p:cNvSpPr/>
          <p:nvPr/>
        </p:nvSpPr>
        <p:spPr>
          <a:xfrm>
            <a:off x="7236000" y="4854600"/>
            <a:ext cx="23223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94" strike="noStrike">
                <a:solidFill>
                  <a:srgbClr val="00af50"/>
                </a:solidFill>
                <a:latin typeface="Cambria"/>
              </a:rPr>
              <a:t>ALMOST_EMPTY=</a:t>
            </a:r>
            <a:r>
              <a:rPr b="0" lang="en-US" sz="1800" spc="49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4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7" name="object 30"/>
          <p:cNvSpPr/>
          <p:nvPr/>
        </p:nvSpPr>
        <p:spPr>
          <a:xfrm>
            <a:off x="1338120" y="4321440"/>
            <a:ext cx="9961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214" strike="noStrike">
                <a:solidFill>
                  <a:srgbClr val="7e7e7e"/>
                </a:solidFill>
                <a:latin typeface="Cambria"/>
              </a:rPr>
              <a:t>FULL=</a:t>
            </a:r>
            <a:r>
              <a:rPr b="0" lang="en-US" sz="1800" spc="24" strike="noStrike">
                <a:solidFill>
                  <a:srgbClr val="7e7e7e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7e7e7e"/>
                </a:solidFill>
                <a:latin typeface="Cambria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58" name="object 31"/>
          <p:cNvSpPr/>
          <p:nvPr/>
        </p:nvSpPr>
        <p:spPr>
          <a:xfrm>
            <a:off x="553320" y="4854600"/>
            <a:ext cx="21178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208" strike="noStrike">
                <a:solidFill>
                  <a:srgbClr val="7e7e7e"/>
                </a:solidFill>
                <a:latin typeface="Cambria"/>
              </a:rPr>
              <a:t>ALMOST_FULL=</a:t>
            </a:r>
            <a:r>
              <a:rPr b="0" lang="en-US" sz="1800" spc="29" strike="noStrike">
                <a:solidFill>
                  <a:srgbClr val="7e7e7e"/>
                </a:solidFill>
                <a:latin typeface="Cambria"/>
              </a:rPr>
              <a:t> </a:t>
            </a:r>
            <a:r>
              <a:rPr b="0" lang="en-US" sz="1800" spc="4" strike="noStrike">
                <a:solidFill>
                  <a:srgbClr val="7e7e7e"/>
                </a:solidFill>
                <a:latin typeface="Cambria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object 3"/>
          <p:cNvGrpSpPr/>
          <p:nvPr/>
        </p:nvGrpSpPr>
        <p:grpSpPr>
          <a:xfrm>
            <a:off x="771840" y="2022480"/>
            <a:ext cx="9252000" cy="628560"/>
            <a:chOff x="771840" y="2022480"/>
            <a:chExt cx="9252000" cy="628560"/>
          </a:xfrm>
        </p:grpSpPr>
        <p:sp>
          <p:nvSpPr>
            <p:cNvPr id="460" name="object 4"/>
            <p:cNvSpPr/>
            <p:nvPr/>
          </p:nvSpPr>
          <p:spPr>
            <a:xfrm>
              <a:off x="867240" y="2058840"/>
              <a:ext cx="2268000" cy="592200"/>
            </a:xfrm>
            <a:custGeom>
              <a:avLst/>
              <a:gdLst/>
              <a:ahLst/>
              <a:rect l="l" t="t" r="r" b="b"/>
              <a:pathLst>
                <a:path w="2268220" h="592455">
                  <a:moveTo>
                    <a:pt x="0" y="592327"/>
                  </a:moveTo>
                  <a:lnTo>
                    <a:pt x="0" y="15239"/>
                  </a:lnTo>
                </a:path>
                <a:path w="2268220" h="592455">
                  <a:moveTo>
                    <a:pt x="0" y="15239"/>
                  </a:moveTo>
                  <a:lnTo>
                    <a:pt x="284086" y="15239"/>
                  </a:lnTo>
                </a:path>
                <a:path w="2268220" h="592455">
                  <a:moveTo>
                    <a:pt x="283463" y="592327"/>
                  </a:moveTo>
                  <a:lnTo>
                    <a:pt x="283463" y="15239"/>
                  </a:lnTo>
                </a:path>
                <a:path w="2268220" h="592455">
                  <a:moveTo>
                    <a:pt x="283463" y="585215"/>
                  </a:moveTo>
                  <a:lnTo>
                    <a:pt x="567563" y="585215"/>
                  </a:lnTo>
                </a:path>
                <a:path w="2268220" h="592455">
                  <a:moveTo>
                    <a:pt x="560832" y="586231"/>
                  </a:moveTo>
                  <a:lnTo>
                    <a:pt x="560832" y="9143"/>
                  </a:lnTo>
                </a:path>
                <a:path w="2268220" h="592455">
                  <a:moveTo>
                    <a:pt x="560832" y="9143"/>
                  </a:moveTo>
                  <a:lnTo>
                    <a:pt x="844931" y="9143"/>
                  </a:lnTo>
                </a:path>
                <a:path w="2268220" h="592455">
                  <a:moveTo>
                    <a:pt x="844295" y="586231"/>
                  </a:moveTo>
                  <a:lnTo>
                    <a:pt x="844295" y="9143"/>
                  </a:lnTo>
                </a:path>
                <a:path w="2268220" h="592455">
                  <a:moveTo>
                    <a:pt x="844295" y="579120"/>
                  </a:moveTo>
                  <a:lnTo>
                    <a:pt x="1128395" y="579120"/>
                  </a:lnTo>
                </a:path>
                <a:path w="2268220" h="592455">
                  <a:moveTo>
                    <a:pt x="1133856" y="586231"/>
                  </a:moveTo>
                  <a:lnTo>
                    <a:pt x="1133856" y="9143"/>
                  </a:lnTo>
                </a:path>
                <a:path w="2268220" h="592455">
                  <a:moveTo>
                    <a:pt x="1133856" y="9143"/>
                  </a:moveTo>
                  <a:lnTo>
                    <a:pt x="1417955" y="9143"/>
                  </a:lnTo>
                </a:path>
                <a:path w="2268220" h="592455">
                  <a:moveTo>
                    <a:pt x="1417320" y="586231"/>
                  </a:moveTo>
                  <a:lnTo>
                    <a:pt x="1417320" y="9143"/>
                  </a:lnTo>
                </a:path>
                <a:path w="2268220" h="592455">
                  <a:moveTo>
                    <a:pt x="1417320" y="579120"/>
                  </a:moveTo>
                  <a:lnTo>
                    <a:pt x="1701419" y="579120"/>
                  </a:lnTo>
                </a:path>
                <a:path w="2268220" h="592455">
                  <a:moveTo>
                    <a:pt x="1694688" y="577088"/>
                  </a:moveTo>
                  <a:lnTo>
                    <a:pt x="1694688" y="0"/>
                  </a:lnTo>
                </a:path>
                <a:path w="2268220" h="592455">
                  <a:moveTo>
                    <a:pt x="1694688" y="0"/>
                  </a:moveTo>
                  <a:lnTo>
                    <a:pt x="1978787" y="0"/>
                  </a:lnTo>
                </a:path>
                <a:path w="2268220" h="592455">
                  <a:moveTo>
                    <a:pt x="1978152" y="577088"/>
                  </a:moveTo>
                  <a:lnTo>
                    <a:pt x="1978152" y="0"/>
                  </a:lnTo>
                </a:path>
                <a:path w="2268220" h="592455">
                  <a:moveTo>
                    <a:pt x="1978152" y="569976"/>
                  </a:moveTo>
                  <a:lnTo>
                    <a:pt x="2262251" y="569976"/>
                  </a:lnTo>
                </a:path>
                <a:path w="2268220" h="592455">
                  <a:moveTo>
                    <a:pt x="2267712" y="586231"/>
                  </a:moveTo>
                  <a:lnTo>
                    <a:pt x="2267712" y="9143"/>
                  </a:lnTo>
                </a:path>
              </a:pathLst>
            </a:custGeom>
            <a:noFill/>
            <a:ln w="50800">
              <a:solidFill>
                <a:srgbClr val="00af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object 5"/>
            <p:cNvSpPr/>
            <p:nvPr/>
          </p:nvSpPr>
          <p:spPr>
            <a:xfrm>
              <a:off x="3134880" y="2068200"/>
              <a:ext cx="567360" cy="576720"/>
            </a:xfrm>
            <a:custGeom>
              <a:avLst/>
              <a:gdLst/>
              <a:ah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8" y="0"/>
                  </a:lnTo>
                </a:path>
                <a:path w="567689" h="577214">
                  <a:moveTo>
                    <a:pt x="283464" y="577088"/>
                  </a:moveTo>
                  <a:lnTo>
                    <a:pt x="283464" y="0"/>
                  </a:lnTo>
                </a:path>
                <a:path w="567689" h="577214">
                  <a:moveTo>
                    <a:pt x="283464" y="569976"/>
                  </a:moveTo>
                  <a:lnTo>
                    <a:pt x="567562" y="569976"/>
                  </a:lnTo>
                </a:path>
              </a:pathLst>
            </a:custGeom>
            <a:noFill/>
            <a:ln w="508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object 6"/>
            <p:cNvSpPr/>
            <p:nvPr/>
          </p:nvSpPr>
          <p:spPr>
            <a:xfrm>
              <a:off x="3695760" y="2031480"/>
              <a:ext cx="6235920" cy="604080"/>
            </a:xfrm>
            <a:custGeom>
              <a:avLst/>
              <a:gdLst/>
              <a:ahLst/>
              <a:rect l="l" t="t" r="r" b="b"/>
              <a:pathLst>
                <a:path w="6236334" h="604519">
                  <a:moveTo>
                    <a:pt x="0" y="604520"/>
                  </a:moveTo>
                  <a:lnTo>
                    <a:pt x="0" y="27432"/>
                  </a:lnTo>
                </a:path>
                <a:path w="6236334" h="604519">
                  <a:moveTo>
                    <a:pt x="0" y="27432"/>
                  </a:moveTo>
                  <a:lnTo>
                    <a:pt x="284099" y="27432"/>
                  </a:lnTo>
                </a:path>
                <a:path w="6236334" h="604519">
                  <a:moveTo>
                    <a:pt x="283463" y="604520"/>
                  </a:moveTo>
                  <a:lnTo>
                    <a:pt x="283463" y="27432"/>
                  </a:lnTo>
                </a:path>
                <a:path w="6236334" h="604519">
                  <a:moveTo>
                    <a:pt x="283463" y="597408"/>
                  </a:moveTo>
                  <a:lnTo>
                    <a:pt x="567563" y="597408"/>
                  </a:lnTo>
                </a:path>
                <a:path w="6236334" h="604519">
                  <a:moveTo>
                    <a:pt x="573024" y="604520"/>
                  </a:moveTo>
                  <a:lnTo>
                    <a:pt x="573024" y="27432"/>
                  </a:lnTo>
                </a:path>
                <a:path w="6236334" h="604519">
                  <a:moveTo>
                    <a:pt x="573024" y="27432"/>
                  </a:moveTo>
                  <a:lnTo>
                    <a:pt x="857123" y="27432"/>
                  </a:lnTo>
                </a:path>
                <a:path w="6236334" h="604519">
                  <a:moveTo>
                    <a:pt x="856488" y="604520"/>
                  </a:moveTo>
                  <a:lnTo>
                    <a:pt x="856488" y="27432"/>
                  </a:lnTo>
                </a:path>
                <a:path w="6236334" h="604519">
                  <a:moveTo>
                    <a:pt x="856488" y="597408"/>
                  </a:moveTo>
                  <a:lnTo>
                    <a:pt x="1140587" y="597408"/>
                  </a:lnTo>
                </a:path>
                <a:path w="6236334" h="604519">
                  <a:moveTo>
                    <a:pt x="1133855" y="598424"/>
                  </a:moveTo>
                  <a:lnTo>
                    <a:pt x="1133855" y="21336"/>
                  </a:lnTo>
                </a:path>
                <a:path w="6236334" h="604519">
                  <a:moveTo>
                    <a:pt x="1133855" y="21336"/>
                  </a:moveTo>
                  <a:lnTo>
                    <a:pt x="1417954" y="21336"/>
                  </a:lnTo>
                </a:path>
                <a:path w="6236334" h="604519">
                  <a:moveTo>
                    <a:pt x="1417320" y="598424"/>
                  </a:moveTo>
                  <a:lnTo>
                    <a:pt x="1417320" y="21336"/>
                  </a:lnTo>
                </a:path>
                <a:path w="6236334" h="604519">
                  <a:moveTo>
                    <a:pt x="1417320" y="591312"/>
                  </a:moveTo>
                  <a:lnTo>
                    <a:pt x="1701419" y="591312"/>
                  </a:lnTo>
                </a:path>
                <a:path w="6236334" h="604519">
                  <a:moveTo>
                    <a:pt x="1703832" y="598424"/>
                  </a:moveTo>
                  <a:lnTo>
                    <a:pt x="1703832" y="21336"/>
                  </a:lnTo>
                </a:path>
                <a:path w="6236334" h="604519">
                  <a:moveTo>
                    <a:pt x="1703832" y="21336"/>
                  </a:moveTo>
                  <a:lnTo>
                    <a:pt x="1987930" y="21336"/>
                  </a:lnTo>
                </a:path>
                <a:path w="6236334" h="604519">
                  <a:moveTo>
                    <a:pt x="1987296" y="598424"/>
                  </a:moveTo>
                  <a:lnTo>
                    <a:pt x="1987296" y="21336"/>
                  </a:lnTo>
                </a:path>
                <a:path w="6236334" h="604519">
                  <a:moveTo>
                    <a:pt x="1987296" y="591312"/>
                  </a:moveTo>
                  <a:lnTo>
                    <a:pt x="2271395" y="591312"/>
                  </a:lnTo>
                </a:path>
                <a:path w="6236334" h="604519">
                  <a:moveTo>
                    <a:pt x="2264664" y="592328"/>
                  </a:moveTo>
                  <a:lnTo>
                    <a:pt x="2264664" y="15240"/>
                  </a:lnTo>
                </a:path>
                <a:path w="6236334" h="604519">
                  <a:moveTo>
                    <a:pt x="2264664" y="15240"/>
                  </a:moveTo>
                  <a:lnTo>
                    <a:pt x="2548763" y="15240"/>
                  </a:lnTo>
                </a:path>
                <a:path w="6236334" h="604519">
                  <a:moveTo>
                    <a:pt x="2548128" y="592328"/>
                  </a:moveTo>
                  <a:lnTo>
                    <a:pt x="2548128" y="15240"/>
                  </a:lnTo>
                </a:path>
                <a:path w="6236334" h="604519">
                  <a:moveTo>
                    <a:pt x="2548128" y="582168"/>
                  </a:moveTo>
                  <a:lnTo>
                    <a:pt x="2832227" y="582168"/>
                  </a:lnTo>
                </a:path>
                <a:path w="6236334" h="604519">
                  <a:moveTo>
                    <a:pt x="2837688" y="592328"/>
                  </a:moveTo>
                  <a:lnTo>
                    <a:pt x="2837688" y="15240"/>
                  </a:lnTo>
                </a:path>
                <a:path w="6236334" h="604519">
                  <a:moveTo>
                    <a:pt x="2837688" y="15240"/>
                  </a:moveTo>
                  <a:lnTo>
                    <a:pt x="3121786" y="15240"/>
                  </a:lnTo>
                </a:path>
                <a:path w="6236334" h="604519">
                  <a:moveTo>
                    <a:pt x="3121152" y="592328"/>
                  </a:moveTo>
                  <a:lnTo>
                    <a:pt x="3121152" y="15240"/>
                  </a:lnTo>
                </a:path>
                <a:path w="6236334" h="604519">
                  <a:moveTo>
                    <a:pt x="3121152" y="582168"/>
                  </a:moveTo>
                  <a:lnTo>
                    <a:pt x="3405251" y="582168"/>
                  </a:lnTo>
                </a:path>
                <a:path w="6236334" h="604519">
                  <a:moveTo>
                    <a:pt x="3398520" y="583184"/>
                  </a:moveTo>
                  <a:lnTo>
                    <a:pt x="3398520" y="6096"/>
                  </a:lnTo>
                </a:path>
                <a:path w="6236334" h="604519">
                  <a:moveTo>
                    <a:pt x="3398520" y="6096"/>
                  </a:moveTo>
                  <a:lnTo>
                    <a:pt x="3682619" y="6096"/>
                  </a:lnTo>
                </a:path>
                <a:path w="6236334" h="604519">
                  <a:moveTo>
                    <a:pt x="3681983" y="583184"/>
                  </a:moveTo>
                  <a:lnTo>
                    <a:pt x="3681983" y="6096"/>
                  </a:lnTo>
                </a:path>
                <a:path w="6236334" h="604519">
                  <a:moveTo>
                    <a:pt x="3681983" y="576072"/>
                  </a:moveTo>
                  <a:lnTo>
                    <a:pt x="3966082" y="576072"/>
                  </a:lnTo>
                </a:path>
                <a:path w="6236334" h="604519">
                  <a:moveTo>
                    <a:pt x="3971544" y="592328"/>
                  </a:moveTo>
                  <a:lnTo>
                    <a:pt x="3971544" y="15240"/>
                  </a:lnTo>
                </a:path>
                <a:path w="6236334" h="604519">
                  <a:moveTo>
                    <a:pt x="3971544" y="15240"/>
                  </a:moveTo>
                  <a:lnTo>
                    <a:pt x="4255643" y="15240"/>
                  </a:lnTo>
                </a:path>
                <a:path w="6236334" h="604519">
                  <a:moveTo>
                    <a:pt x="4255008" y="592328"/>
                  </a:moveTo>
                  <a:lnTo>
                    <a:pt x="4255008" y="15240"/>
                  </a:lnTo>
                </a:path>
                <a:path w="6236334" h="604519">
                  <a:moveTo>
                    <a:pt x="4255008" y="582168"/>
                  </a:moveTo>
                  <a:lnTo>
                    <a:pt x="4539107" y="582168"/>
                  </a:lnTo>
                </a:path>
                <a:path w="6236334" h="604519">
                  <a:moveTo>
                    <a:pt x="4532376" y="583184"/>
                  </a:moveTo>
                  <a:lnTo>
                    <a:pt x="4532376" y="6096"/>
                  </a:lnTo>
                </a:path>
                <a:path w="6236334" h="604519">
                  <a:moveTo>
                    <a:pt x="4532376" y="6096"/>
                  </a:moveTo>
                  <a:lnTo>
                    <a:pt x="4816475" y="6096"/>
                  </a:lnTo>
                </a:path>
                <a:path w="6236334" h="604519">
                  <a:moveTo>
                    <a:pt x="4815840" y="583184"/>
                  </a:moveTo>
                  <a:lnTo>
                    <a:pt x="4815840" y="6096"/>
                  </a:lnTo>
                </a:path>
                <a:path w="6236334" h="604519">
                  <a:moveTo>
                    <a:pt x="4815840" y="576072"/>
                  </a:moveTo>
                  <a:lnTo>
                    <a:pt x="5099939" y="576072"/>
                  </a:lnTo>
                </a:path>
                <a:path w="6236334" h="604519">
                  <a:moveTo>
                    <a:pt x="5105400" y="583184"/>
                  </a:moveTo>
                  <a:lnTo>
                    <a:pt x="5105400" y="6096"/>
                  </a:lnTo>
                </a:path>
                <a:path w="6236334" h="604519">
                  <a:moveTo>
                    <a:pt x="5105400" y="6096"/>
                  </a:moveTo>
                  <a:lnTo>
                    <a:pt x="5389499" y="6096"/>
                  </a:lnTo>
                </a:path>
                <a:path w="6236334" h="604519">
                  <a:moveTo>
                    <a:pt x="5388864" y="583184"/>
                  </a:moveTo>
                  <a:lnTo>
                    <a:pt x="5388864" y="6096"/>
                  </a:lnTo>
                </a:path>
                <a:path w="6236334" h="604519">
                  <a:moveTo>
                    <a:pt x="5388864" y="576072"/>
                  </a:moveTo>
                  <a:lnTo>
                    <a:pt x="5672963" y="576072"/>
                  </a:lnTo>
                </a:path>
                <a:path w="6236334" h="604519">
                  <a:moveTo>
                    <a:pt x="5666232" y="577088"/>
                  </a:moveTo>
                  <a:lnTo>
                    <a:pt x="5666232" y="0"/>
                  </a:lnTo>
                </a:path>
                <a:path w="6236334" h="604519">
                  <a:moveTo>
                    <a:pt x="5666232" y="0"/>
                  </a:moveTo>
                  <a:lnTo>
                    <a:pt x="5950331" y="0"/>
                  </a:lnTo>
                </a:path>
                <a:path w="6236334" h="604519">
                  <a:moveTo>
                    <a:pt x="5949696" y="577088"/>
                  </a:moveTo>
                  <a:lnTo>
                    <a:pt x="5949696" y="0"/>
                  </a:lnTo>
                </a:path>
                <a:path w="6236334" h="604519">
                  <a:moveTo>
                    <a:pt x="5949696" y="569976"/>
                  </a:moveTo>
                  <a:lnTo>
                    <a:pt x="6233795" y="569976"/>
                  </a:lnTo>
                </a:path>
                <a:path w="6236334" h="604519">
                  <a:moveTo>
                    <a:pt x="6236208" y="577088"/>
                  </a:moveTo>
                  <a:lnTo>
                    <a:pt x="6236208" y="0"/>
                  </a:lnTo>
                </a:path>
              </a:pathLst>
            </a:custGeom>
            <a:noFill/>
            <a:ln w="50800">
              <a:solidFill>
                <a:srgbClr val="00af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object 7"/>
            <p:cNvSpPr/>
            <p:nvPr/>
          </p:nvSpPr>
          <p:spPr>
            <a:xfrm>
              <a:off x="771840" y="2046600"/>
              <a:ext cx="1884960" cy="588960"/>
            </a:xfrm>
            <a:custGeom>
              <a:avLst/>
              <a:gdLst/>
              <a:ahLst/>
              <a:rect l="l" t="t" r="r" b="b"/>
              <a:pathLst>
                <a:path w="1885314" h="589280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1885314" h="589280">
                  <a:moveTo>
                    <a:pt x="751332" y="202692"/>
                  </a:moveTo>
                  <a:lnTo>
                    <a:pt x="735457" y="170942"/>
                  </a:lnTo>
                  <a:lnTo>
                    <a:pt x="656082" y="12192"/>
                  </a:lnTo>
                  <a:lnTo>
                    <a:pt x="560832" y="202692"/>
                  </a:lnTo>
                  <a:lnTo>
                    <a:pt x="624332" y="202692"/>
                  </a:lnTo>
                  <a:lnTo>
                    <a:pt x="624332" y="589280"/>
                  </a:lnTo>
                  <a:lnTo>
                    <a:pt x="687832" y="589280"/>
                  </a:lnTo>
                  <a:lnTo>
                    <a:pt x="687832" y="202692"/>
                  </a:lnTo>
                  <a:lnTo>
                    <a:pt x="751332" y="202692"/>
                  </a:lnTo>
                  <a:close/>
                </a:path>
                <a:path w="1885314" h="589280">
                  <a:moveTo>
                    <a:pt x="1324356" y="190500"/>
                  </a:moveTo>
                  <a:lnTo>
                    <a:pt x="1308481" y="158750"/>
                  </a:lnTo>
                  <a:lnTo>
                    <a:pt x="1229106" y="0"/>
                  </a:lnTo>
                  <a:lnTo>
                    <a:pt x="1133856" y="190500"/>
                  </a:lnTo>
                  <a:lnTo>
                    <a:pt x="1197356" y="190500"/>
                  </a:lnTo>
                  <a:lnTo>
                    <a:pt x="1197356" y="577088"/>
                  </a:lnTo>
                  <a:lnTo>
                    <a:pt x="1260856" y="577088"/>
                  </a:lnTo>
                  <a:lnTo>
                    <a:pt x="1260856" y="190500"/>
                  </a:lnTo>
                  <a:lnTo>
                    <a:pt x="1324356" y="190500"/>
                  </a:lnTo>
                  <a:close/>
                </a:path>
                <a:path w="1885314" h="589280">
                  <a:moveTo>
                    <a:pt x="1885188" y="196596"/>
                  </a:moveTo>
                  <a:lnTo>
                    <a:pt x="1869313" y="164846"/>
                  </a:lnTo>
                  <a:lnTo>
                    <a:pt x="1789938" y="6096"/>
                  </a:lnTo>
                  <a:lnTo>
                    <a:pt x="1694688" y="196596"/>
                  </a:lnTo>
                  <a:lnTo>
                    <a:pt x="1758188" y="196596"/>
                  </a:lnTo>
                  <a:lnTo>
                    <a:pt x="1758188" y="583184"/>
                  </a:lnTo>
                  <a:lnTo>
                    <a:pt x="1821688" y="583184"/>
                  </a:lnTo>
                  <a:lnTo>
                    <a:pt x="1821688" y="196596"/>
                  </a:lnTo>
                  <a:lnTo>
                    <a:pt x="1885188" y="196596"/>
                  </a:lnTo>
                  <a:close/>
                </a:path>
              </a:pathLst>
            </a:custGeom>
            <a:solidFill>
              <a:srgbClr val="00a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4" name="object 8"/>
            <p:cNvSpPr/>
            <p:nvPr/>
          </p:nvSpPr>
          <p:spPr>
            <a:xfrm>
              <a:off x="3039480" y="2058840"/>
              <a:ext cx="190080" cy="576720"/>
            </a:xfrm>
            <a:custGeom>
              <a:avLst/>
              <a:gdLst/>
              <a:ah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5" name="object 9"/>
            <p:cNvSpPr/>
            <p:nvPr/>
          </p:nvSpPr>
          <p:spPr>
            <a:xfrm>
              <a:off x="3600360" y="2022480"/>
              <a:ext cx="6423480" cy="622440"/>
            </a:xfrm>
            <a:custGeom>
              <a:avLst/>
              <a:gdLst/>
              <a:ahLst/>
              <a:rect l="l" t="t" r="r" b="b"/>
              <a:pathLst>
                <a:path w="6423659" h="622935">
                  <a:moveTo>
                    <a:pt x="190500" y="236220"/>
                  </a:moveTo>
                  <a:lnTo>
                    <a:pt x="174625" y="204470"/>
                  </a:lnTo>
                  <a:lnTo>
                    <a:pt x="95250" y="45720"/>
                  </a:lnTo>
                  <a:lnTo>
                    <a:pt x="0" y="236220"/>
                  </a:lnTo>
                  <a:lnTo>
                    <a:pt x="63500" y="236220"/>
                  </a:lnTo>
                  <a:lnTo>
                    <a:pt x="63500" y="622808"/>
                  </a:lnTo>
                  <a:lnTo>
                    <a:pt x="127000" y="622808"/>
                  </a:lnTo>
                  <a:lnTo>
                    <a:pt x="127000" y="236220"/>
                  </a:lnTo>
                  <a:lnTo>
                    <a:pt x="190500" y="236220"/>
                  </a:lnTo>
                  <a:close/>
                </a:path>
                <a:path w="6423659" h="622935">
                  <a:moveTo>
                    <a:pt x="763524" y="220980"/>
                  </a:moveTo>
                  <a:lnTo>
                    <a:pt x="747649" y="189230"/>
                  </a:lnTo>
                  <a:lnTo>
                    <a:pt x="668274" y="30480"/>
                  </a:lnTo>
                  <a:lnTo>
                    <a:pt x="573024" y="220980"/>
                  </a:lnTo>
                  <a:lnTo>
                    <a:pt x="636524" y="220980"/>
                  </a:lnTo>
                  <a:lnTo>
                    <a:pt x="636524" y="607568"/>
                  </a:lnTo>
                  <a:lnTo>
                    <a:pt x="700024" y="607568"/>
                  </a:lnTo>
                  <a:lnTo>
                    <a:pt x="700024" y="220980"/>
                  </a:lnTo>
                  <a:lnTo>
                    <a:pt x="763524" y="220980"/>
                  </a:lnTo>
                  <a:close/>
                </a:path>
                <a:path w="6423659" h="622935">
                  <a:moveTo>
                    <a:pt x="1324356" y="227076"/>
                  </a:moveTo>
                  <a:lnTo>
                    <a:pt x="1308481" y="195326"/>
                  </a:lnTo>
                  <a:lnTo>
                    <a:pt x="1229106" y="36576"/>
                  </a:lnTo>
                  <a:lnTo>
                    <a:pt x="1133856" y="227076"/>
                  </a:lnTo>
                  <a:lnTo>
                    <a:pt x="1197356" y="227076"/>
                  </a:lnTo>
                  <a:lnTo>
                    <a:pt x="1197356" y="613664"/>
                  </a:lnTo>
                  <a:lnTo>
                    <a:pt x="1260856" y="613664"/>
                  </a:lnTo>
                  <a:lnTo>
                    <a:pt x="1260856" y="227076"/>
                  </a:lnTo>
                  <a:lnTo>
                    <a:pt x="1324356" y="227076"/>
                  </a:lnTo>
                  <a:close/>
                </a:path>
                <a:path w="6423659" h="622935">
                  <a:moveTo>
                    <a:pt x="1903476" y="199644"/>
                  </a:moveTo>
                  <a:lnTo>
                    <a:pt x="1887601" y="167894"/>
                  </a:lnTo>
                  <a:lnTo>
                    <a:pt x="1808226" y="9144"/>
                  </a:lnTo>
                  <a:lnTo>
                    <a:pt x="1712976" y="199644"/>
                  </a:lnTo>
                  <a:lnTo>
                    <a:pt x="1776476" y="199644"/>
                  </a:lnTo>
                  <a:lnTo>
                    <a:pt x="1776476" y="586232"/>
                  </a:lnTo>
                  <a:lnTo>
                    <a:pt x="1839976" y="586232"/>
                  </a:lnTo>
                  <a:lnTo>
                    <a:pt x="1839976" y="199644"/>
                  </a:lnTo>
                  <a:lnTo>
                    <a:pt x="1903476" y="199644"/>
                  </a:lnTo>
                  <a:close/>
                </a:path>
                <a:path w="6423659" h="622935">
                  <a:moveTo>
                    <a:pt x="2464308" y="205740"/>
                  </a:moveTo>
                  <a:lnTo>
                    <a:pt x="2448433" y="173990"/>
                  </a:lnTo>
                  <a:lnTo>
                    <a:pt x="2369058" y="15240"/>
                  </a:lnTo>
                  <a:lnTo>
                    <a:pt x="2273808" y="205740"/>
                  </a:lnTo>
                  <a:lnTo>
                    <a:pt x="2337308" y="205740"/>
                  </a:lnTo>
                  <a:lnTo>
                    <a:pt x="2337308" y="592328"/>
                  </a:lnTo>
                  <a:lnTo>
                    <a:pt x="2400808" y="592328"/>
                  </a:lnTo>
                  <a:lnTo>
                    <a:pt x="2400808" y="205740"/>
                  </a:lnTo>
                  <a:lnTo>
                    <a:pt x="2464308" y="205740"/>
                  </a:lnTo>
                  <a:close/>
                </a:path>
                <a:path w="6423659" h="622935">
                  <a:moveTo>
                    <a:pt x="3037319" y="190500"/>
                  </a:moveTo>
                  <a:lnTo>
                    <a:pt x="3021444" y="158750"/>
                  </a:lnTo>
                  <a:lnTo>
                    <a:pt x="2942069" y="0"/>
                  </a:lnTo>
                  <a:lnTo>
                    <a:pt x="2846832" y="190500"/>
                  </a:lnTo>
                  <a:lnTo>
                    <a:pt x="2910319" y="190500"/>
                  </a:lnTo>
                  <a:lnTo>
                    <a:pt x="2910319" y="577088"/>
                  </a:lnTo>
                  <a:lnTo>
                    <a:pt x="2973819" y="577088"/>
                  </a:lnTo>
                  <a:lnTo>
                    <a:pt x="2973819" y="190500"/>
                  </a:lnTo>
                  <a:lnTo>
                    <a:pt x="3037319" y="190500"/>
                  </a:lnTo>
                  <a:close/>
                </a:path>
                <a:path w="6423659" h="622935">
                  <a:moveTo>
                    <a:pt x="3598164" y="199644"/>
                  </a:moveTo>
                  <a:lnTo>
                    <a:pt x="3582289" y="167894"/>
                  </a:lnTo>
                  <a:lnTo>
                    <a:pt x="3502914" y="9144"/>
                  </a:lnTo>
                  <a:lnTo>
                    <a:pt x="3407664" y="199644"/>
                  </a:lnTo>
                  <a:lnTo>
                    <a:pt x="3471164" y="199644"/>
                  </a:lnTo>
                  <a:lnTo>
                    <a:pt x="3471164" y="586232"/>
                  </a:lnTo>
                  <a:lnTo>
                    <a:pt x="3534664" y="586232"/>
                  </a:lnTo>
                  <a:lnTo>
                    <a:pt x="3534664" y="199644"/>
                  </a:lnTo>
                  <a:lnTo>
                    <a:pt x="3598164" y="199644"/>
                  </a:lnTo>
                  <a:close/>
                </a:path>
                <a:path w="6423659" h="622935">
                  <a:moveTo>
                    <a:pt x="4171188" y="214884"/>
                  </a:moveTo>
                  <a:lnTo>
                    <a:pt x="4155313" y="183134"/>
                  </a:lnTo>
                  <a:lnTo>
                    <a:pt x="4075938" y="24384"/>
                  </a:lnTo>
                  <a:lnTo>
                    <a:pt x="3980688" y="214884"/>
                  </a:lnTo>
                  <a:lnTo>
                    <a:pt x="4044188" y="214884"/>
                  </a:lnTo>
                  <a:lnTo>
                    <a:pt x="4044188" y="601472"/>
                  </a:lnTo>
                  <a:lnTo>
                    <a:pt x="4107688" y="601472"/>
                  </a:lnTo>
                  <a:lnTo>
                    <a:pt x="4107688" y="214884"/>
                  </a:lnTo>
                  <a:lnTo>
                    <a:pt x="4171188" y="214884"/>
                  </a:lnTo>
                  <a:close/>
                </a:path>
                <a:path w="6423659" h="622935">
                  <a:moveTo>
                    <a:pt x="4732020" y="220980"/>
                  </a:moveTo>
                  <a:lnTo>
                    <a:pt x="4716145" y="189230"/>
                  </a:lnTo>
                  <a:lnTo>
                    <a:pt x="4636770" y="30480"/>
                  </a:lnTo>
                  <a:lnTo>
                    <a:pt x="4541520" y="220980"/>
                  </a:lnTo>
                  <a:lnTo>
                    <a:pt x="4605020" y="220980"/>
                  </a:lnTo>
                  <a:lnTo>
                    <a:pt x="4605020" y="607568"/>
                  </a:lnTo>
                  <a:lnTo>
                    <a:pt x="4668520" y="607568"/>
                  </a:lnTo>
                  <a:lnTo>
                    <a:pt x="4668520" y="220980"/>
                  </a:lnTo>
                  <a:lnTo>
                    <a:pt x="4732020" y="220980"/>
                  </a:lnTo>
                  <a:close/>
                </a:path>
                <a:path w="6423659" h="622935">
                  <a:moveTo>
                    <a:pt x="5305044" y="205740"/>
                  </a:moveTo>
                  <a:lnTo>
                    <a:pt x="5289169" y="173990"/>
                  </a:lnTo>
                  <a:lnTo>
                    <a:pt x="5209794" y="15240"/>
                  </a:lnTo>
                  <a:lnTo>
                    <a:pt x="5114544" y="205740"/>
                  </a:lnTo>
                  <a:lnTo>
                    <a:pt x="5178044" y="205740"/>
                  </a:lnTo>
                  <a:lnTo>
                    <a:pt x="5178044" y="592328"/>
                  </a:lnTo>
                  <a:lnTo>
                    <a:pt x="5241544" y="592328"/>
                  </a:lnTo>
                  <a:lnTo>
                    <a:pt x="5241544" y="205740"/>
                  </a:lnTo>
                  <a:lnTo>
                    <a:pt x="5305044" y="205740"/>
                  </a:lnTo>
                  <a:close/>
                </a:path>
                <a:path w="6423659" h="622935">
                  <a:moveTo>
                    <a:pt x="5865876" y="214884"/>
                  </a:moveTo>
                  <a:lnTo>
                    <a:pt x="5850001" y="183134"/>
                  </a:lnTo>
                  <a:lnTo>
                    <a:pt x="5770626" y="24384"/>
                  </a:lnTo>
                  <a:lnTo>
                    <a:pt x="5675376" y="214884"/>
                  </a:lnTo>
                  <a:lnTo>
                    <a:pt x="5738876" y="214884"/>
                  </a:lnTo>
                  <a:lnTo>
                    <a:pt x="5738876" y="601472"/>
                  </a:lnTo>
                  <a:lnTo>
                    <a:pt x="5802376" y="601472"/>
                  </a:lnTo>
                  <a:lnTo>
                    <a:pt x="5802376" y="214884"/>
                  </a:lnTo>
                  <a:lnTo>
                    <a:pt x="5865876" y="214884"/>
                  </a:lnTo>
                  <a:close/>
                </a:path>
                <a:path w="6423659" h="622935">
                  <a:moveTo>
                    <a:pt x="6423660" y="190500"/>
                  </a:moveTo>
                  <a:lnTo>
                    <a:pt x="6407785" y="158750"/>
                  </a:lnTo>
                  <a:lnTo>
                    <a:pt x="6328410" y="0"/>
                  </a:lnTo>
                  <a:lnTo>
                    <a:pt x="6233160" y="190500"/>
                  </a:lnTo>
                  <a:lnTo>
                    <a:pt x="6296660" y="190500"/>
                  </a:lnTo>
                  <a:lnTo>
                    <a:pt x="6296660" y="577088"/>
                  </a:lnTo>
                  <a:lnTo>
                    <a:pt x="6360160" y="577088"/>
                  </a:lnTo>
                  <a:lnTo>
                    <a:pt x="6360160" y="190500"/>
                  </a:lnTo>
                  <a:lnTo>
                    <a:pt x="6423660" y="190500"/>
                  </a:lnTo>
                  <a:close/>
                </a:path>
              </a:pathLst>
            </a:custGeom>
            <a:solidFill>
              <a:srgbClr val="00a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6" name="object 10"/>
          <p:cNvGrpSpPr/>
          <p:nvPr/>
        </p:nvGrpSpPr>
        <p:grpSpPr>
          <a:xfrm>
            <a:off x="771840" y="1208520"/>
            <a:ext cx="9207360" cy="585000"/>
            <a:chOff x="771840" y="1208520"/>
            <a:chExt cx="9207360" cy="585000"/>
          </a:xfrm>
        </p:grpSpPr>
        <p:sp>
          <p:nvSpPr>
            <p:cNvPr id="467" name="object 11"/>
            <p:cNvSpPr/>
            <p:nvPr/>
          </p:nvSpPr>
          <p:spPr>
            <a:xfrm>
              <a:off x="867240" y="1214640"/>
              <a:ext cx="9111960" cy="578880"/>
            </a:xfrm>
            <a:custGeom>
              <a:avLst/>
              <a:gdLst/>
              <a:ah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noFill/>
            <a:ln w="50800">
              <a:solidFill>
                <a:srgbClr val="00a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object 12"/>
            <p:cNvSpPr/>
            <p:nvPr/>
          </p:nvSpPr>
          <p:spPr>
            <a:xfrm>
              <a:off x="771840" y="1208520"/>
              <a:ext cx="8694000" cy="583200"/>
            </a:xfrm>
            <a:custGeom>
              <a:avLst/>
              <a:gdLst/>
              <a:ah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9" name="object 13"/>
          <p:cNvGrpSpPr/>
          <p:nvPr/>
        </p:nvGrpSpPr>
        <p:grpSpPr>
          <a:xfrm>
            <a:off x="0" y="115920"/>
            <a:ext cx="11984400" cy="1096920"/>
            <a:chOff x="0" y="115920"/>
            <a:chExt cx="11984400" cy="1096920"/>
          </a:xfrm>
        </p:grpSpPr>
        <p:sp>
          <p:nvSpPr>
            <p:cNvPr id="470" name="object 14"/>
            <p:cNvSpPr/>
            <p:nvPr/>
          </p:nvSpPr>
          <p:spPr>
            <a:xfrm>
              <a:off x="0" y="115920"/>
              <a:ext cx="11378160" cy="256320"/>
            </a:xfrm>
            <a:custGeom>
              <a:avLst/>
              <a:gdLst/>
              <a:ah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71" name="object 16" descr=""/>
            <p:cNvPicPr/>
            <p:nvPr/>
          </p:nvPicPr>
          <p:blipFill>
            <a:blip r:embed="rId1"/>
            <a:stretch/>
          </p:blipFill>
          <p:spPr>
            <a:xfrm>
              <a:off x="11070360" y="298800"/>
              <a:ext cx="914040" cy="914040"/>
            </a:xfrm>
            <a:prstGeom prst="rect">
              <a:avLst/>
            </a:prstGeom>
            <a:ln w="0">
              <a:noFill/>
            </a:ln>
          </p:spPr>
        </p:pic>
      </p:grpSp>
      <p:graphicFrame>
        <p:nvGraphicFramePr>
          <p:cNvPr id="472" name="object 17"/>
          <p:cNvGraphicFramePr/>
          <p:nvPr/>
        </p:nvGraphicFramePr>
        <p:xfrm>
          <a:off x="4758480" y="3367080"/>
          <a:ext cx="2090520" cy="2925720"/>
        </p:xfrm>
        <a:graphic>
          <a:graphicData uri="http://schemas.openxmlformats.org/drawingml/2006/table">
            <a:tbl>
              <a:tblPr/>
              <a:tblGrid>
                <a:gridCol w="2090880"/>
              </a:tblGrid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xBody>
                    <a:bodyPr lIns="0" rIns="0" tIns="4500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54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400">
                <a:tc>
                  <a:txBody>
                    <a:bodyPr lIns="0" rIns="0" tIns="4500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54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6480">
                <a:tc>
                  <a:txBody>
                    <a:bodyPr lIns="0" rIns="0" tIns="4536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3" name="object 18"/>
          <p:cNvGraphicFramePr/>
          <p:nvPr/>
        </p:nvGraphicFramePr>
        <p:xfrm>
          <a:off x="4362840" y="3420720"/>
          <a:ext cx="380520" cy="283644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2076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134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612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148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ts val="2089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4" name="object 19"/>
          <p:cNvSpPr/>
          <p:nvPr/>
        </p:nvSpPr>
        <p:spPr>
          <a:xfrm>
            <a:off x="3323880" y="4950720"/>
            <a:ext cx="1075320" cy="190080"/>
          </a:xfrm>
          <a:custGeom>
            <a:avLst/>
            <a:gdLst/>
            <a:ahLst/>
            <a:rect l="l" t="t" r="r" b="b"/>
            <a:pathLst>
              <a:path w="1075689" h="190500">
                <a:moveTo>
                  <a:pt x="884808" y="0"/>
                </a:moveTo>
                <a:lnTo>
                  <a:pt x="884808" y="190500"/>
                </a:lnTo>
                <a:lnTo>
                  <a:pt x="1037208" y="114300"/>
                </a:lnTo>
                <a:lnTo>
                  <a:pt x="903858" y="114300"/>
                </a:lnTo>
                <a:lnTo>
                  <a:pt x="903858" y="76200"/>
                </a:lnTo>
                <a:lnTo>
                  <a:pt x="1037208" y="76200"/>
                </a:lnTo>
                <a:lnTo>
                  <a:pt x="884808" y="0"/>
                </a:lnTo>
                <a:close/>
              </a:path>
              <a:path w="1075689" h="190500">
                <a:moveTo>
                  <a:pt x="884808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8" y="114300"/>
                </a:lnTo>
                <a:lnTo>
                  <a:pt x="884808" y="76200"/>
                </a:lnTo>
                <a:close/>
              </a:path>
              <a:path w="1075689" h="190500">
                <a:moveTo>
                  <a:pt x="1037208" y="76200"/>
                </a:moveTo>
                <a:lnTo>
                  <a:pt x="903858" y="76200"/>
                </a:lnTo>
                <a:lnTo>
                  <a:pt x="903858" y="114300"/>
                </a:lnTo>
                <a:lnTo>
                  <a:pt x="1037208" y="114300"/>
                </a:lnTo>
                <a:lnTo>
                  <a:pt x="1075308" y="95250"/>
                </a:lnTo>
                <a:lnTo>
                  <a:pt x="1037208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object 20"/>
          <p:cNvSpPr/>
          <p:nvPr/>
        </p:nvSpPr>
        <p:spPr>
          <a:xfrm>
            <a:off x="6865560" y="5990040"/>
            <a:ext cx="1386000" cy="190080"/>
          </a:xfrm>
          <a:custGeom>
            <a:avLst/>
            <a:gdLst/>
            <a:ah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object 21"/>
          <p:cNvSpPr/>
          <p:nvPr/>
        </p:nvSpPr>
        <p:spPr>
          <a:xfrm>
            <a:off x="8331840" y="5929560"/>
            <a:ext cx="3844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59" strike="noStrike">
                <a:solidFill>
                  <a:srgbClr val="000000"/>
                </a:solidFill>
                <a:latin typeface="Cambria"/>
              </a:rPr>
              <a:t>RP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7" name="object 22"/>
          <p:cNvSpPr/>
          <p:nvPr/>
        </p:nvSpPr>
        <p:spPr>
          <a:xfrm>
            <a:off x="10400040" y="1345320"/>
            <a:ext cx="778680" cy="16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08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87" strike="noStrike">
                <a:solidFill>
                  <a:srgbClr val="00afef"/>
                </a:solidFill>
                <a:latin typeface="Cambria"/>
              </a:rPr>
              <a:t>RCLK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738"/>
              </a:spcBef>
              <a:buNone/>
            </a:pPr>
            <a:r>
              <a:rPr b="1" lang="en-US" sz="1800" spc="43" strike="noStrike">
                <a:solidFill>
                  <a:srgbClr val="00af50"/>
                </a:solidFill>
                <a:latin typeface="Cambria"/>
              </a:rPr>
              <a:t>W</a:t>
            </a:r>
            <a:r>
              <a:rPr b="1" lang="en-US" sz="1800" spc="352" strike="noStrike">
                <a:solidFill>
                  <a:srgbClr val="00af50"/>
                </a:solidFill>
                <a:latin typeface="Cambria"/>
              </a:rPr>
              <a:t>C</a:t>
            </a:r>
            <a:r>
              <a:rPr b="1" lang="en-US" sz="1800" spc="262" strike="noStrike">
                <a:solidFill>
                  <a:srgbClr val="00af50"/>
                </a:solidFill>
                <a:latin typeface="Cambria"/>
              </a:rPr>
              <a:t>LK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78" name="object 23"/>
          <p:cNvSpPr/>
          <p:nvPr/>
        </p:nvSpPr>
        <p:spPr>
          <a:xfrm>
            <a:off x="7874640" y="4627800"/>
            <a:ext cx="1938240" cy="190080"/>
          </a:xfrm>
          <a:custGeom>
            <a:avLst/>
            <a:gdLst/>
            <a:ah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object 24"/>
          <p:cNvSpPr/>
          <p:nvPr/>
        </p:nvSpPr>
        <p:spPr>
          <a:xfrm>
            <a:off x="7874640" y="5115240"/>
            <a:ext cx="1938240" cy="190080"/>
          </a:xfrm>
          <a:custGeom>
            <a:avLst/>
            <a:gdLst/>
            <a:ah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object 25"/>
          <p:cNvSpPr/>
          <p:nvPr/>
        </p:nvSpPr>
        <p:spPr>
          <a:xfrm>
            <a:off x="483120" y="4628880"/>
            <a:ext cx="1707120" cy="190080"/>
          </a:xfrm>
          <a:custGeom>
            <a:avLst/>
            <a:gdLst/>
            <a:ah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object 26"/>
          <p:cNvSpPr/>
          <p:nvPr/>
        </p:nvSpPr>
        <p:spPr>
          <a:xfrm>
            <a:off x="483120" y="5100120"/>
            <a:ext cx="1706400" cy="190080"/>
          </a:xfrm>
          <a:custGeom>
            <a:avLst/>
            <a:gdLst/>
            <a:ah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a4a4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object 27"/>
          <p:cNvSpPr/>
          <p:nvPr/>
        </p:nvSpPr>
        <p:spPr>
          <a:xfrm>
            <a:off x="344880" y="4854600"/>
            <a:ext cx="29379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  <a:tabLst>
                <a:tab algn="l" pos="2524680"/>
              </a:tabLst>
            </a:pPr>
            <a:r>
              <a:rPr b="0" lang="en-US" sz="1800" spc="214" strike="noStrike">
                <a:solidFill>
                  <a:srgbClr val="7e7e7e"/>
                </a:solidFill>
                <a:latin typeface="Cambria"/>
              </a:rPr>
              <a:t>A</a:t>
            </a:r>
            <a:r>
              <a:rPr b="0" lang="en-US" sz="1800" spc="180" strike="noStrike">
                <a:solidFill>
                  <a:srgbClr val="7e7e7e"/>
                </a:solidFill>
                <a:latin typeface="Cambria"/>
              </a:rPr>
              <a:t>L</a:t>
            </a:r>
            <a:r>
              <a:rPr b="0" lang="en-US" sz="1800" spc="259" strike="noStrike">
                <a:solidFill>
                  <a:srgbClr val="7e7e7e"/>
                </a:solidFill>
                <a:latin typeface="Cambria"/>
              </a:rPr>
              <a:t>MO</a:t>
            </a:r>
            <a:r>
              <a:rPr b="0" lang="en-US" sz="1800" spc="157" strike="noStrike">
                <a:solidFill>
                  <a:srgbClr val="7e7e7e"/>
                </a:solidFill>
                <a:latin typeface="Cambria"/>
              </a:rPr>
              <a:t>S</a:t>
            </a:r>
            <a:r>
              <a:rPr b="0" lang="en-US" sz="1800" spc="222" strike="noStrike">
                <a:solidFill>
                  <a:srgbClr val="7e7e7e"/>
                </a:solidFill>
                <a:latin typeface="Cambria"/>
              </a:rPr>
              <a:t>T</a:t>
            </a:r>
            <a:r>
              <a:rPr b="0" lang="en-US" sz="1800" spc="143" strike="noStrike">
                <a:solidFill>
                  <a:srgbClr val="7e7e7e"/>
                </a:solidFill>
                <a:latin typeface="Cambria"/>
              </a:rPr>
              <a:t>_</a:t>
            </a:r>
            <a:r>
              <a:rPr b="0" lang="en-US" sz="1800" spc="239" strike="noStrike">
                <a:solidFill>
                  <a:srgbClr val="7e7e7e"/>
                </a:solidFill>
                <a:latin typeface="Cambria"/>
              </a:rPr>
              <a:t>F</a:t>
            </a:r>
            <a:r>
              <a:rPr b="0" lang="en-US" sz="1800" spc="279" strike="noStrike">
                <a:solidFill>
                  <a:srgbClr val="7e7e7e"/>
                </a:solidFill>
                <a:latin typeface="Cambria"/>
              </a:rPr>
              <a:t>U</a:t>
            </a:r>
            <a:r>
              <a:rPr b="0" lang="en-US" sz="1800" spc="182" strike="noStrike">
                <a:solidFill>
                  <a:srgbClr val="7e7e7e"/>
                </a:solidFill>
                <a:latin typeface="Cambria"/>
              </a:rPr>
              <a:t>LL=</a:t>
            </a:r>
            <a:r>
              <a:rPr b="0" lang="en-US" sz="1800" spc="83" strike="noStrike">
                <a:solidFill>
                  <a:srgbClr val="7e7e7e"/>
                </a:solidFill>
                <a:latin typeface="Cambria"/>
              </a:rPr>
              <a:t> </a:t>
            </a:r>
            <a:r>
              <a:rPr b="0" lang="en-US" sz="1800" spc="4" strike="noStrike">
                <a:solidFill>
                  <a:srgbClr val="7e7e7e"/>
                </a:solidFill>
                <a:latin typeface="Cambria"/>
              </a:rPr>
              <a:t>0</a:t>
            </a:r>
            <a:r>
              <a:rPr b="0" lang="en-US" sz="1800" spc="-1" strike="noStrike">
                <a:solidFill>
                  <a:srgbClr val="7e7e7e"/>
                </a:solidFill>
                <a:latin typeface="Cambria"/>
              </a:rPr>
              <a:t>	</a:t>
            </a:r>
            <a:r>
              <a:rPr b="1" lang="en-US" sz="1800" spc="154" strike="noStrike">
                <a:solidFill>
                  <a:srgbClr val="000000"/>
                </a:solidFill>
                <a:latin typeface="Cambria"/>
              </a:rPr>
              <a:t>WP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3" name="object 28"/>
          <p:cNvSpPr/>
          <p:nvPr/>
        </p:nvSpPr>
        <p:spPr>
          <a:xfrm>
            <a:off x="7827480" y="4321440"/>
            <a:ext cx="12006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82" strike="noStrike">
                <a:solidFill>
                  <a:srgbClr val="00af50"/>
                </a:solidFill>
                <a:latin typeface="Cambria"/>
              </a:rPr>
              <a:t>EMPTY=</a:t>
            </a:r>
            <a:r>
              <a:rPr b="0" lang="en-US" sz="1800" spc="24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4" name="object 29"/>
          <p:cNvSpPr/>
          <p:nvPr/>
        </p:nvSpPr>
        <p:spPr>
          <a:xfrm>
            <a:off x="7236000" y="4854600"/>
            <a:ext cx="23223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94" strike="noStrike">
                <a:solidFill>
                  <a:srgbClr val="00af50"/>
                </a:solidFill>
                <a:latin typeface="Cambria"/>
              </a:rPr>
              <a:t>ALMOST_EMPTY=</a:t>
            </a:r>
            <a:r>
              <a:rPr b="0" lang="en-US" sz="1800" spc="49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4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5" name="object 30"/>
          <p:cNvSpPr/>
          <p:nvPr/>
        </p:nvSpPr>
        <p:spPr>
          <a:xfrm>
            <a:off x="1338120" y="4321440"/>
            <a:ext cx="9961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214" strike="noStrike">
                <a:solidFill>
                  <a:srgbClr val="7e7e7e"/>
                </a:solidFill>
                <a:latin typeface="Cambria"/>
              </a:rPr>
              <a:t>FULL=</a:t>
            </a:r>
            <a:r>
              <a:rPr b="0" lang="en-US" sz="1800" spc="24" strike="noStrike">
                <a:solidFill>
                  <a:srgbClr val="7e7e7e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7e7e7e"/>
                </a:solidFill>
                <a:latin typeface="Cambria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object 3"/>
          <p:cNvGrpSpPr/>
          <p:nvPr/>
        </p:nvGrpSpPr>
        <p:grpSpPr>
          <a:xfrm>
            <a:off x="771840" y="2022480"/>
            <a:ext cx="9252360" cy="628560"/>
            <a:chOff x="771840" y="2022480"/>
            <a:chExt cx="9252360" cy="628560"/>
          </a:xfrm>
        </p:grpSpPr>
        <p:sp>
          <p:nvSpPr>
            <p:cNvPr id="487" name="object 4"/>
            <p:cNvSpPr/>
            <p:nvPr/>
          </p:nvSpPr>
          <p:spPr>
            <a:xfrm>
              <a:off x="867240" y="2058840"/>
              <a:ext cx="3401280" cy="592200"/>
            </a:xfrm>
            <a:custGeom>
              <a:avLst/>
              <a:gdLst/>
              <a:ahLst/>
              <a:rect l="l" t="t" r="r" b="b"/>
              <a:pathLst>
                <a:path w="3401695" h="592455">
                  <a:moveTo>
                    <a:pt x="0" y="592327"/>
                  </a:moveTo>
                  <a:lnTo>
                    <a:pt x="0" y="15239"/>
                  </a:lnTo>
                </a:path>
                <a:path w="3401695" h="592455">
                  <a:moveTo>
                    <a:pt x="0" y="15239"/>
                  </a:moveTo>
                  <a:lnTo>
                    <a:pt x="284086" y="15239"/>
                  </a:lnTo>
                </a:path>
                <a:path w="3401695" h="592455">
                  <a:moveTo>
                    <a:pt x="283463" y="592327"/>
                  </a:moveTo>
                  <a:lnTo>
                    <a:pt x="283463" y="15239"/>
                  </a:lnTo>
                </a:path>
                <a:path w="3401695" h="592455">
                  <a:moveTo>
                    <a:pt x="283463" y="585215"/>
                  </a:moveTo>
                  <a:lnTo>
                    <a:pt x="567563" y="585215"/>
                  </a:lnTo>
                </a:path>
                <a:path w="3401695" h="592455">
                  <a:moveTo>
                    <a:pt x="560832" y="586231"/>
                  </a:moveTo>
                  <a:lnTo>
                    <a:pt x="560832" y="9143"/>
                  </a:lnTo>
                </a:path>
                <a:path w="3401695" h="592455">
                  <a:moveTo>
                    <a:pt x="560832" y="9143"/>
                  </a:moveTo>
                  <a:lnTo>
                    <a:pt x="844931" y="9143"/>
                  </a:lnTo>
                </a:path>
                <a:path w="3401695" h="592455">
                  <a:moveTo>
                    <a:pt x="844295" y="586231"/>
                  </a:moveTo>
                  <a:lnTo>
                    <a:pt x="844295" y="9143"/>
                  </a:lnTo>
                </a:path>
                <a:path w="3401695" h="592455">
                  <a:moveTo>
                    <a:pt x="844295" y="579120"/>
                  </a:moveTo>
                  <a:lnTo>
                    <a:pt x="1128395" y="579120"/>
                  </a:lnTo>
                </a:path>
                <a:path w="3401695" h="592455">
                  <a:moveTo>
                    <a:pt x="1133856" y="586231"/>
                  </a:moveTo>
                  <a:lnTo>
                    <a:pt x="1133856" y="9143"/>
                  </a:lnTo>
                </a:path>
                <a:path w="3401695" h="592455">
                  <a:moveTo>
                    <a:pt x="1133856" y="9143"/>
                  </a:moveTo>
                  <a:lnTo>
                    <a:pt x="1417955" y="9143"/>
                  </a:lnTo>
                </a:path>
                <a:path w="3401695" h="592455">
                  <a:moveTo>
                    <a:pt x="1417320" y="586231"/>
                  </a:moveTo>
                  <a:lnTo>
                    <a:pt x="1417320" y="9143"/>
                  </a:lnTo>
                </a:path>
                <a:path w="3401695" h="592455">
                  <a:moveTo>
                    <a:pt x="1417320" y="579120"/>
                  </a:moveTo>
                  <a:lnTo>
                    <a:pt x="1701419" y="579120"/>
                  </a:lnTo>
                </a:path>
                <a:path w="3401695" h="592455">
                  <a:moveTo>
                    <a:pt x="1694688" y="577088"/>
                  </a:moveTo>
                  <a:lnTo>
                    <a:pt x="1694688" y="0"/>
                  </a:lnTo>
                </a:path>
                <a:path w="3401695" h="592455">
                  <a:moveTo>
                    <a:pt x="1694688" y="0"/>
                  </a:moveTo>
                  <a:lnTo>
                    <a:pt x="1978787" y="0"/>
                  </a:lnTo>
                </a:path>
                <a:path w="3401695" h="592455">
                  <a:moveTo>
                    <a:pt x="1978152" y="577088"/>
                  </a:moveTo>
                  <a:lnTo>
                    <a:pt x="1978152" y="0"/>
                  </a:lnTo>
                </a:path>
                <a:path w="3401695" h="592455">
                  <a:moveTo>
                    <a:pt x="1978152" y="569976"/>
                  </a:moveTo>
                  <a:lnTo>
                    <a:pt x="2262251" y="569976"/>
                  </a:lnTo>
                </a:path>
                <a:path w="3401695" h="592455">
                  <a:moveTo>
                    <a:pt x="2267712" y="586231"/>
                  </a:moveTo>
                  <a:lnTo>
                    <a:pt x="2267712" y="9143"/>
                  </a:lnTo>
                </a:path>
                <a:path w="3401695" h="592455">
                  <a:moveTo>
                    <a:pt x="2267712" y="9143"/>
                  </a:moveTo>
                  <a:lnTo>
                    <a:pt x="2551810" y="9143"/>
                  </a:lnTo>
                </a:path>
                <a:path w="3401695" h="592455">
                  <a:moveTo>
                    <a:pt x="2551176" y="586231"/>
                  </a:moveTo>
                  <a:lnTo>
                    <a:pt x="2551176" y="9143"/>
                  </a:lnTo>
                </a:path>
                <a:path w="3401695" h="592455">
                  <a:moveTo>
                    <a:pt x="2551176" y="579120"/>
                  </a:moveTo>
                  <a:lnTo>
                    <a:pt x="2835274" y="579120"/>
                  </a:lnTo>
                </a:path>
                <a:path w="3401695" h="592455">
                  <a:moveTo>
                    <a:pt x="2828544" y="577088"/>
                  </a:moveTo>
                  <a:lnTo>
                    <a:pt x="2828544" y="0"/>
                  </a:lnTo>
                </a:path>
                <a:path w="3401695" h="592455">
                  <a:moveTo>
                    <a:pt x="2828544" y="0"/>
                  </a:moveTo>
                  <a:lnTo>
                    <a:pt x="3112643" y="0"/>
                  </a:lnTo>
                </a:path>
                <a:path w="3401695" h="592455">
                  <a:moveTo>
                    <a:pt x="3112008" y="577088"/>
                  </a:moveTo>
                  <a:lnTo>
                    <a:pt x="3112008" y="0"/>
                  </a:lnTo>
                </a:path>
                <a:path w="3401695" h="592455">
                  <a:moveTo>
                    <a:pt x="3112008" y="569976"/>
                  </a:moveTo>
                  <a:lnTo>
                    <a:pt x="3396106" y="569976"/>
                  </a:lnTo>
                </a:path>
                <a:path w="3401695" h="592455">
                  <a:moveTo>
                    <a:pt x="3401568" y="577088"/>
                  </a:moveTo>
                  <a:lnTo>
                    <a:pt x="3401568" y="0"/>
                  </a:lnTo>
                </a:path>
              </a:pathLst>
            </a:custGeom>
            <a:noFill/>
            <a:ln w="50800">
              <a:solidFill>
                <a:srgbClr val="00af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8" name="object 5"/>
            <p:cNvSpPr/>
            <p:nvPr/>
          </p:nvSpPr>
          <p:spPr>
            <a:xfrm>
              <a:off x="4268880" y="2058840"/>
              <a:ext cx="567360" cy="576720"/>
            </a:xfrm>
            <a:custGeom>
              <a:avLst/>
              <a:gdLst/>
              <a:ah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9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noFill/>
            <a:ln w="508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9" name="object 6"/>
            <p:cNvSpPr/>
            <p:nvPr/>
          </p:nvSpPr>
          <p:spPr>
            <a:xfrm>
              <a:off x="4829400" y="2031480"/>
              <a:ext cx="5102640" cy="598320"/>
            </a:xfrm>
            <a:custGeom>
              <a:avLst/>
              <a:gdLst/>
              <a:ahLst/>
              <a:rect l="l" t="t" r="r" b="b"/>
              <a:pathLst>
                <a:path w="5102859" h="598805">
                  <a:moveTo>
                    <a:pt x="0" y="598424"/>
                  </a:moveTo>
                  <a:lnTo>
                    <a:pt x="0" y="21336"/>
                  </a:lnTo>
                </a:path>
                <a:path w="5102859" h="598805">
                  <a:moveTo>
                    <a:pt x="0" y="21336"/>
                  </a:moveTo>
                  <a:lnTo>
                    <a:pt x="284099" y="21336"/>
                  </a:lnTo>
                </a:path>
                <a:path w="5102859" h="598805">
                  <a:moveTo>
                    <a:pt x="283464" y="598424"/>
                  </a:moveTo>
                  <a:lnTo>
                    <a:pt x="283464" y="21336"/>
                  </a:lnTo>
                </a:path>
                <a:path w="5102859" h="598805">
                  <a:moveTo>
                    <a:pt x="283464" y="591312"/>
                  </a:moveTo>
                  <a:lnTo>
                    <a:pt x="567563" y="591312"/>
                  </a:lnTo>
                </a:path>
                <a:path w="5102859" h="598805">
                  <a:moveTo>
                    <a:pt x="569976" y="598424"/>
                  </a:moveTo>
                  <a:lnTo>
                    <a:pt x="569976" y="21336"/>
                  </a:lnTo>
                </a:path>
                <a:path w="5102859" h="598805">
                  <a:moveTo>
                    <a:pt x="569976" y="21336"/>
                  </a:moveTo>
                  <a:lnTo>
                    <a:pt x="854075" y="21336"/>
                  </a:lnTo>
                </a:path>
                <a:path w="5102859" h="598805">
                  <a:moveTo>
                    <a:pt x="853440" y="598424"/>
                  </a:moveTo>
                  <a:lnTo>
                    <a:pt x="853440" y="21336"/>
                  </a:lnTo>
                </a:path>
                <a:path w="5102859" h="598805">
                  <a:moveTo>
                    <a:pt x="853440" y="591312"/>
                  </a:moveTo>
                  <a:lnTo>
                    <a:pt x="1137539" y="591312"/>
                  </a:lnTo>
                </a:path>
                <a:path w="5102859" h="598805">
                  <a:moveTo>
                    <a:pt x="1130808" y="592328"/>
                  </a:moveTo>
                  <a:lnTo>
                    <a:pt x="1130808" y="15240"/>
                  </a:lnTo>
                </a:path>
                <a:path w="5102859" h="598805">
                  <a:moveTo>
                    <a:pt x="1130808" y="15240"/>
                  </a:moveTo>
                  <a:lnTo>
                    <a:pt x="1414907" y="15240"/>
                  </a:lnTo>
                </a:path>
                <a:path w="5102859" h="598805">
                  <a:moveTo>
                    <a:pt x="1414272" y="592328"/>
                  </a:moveTo>
                  <a:lnTo>
                    <a:pt x="1414272" y="15240"/>
                  </a:lnTo>
                </a:path>
                <a:path w="5102859" h="598805">
                  <a:moveTo>
                    <a:pt x="1414272" y="582168"/>
                  </a:moveTo>
                  <a:lnTo>
                    <a:pt x="1698371" y="582168"/>
                  </a:lnTo>
                </a:path>
                <a:path w="5102859" h="598805">
                  <a:moveTo>
                    <a:pt x="1703832" y="592328"/>
                  </a:moveTo>
                  <a:lnTo>
                    <a:pt x="1703832" y="15240"/>
                  </a:lnTo>
                </a:path>
                <a:path w="5102859" h="598805">
                  <a:moveTo>
                    <a:pt x="1703832" y="15240"/>
                  </a:moveTo>
                  <a:lnTo>
                    <a:pt x="1987930" y="15240"/>
                  </a:lnTo>
                </a:path>
                <a:path w="5102859" h="598805">
                  <a:moveTo>
                    <a:pt x="1987296" y="592328"/>
                  </a:moveTo>
                  <a:lnTo>
                    <a:pt x="1987296" y="15240"/>
                  </a:lnTo>
                </a:path>
                <a:path w="5102859" h="598805">
                  <a:moveTo>
                    <a:pt x="1987296" y="582168"/>
                  </a:moveTo>
                  <a:lnTo>
                    <a:pt x="2271395" y="582168"/>
                  </a:lnTo>
                </a:path>
                <a:path w="5102859" h="598805">
                  <a:moveTo>
                    <a:pt x="2264664" y="583184"/>
                  </a:moveTo>
                  <a:lnTo>
                    <a:pt x="2264664" y="6096"/>
                  </a:lnTo>
                </a:path>
                <a:path w="5102859" h="598805">
                  <a:moveTo>
                    <a:pt x="2264664" y="6096"/>
                  </a:moveTo>
                  <a:lnTo>
                    <a:pt x="2548763" y="6096"/>
                  </a:lnTo>
                </a:path>
                <a:path w="5102859" h="598805">
                  <a:moveTo>
                    <a:pt x="2548128" y="583184"/>
                  </a:moveTo>
                  <a:lnTo>
                    <a:pt x="2548128" y="6096"/>
                  </a:lnTo>
                </a:path>
                <a:path w="5102859" h="598805">
                  <a:moveTo>
                    <a:pt x="2548128" y="576072"/>
                  </a:moveTo>
                  <a:lnTo>
                    <a:pt x="2832227" y="576072"/>
                  </a:lnTo>
                </a:path>
                <a:path w="5102859" h="598805">
                  <a:moveTo>
                    <a:pt x="2837688" y="592328"/>
                  </a:moveTo>
                  <a:lnTo>
                    <a:pt x="2837688" y="15240"/>
                  </a:lnTo>
                </a:path>
                <a:path w="5102859" h="598805">
                  <a:moveTo>
                    <a:pt x="2837688" y="15240"/>
                  </a:moveTo>
                  <a:lnTo>
                    <a:pt x="3121787" y="15240"/>
                  </a:lnTo>
                </a:path>
                <a:path w="5102859" h="598805">
                  <a:moveTo>
                    <a:pt x="3121152" y="592328"/>
                  </a:moveTo>
                  <a:lnTo>
                    <a:pt x="3121152" y="15240"/>
                  </a:lnTo>
                </a:path>
                <a:path w="5102859" h="598805">
                  <a:moveTo>
                    <a:pt x="3121152" y="582168"/>
                  </a:moveTo>
                  <a:lnTo>
                    <a:pt x="3405251" y="582168"/>
                  </a:lnTo>
                </a:path>
                <a:path w="5102859" h="598805">
                  <a:moveTo>
                    <a:pt x="3398520" y="583184"/>
                  </a:moveTo>
                  <a:lnTo>
                    <a:pt x="3398520" y="6096"/>
                  </a:lnTo>
                </a:path>
                <a:path w="5102859" h="598805">
                  <a:moveTo>
                    <a:pt x="3398520" y="6096"/>
                  </a:moveTo>
                  <a:lnTo>
                    <a:pt x="3682619" y="6096"/>
                  </a:lnTo>
                </a:path>
                <a:path w="5102859" h="598805">
                  <a:moveTo>
                    <a:pt x="3681984" y="583184"/>
                  </a:moveTo>
                  <a:lnTo>
                    <a:pt x="3681984" y="6096"/>
                  </a:lnTo>
                </a:path>
                <a:path w="5102859" h="598805">
                  <a:moveTo>
                    <a:pt x="3681984" y="576072"/>
                  </a:moveTo>
                  <a:lnTo>
                    <a:pt x="3966083" y="576072"/>
                  </a:lnTo>
                </a:path>
                <a:path w="5102859" h="598805">
                  <a:moveTo>
                    <a:pt x="3971544" y="583184"/>
                  </a:moveTo>
                  <a:lnTo>
                    <a:pt x="3971544" y="6096"/>
                  </a:lnTo>
                </a:path>
                <a:path w="5102859" h="598805">
                  <a:moveTo>
                    <a:pt x="3971544" y="6096"/>
                  </a:moveTo>
                  <a:lnTo>
                    <a:pt x="4255643" y="6096"/>
                  </a:lnTo>
                </a:path>
                <a:path w="5102859" h="598805">
                  <a:moveTo>
                    <a:pt x="4255008" y="583184"/>
                  </a:moveTo>
                  <a:lnTo>
                    <a:pt x="4255008" y="6096"/>
                  </a:lnTo>
                </a:path>
                <a:path w="5102859" h="598805">
                  <a:moveTo>
                    <a:pt x="4255008" y="576072"/>
                  </a:moveTo>
                  <a:lnTo>
                    <a:pt x="4539107" y="576072"/>
                  </a:lnTo>
                </a:path>
                <a:path w="5102859" h="598805">
                  <a:moveTo>
                    <a:pt x="4532376" y="577088"/>
                  </a:moveTo>
                  <a:lnTo>
                    <a:pt x="4532376" y="0"/>
                  </a:lnTo>
                </a:path>
                <a:path w="5102859" h="598805">
                  <a:moveTo>
                    <a:pt x="4532376" y="0"/>
                  </a:moveTo>
                  <a:lnTo>
                    <a:pt x="4816475" y="0"/>
                  </a:lnTo>
                </a:path>
                <a:path w="5102859" h="598805">
                  <a:moveTo>
                    <a:pt x="4815840" y="577088"/>
                  </a:moveTo>
                  <a:lnTo>
                    <a:pt x="4815840" y="0"/>
                  </a:lnTo>
                </a:path>
                <a:path w="5102859" h="598805">
                  <a:moveTo>
                    <a:pt x="4815840" y="569976"/>
                  </a:moveTo>
                  <a:lnTo>
                    <a:pt x="5099939" y="569976"/>
                  </a:lnTo>
                </a:path>
                <a:path w="5102859" h="598805">
                  <a:moveTo>
                    <a:pt x="5102352" y="577088"/>
                  </a:moveTo>
                  <a:lnTo>
                    <a:pt x="5102352" y="0"/>
                  </a:lnTo>
                </a:path>
              </a:pathLst>
            </a:custGeom>
            <a:noFill/>
            <a:ln w="50800">
              <a:solidFill>
                <a:srgbClr val="00af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0" name="object 7"/>
            <p:cNvSpPr/>
            <p:nvPr/>
          </p:nvSpPr>
          <p:spPr>
            <a:xfrm>
              <a:off x="771840" y="2046600"/>
              <a:ext cx="3018960" cy="598320"/>
            </a:xfrm>
            <a:custGeom>
              <a:avLst/>
              <a:gdLst/>
              <a:ahLst/>
              <a:rect l="l" t="t" r="r" b="b"/>
              <a:pathLst>
                <a:path w="3019425" h="598805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3019425" h="598805">
                  <a:moveTo>
                    <a:pt x="751332" y="202692"/>
                  </a:moveTo>
                  <a:lnTo>
                    <a:pt x="735457" y="170942"/>
                  </a:lnTo>
                  <a:lnTo>
                    <a:pt x="656082" y="12192"/>
                  </a:lnTo>
                  <a:lnTo>
                    <a:pt x="560832" y="202692"/>
                  </a:lnTo>
                  <a:lnTo>
                    <a:pt x="624332" y="202692"/>
                  </a:lnTo>
                  <a:lnTo>
                    <a:pt x="624332" y="589280"/>
                  </a:lnTo>
                  <a:lnTo>
                    <a:pt x="687832" y="589280"/>
                  </a:lnTo>
                  <a:lnTo>
                    <a:pt x="687832" y="202692"/>
                  </a:lnTo>
                  <a:lnTo>
                    <a:pt x="751332" y="202692"/>
                  </a:lnTo>
                  <a:close/>
                </a:path>
                <a:path w="3019425" h="598805">
                  <a:moveTo>
                    <a:pt x="1324356" y="190500"/>
                  </a:moveTo>
                  <a:lnTo>
                    <a:pt x="1308481" y="158750"/>
                  </a:lnTo>
                  <a:lnTo>
                    <a:pt x="1229106" y="0"/>
                  </a:lnTo>
                  <a:lnTo>
                    <a:pt x="1133856" y="190500"/>
                  </a:lnTo>
                  <a:lnTo>
                    <a:pt x="1197356" y="190500"/>
                  </a:lnTo>
                  <a:lnTo>
                    <a:pt x="1197356" y="577088"/>
                  </a:lnTo>
                  <a:lnTo>
                    <a:pt x="1260856" y="577088"/>
                  </a:lnTo>
                  <a:lnTo>
                    <a:pt x="1260856" y="190500"/>
                  </a:lnTo>
                  <a:lnTo>
                    <a:pt x="1324356" y="190500"/>
                  </a:lnTo>
                  <a:close/>
                </a:path>
                <a:path w="3019425" h="598805">
                  <a:moveTo>
                    <a:pt x="1885188" y="196596"/>
                  </a:moveTo>
                  <a:lnTo>
                    <a:pt x="1869313" y="164846"/>
                  </a:lnTo>
                  <a:lnTo>
                    <a:pt x="1789938" y="6096"/>
                  </a:lnTo>
                  <a:lnTo>
                    <a:pt x="1694688" y="196596"/>
                  </a:lnTo>
                  <a:lnTo>
                    <a:pt x="1758188" y="196596"/>
                  </a:lnTo>
                  <a:lnTo>
                    <a:pt x="1758188" y="583184"/>
                  </a:lnTo>
                  <a:lnTo>
                    <a:pt x="1821688" y="583184"/>
                  </a:lnTo>
                  <a:lnTo>
                    <a:pt x="1821688" y="196596"/>
                  </a:lnTo>
                  <a:lnTo>
                    <a:pt x="1885188" y="196596"/>
                  </a:lnTo>
                  <a:close/>
                </a:path>
                <a:path w="3019425" h="598805">
                  <a:moveTo>
                    <a:pt x="2458212" y="202692"/>
                  </a:moveTo>
                  <a:lnTo>
                    <a:pt x="2442337" y="170942"/>
                  </a:lnTo>
                  <a:lnTo>
                    <a:pt x="2362962" y="12192"/>
                  </a:lnTo>
                  <a:lnTo>
                    <a:pt x="2267712" y="202692"/>
                  </a:lnTo>
                  <a:lnTo>
                    <a:pt x="2331212" y="202692"/>
                  </a:lnTo>
                  <a:lnTo>
                    <a:pt x="2331212" y="589280"/>
                  </a:lnTo>
                  <a:lnTo>
                    <a:pt x="2394712" y="589280"/>
                  </a:lnTo>
                  <a:lnTo>
                    <a:pt x="2394712" y="202692"/>
                  </a:lnTo>
                  <a:lnTo>
                    <a:pt x="2458212" y="202692"/>
                  </a:lnTo>
                  <a:close/>
                </a:path>
                <a:path w="3019425" h="598805">
                  <a:moveTo>
                    <a:pt x="3019044" y="211836"/>
                  </a:moveTo>
                  <a:lnTo>
                    <a:pt x="3003169" y="180086"/>
                  </a:lnTo>
                  <a:lnTo>
                    <a:pt x="2923794" y="21336"/>
                  </a:lnTo>
                  <a:lnTo>
                    <a:pt x="2828544" y="211836"/>
                  </a:lnTo>
                  <a:lnTo>
                    <a:pt x="2892044" y="211836"/>
                  </a:lnTo>
                  <a:lnTo>
                    <a:pt x="2892044" y="598424"/>
                  </a:lnTo>
                  <a:lnTo>
                    <a:pt x="2955544" y="598424"/>
                  </a:lnTo>
                  <a:lnTo>
                    <a:pt x="2955544" y="211836"/>
                  </a:lnTo>
                  <a:lnTo>
                    <a:pt x="3019044" y="211836"/>
                  </a:lnTo>
                  <a:close/>
                </a:path>
              </a:pathLst>
            </a:custGeom>
            <a:solidFill>
              <a:srgbClr val="00a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1" name="object 8"/>
            <p:cNvSpPr/>
            <p:nvPr/>
          </p:nvSpPr>
          <p:spPr>
            <a:xfrm>
              <a:off x="4173480" y="2052720"/>
              <a:ext cx="190080" cy="576720"/>
            </a:xfrm>
            <a:custGeom>
              <a:avLst/>
              <a:gdLst/>
              <a:ah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2" name="object 9"/>
            <p:cNvSpPr/>
            <p:nvPr/>
          </p:nvSpPr>
          <p:spPr>
            <a:xfrm>
              <a:off x="4734360" y="2022480"/>
              <a:ext cx="5289840" cy="613800"/>
            </a:xfrm>
            <a:custGeom>
              <a:avLst/>
              <a:gdLst/>
              <a:ahLst/>
              <a:rect l="l" t="t" r="r" b="b"/>
              <a:pathLst>
                <a:path w="5290184" h="614044">
                  <a:moveTo>
                    <a:pt x="190500" y="227076"/>
                  </a:moveTo>
                  <a:lnTo>
                    <a:pt x="174625" y="195326"/>
                  </a:lnTo>
                  <a:lnTo>
                    <a:pt x="95250" y="36576"/>
                  </a:lnTo>
                  <a:lnTo>
                    <a:pt x="0" y="227076"/>
                  </a:lnTo>
                  <a:lnTo>
                    <a:pt x="63500" y="227076"/>
                  </a:lnTo>
                  <a:lnTo>
                    <a:pt x="63500" y="613664"/>
                  </a:lnTo>
                  <a:lnTo>
                    <a:pt x="127000" y="613664"/>
                  </a:lnTo>
                  <a:lnTo>
                    <a:pt x="127000" y="227076"/>
                  </a:lnTo>
                  <a:lnTo>
                    <a:pt x="190500" y="227076"/>
                  </a:lnTo>
                  <a:close/>
                </a:path>
                <a:path w="5290184" h="614044">
                  <a:moveTo>
                    <a:pt x="769620" y="199644"/>
                  </a:moveTo>
                  <a:lnTo>
                    <a:pt x="753745" y="167894"/>
                  </a:lnTo>
                  <a:lnTo>
                    <a:pt x="674370" y="9144"/>
                  </a:lnTo>
                  <a:lnTo>
                    <a:pt x="579120" y="199644"/>
                  </a:lnTo>
                  <a:lnTo>
                    <a:pt x="642620" y="199644"/>
                  </a:lnTo>
                  <a:lnTo>
                    <a:pt x="642620" y="586232"/>
                  </a:lnTo>
                  <a:lnTo>
                    <a:pt x="706120" y="586232"/>
                  </a:lnTo>
                  <a:lnTo>
                    <a:pt x="706120" y="199644"/>
                  </a:lnTo>
                  <a:lnTo>
                    <a:pt x="769620" y="199644"/>
                  </a:lnTo>
                  <a:close/>
                </a:path>
                <a:path w="5290184" h="614044">
                  <a:moveTo>
                    <a:pt x="1330452" y="205740"/>
                  </a:moveTo>
                  <a:lnTo>
                    <a:pt x="1314577" y="173990"/>
                  </a:lnTo>
                  <a:lnTo>
                    <a:pt x="1235202" y="15240"/>
                  </a:lnTo>
                  <a:lnTo>
                    <a:pt x="1139952" y="205740"/>
                  </a:lnTo>
                  <a:lnTo>
                    <a:pt x="1203452" y="205740"/>
                  </a:lnTo>
                  <a:lnTo>
                    <a:pt x="1203452" y="592328"/>
                  </a:lnTo>
                  <a:lnTo>
                    <a:pt x="1266952" y="592328"/>
                  </a:lnTo>
                  <a:lnTo>
                    <a:pt x="1266952" y="205740"/>
                  </a:lnTo>
                  <a:lnTo>
                    <a:pt x="1330452" y="205740"/>
                  </a:lnTo>
                  <a:close/>
                </a:path>
                <a:path w="5290184" h="614044">
                  <a:moveTo>
                    <a:pt x="1903463" y="190500"/>
                  </a:moveTo>
                  <a:lnTo>
                    <a:pt x="1887588" y="158750"/>
                  </a:lnTo>
                  <a:lnTo>
                    <a:pt x="1808213" y="0"/>
                  </a:lnTo>
                  <a:lnTo>
                    <a:pt x="1712976" y="190500"/>
                  </a:lnTo>
                  <a:lnTo>
                    <a:pt x="1776463" y="190500"/>
                  </a:lnTo>
                  <a:lnTo>
                    <a:pt x="1776463" y="577088"/>
                  </a:lnTo>
                  <a:lnTo>
                    <a:pt x="1839963" y="577088"/>
                  </a:lnTo>
                  <a:lnTo>
                    <a:pt x="1839963" y="190500"/>
                  </a:lnTo>
                  <a:lnTo>
                    <a:pt x="1903463" y="190500"/>
                  </a:lnTo>
                  <a:close/>
                </a:path>
                <a:path w="5290184" h="614044">
                  <a:moveTo>
                    <a:pt x="2464308" y="199644"/>
                  </a:moveTo>
                  <a:lnTo>
                    <a:pt x="2448433" y="167894"/>
                  </a:lnTo>
                  <a:lnTo>
                    <a:pt x="2369058" y="9144"/>
                  </a:lnTo>
                  <a:lnTo>
                    <a:pt x="2273808" y="199644"/>
                  </a:lnTo>
                  <a:lnTo>
                    <a:pt x="2337308" y="199644"/>
                  </a:lnTo>
                  <a:lnTo>
                    <a:pt x="2337308" y="586232"/>
                  </a:lnTo>
                  <a:lnTo>
                    <a:pt x="2400808" y="586232"/>
                  </a:lnTo>
                  <a:lnTo>
                    <a:pt x="2400808" y="199644"/>
                  </a:lnTo>
                  <a:lnTo>
                    <a:pt x="2464308" y="199644"/>
                  </a:lnTo>
                  <a:close/>
                </a:path>
                <a:path w="5290184" h="614044">
                  <a:moveTo>
                    <a:pt x="3037332" y="214884"/>
                  </a:moveTo>
                  <a:lnTo>
                    <a:pt x="3021457" y="183134"/>
                  </a:lnTo>
                  <a:lnTo>
                    <a:pt x="2942082" y="24384"/>
                  </a:lnTo>
                  <a:lnTo>
                    <a:pt x="2846832" y="214884"/>
                  </a:lnTo>
                  <a:lnTo>
                    <a:pt x="2910332" y="214884"/>
                  </a:lnTo>
                  <a:lnTo>
                    <a:pt x="2910332" y="601472"/>
                  </a:lnTo>
                  <a:lnTo>
                    <a:pt x="2973832" y="601472"/>
                  </a:lnTo>
                  <a:lnTo>
                    <a:pt x="2973832" y="214884"/>
                  </a:lnTo>
                  <a:lnTo>
                    <a:pt x="3037332" y="214884"/>
                  </a:lnTo>
                  <a:close/>
                </a:path>
                <a:path w="5290184" h="614044">
                  <a:moveTo>
                    <a:pt x="3598164" y="220980"/>
                  </a:moveTo>
                  <a:lnTo>
                    <a:pt x="3582289" y="189230"/>
                  </a:lnTo>
                  <a:lnTo>
                    <a:pt x="3502914" y="30480"/>
                  </a:lnTo>
                  <a:lnTo>
                    <a:pt x="3407664" y="220980"/>
                  </a:lnTo>
                  <a:lnTo>
                    <a:pt x="3471164" y="220980"/>
                  </a:lnTo>
                  <a:lnTo>
                    <a:pt x="3471164" y="607568"/>
                  </a:lnTo>
                  <a:lnTo>
                    <a:pt x="3534664" y="607568"/>
                  </a:lnTo>
                  <a:lnTo>
                    <a:pt x="3534664" y="220980"/>
                  </a:lnTo>
                  <a:lnTo>
                    <a:pt x="3598164" y="220980"/>
                  </a:lnTo>
                  <a:close/>
                </a:path>
                <a:path w="5290184" h="614044">
                  <a:moveTo>
                    <a:pt x="4171188" y="205740"/>
                  </a:moveTo>
                  <a:lnTo>
                    <a:pt x="4155313" y="173990"/>
                  </a:lnTo>
                  <a:lnTo>
                    <a:pt x="4075938" y="15240"/>
                  </a:lnTo>
                  <a:lnTo>
                    <a:pt x="3980688" y="205740"/>
                  </a:lnTo>
                  <a:lnTo>
                    <a:pt x="4044188" y="205740"/>
                  </a:lnTo>
                  <a:lnTo>
                    <a:pt x="4044188" y="592328"/>
                  </a:lnTo>
                  <a:lnTo>
                    <a:pt x="4107688" y="592328"/>
                  </a:lnTo>
                  <a:lnTo>
                    <a:pt x="4107688" y="205740"/>
                  </a:lnTo>
                  <a:lnTo>
                    <a:pt x="4171188" y="205740"/>
                  </a:lnTo>
                  <a:close/>
                </a:path>
                <a:path w="5290184" h="614044">
                  <a:moveTo>
                    <a:pt x="4732020" y="214884"/>
                  </a:moveTo>
                  <a:lnTo>
                    <a:pt x="4716145" y="183134"/>
                  </a:lnTo>
                  <a:lnTo>
                    <a:pt x="4636770" y="24384"/>
                  </a:lnTo>
                  <a:lnTo>
                    <a:pt x="4541520" y="214884"/>
                  </a:lnTo>
                  <a:lnTo>
                    <a:pt x="4605020" y="214884"/>
                  </a:lnTo>
                  <a:lnTo>
                    <a:pt x="4605020" y="601472"/>
                  </a:lnTo>
                  <a:lnTo>
                    <a:pt x="4668520" y="601472"/>
                  </a:lnTo>
                  <a:lnTo>
                    <a:pt x="4668520" y="214884"/>
                  </a:lnTo>
                  <a:lnTo>
                    <a:pt x="4732020" y="214884"/>
                  </a:lnTo>
                  <a:close/>
                </a:path>
                <a:path w="5290184" h="614044">
                  <a:moveTo>
                    <a:pt x="5289804" y="190500"/>
                  </a:moveTo>
                  <a:lnTo>
                    <a:pt x="5273929" y="158750"/>
                  </a:lnTo>
                  <a:lnTo>
                    <a:pt x="5194554" y="0"/>
                  </a:lnTo>
                  <a:lnTo>
                    <a:pt x="5099304" y="190500"/>
                  </a:lnTo>
                  <a:lnTo>
                    <a:pt x="5162804" y="190500"/>
                  </a:lnTo>
                  <a:lnTo>
                    <a:pt x="5162804" y="577088"/>
                  </a:lnTo>
                  <a:lnTo>
                    <a:pt x="5226304" y="577088"/>
                  </a:lnTo>
                  <a:lnTo>
                    <a:pt x="5226304" y="190500"/>
                  </a:lnTo>
                  <a:lnTo>
                    <a:pt x="5289804" y="190500"/>
                  </a:lnTo>
                  <a:close/>
                </a:path>
              </a:pathLst>
            </a:custGeom>
            <a:solidFill>
              <a:srgbClr val="00a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3" name="object 10"/>
          <p:cNvGrpSpPr/>
          <p:nvPr/>
        </p:nvGrpSpPr>
        <p:grpSpPr>
          <a:xfrm>
            <a:off x="771840" y="1208520"/>
            <a:ext cx="9207360" cy="585000"/>
            <a:chOff x="771840" y="1208520"/>
            <a:chExt cx="9207360" cy="585000"/>
          </a:xfrm>
        </p:grpSpPr>
        <p:sp>
          <p:nvSpPr>
            <p:cNvPr id="494" name="object 11"/>
            <p:cNvSpPr/>
            <p:nvPr/>
          </p:nvSpPr>
          <p:spPr>
            <a:xfrm>
              <a:off x="867240" y="1214640"/>
              <a:ext cx="9111960" cy="578880"/>
            </a:xfrm>
            <a:custGeom>
              <a:avLst/>
              <a:gdLst/>
              <a:ah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noFill/>
            <a:ln w="50800">
              <a:solidFill>
                <a:srgbClr val="00a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object 12"/>
            <p:cNvSpPr/>
            <p:nvPr/>
          </p:nvSpPr>
          <p:spPr>
            <a:xfrm>
              <a:off x="771840" y="1208520"/>
              <a:ext cx="8694000" cy="583200"/>
            </a:xfrm>
            <a:custGeom>
              <a:avLst/>
              <a:gdLst/>
              <a:ah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6" name="object 13"/>
          <p:cNvGrpSpPr/>
          <p:nvPr/>
        </p:nvGrpSpPr>
        <p:grpSpPr>
          <a:xfrm>
            <a:off x="0" y="115920"/>
            <a:ext cx="11895840" cy="1096920"/>
            <a:chOff x="0" y="115920"/>
            <a:chExt cx="11895840" cy="1096920"/>
          </a:xfrm>
        </p:grpSpPr>
        <p:sp>
          <p:nvSpPr>
            <p:cNvPr id="497" name="object 14"/>
            <p:cNvSpPr/>
            <p:nvPr/>
          </p:nvSpPr>
          <p:spPr>
            <a:xfrm>
              <a:off x="0" y="115920"/>
              <a:ext cx="11378160" cy="256320"/>
            </a:xfrm>
            <a:custGeom>
              <a:avLst/>
              <a:gdLst/>
              <a:ah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498" name="object 16" descr=""/>
            <p:cNvPicPr/>
            <p:nvPr/>
          </p:nvPicPr>
          <p:blipFill>
            <a:blip r:embed="rId1"/>
            <a:stretch/>
          </p:blipFill>
          <p:spPr>
            <a:xfrm>
              <a:off x="10981800" y="298800"/>
              <a:ext cx="914040" cy="914040"/>
            </a:xfrm>
            <a:prstGeom prst="rect">
              <a:avLst/>
            </a:prstGeom>
            <a:ln w="0">
              <a:noFill/>
            </a:ln>
          </p:spPr>
        </p:pic>
      </p:grpSp>
      <p:graphicFrame>
        <p:nvGraphicFramePr>
          <p:cNvPr id="499" name="object 17"/>
          <p:cNvGraphicFramePr/>
          <p:nvPr/>
        </p:nvGraphicFramePr>
        <p:xfrm>
          <a:off x="4758480" y="3367080"/>
          <a:ext cx="2090520" cy="2925720"/>
        </p:xfrm>
        <a:graphic>
          <a:graphicData uri="http://schemas.openxmlformats.org/drawingml/2006/table">
            <a:tbl>
              <a:tblPr/>
              <a:tblGrid>
                <a:gridCol w="2090880"/>
              </a:tblGrid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xBody>
                    <a:bodyPr lIns="0" rIns="0" tIns="4428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400">
                <a:tc>
                  <a:txBody>
                    <a:bodyPr lIns="0" rIns="0" tIns="4500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54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 lIns="0" rIns="0" tIns="4500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54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400">
                <a:tc>
                  <a:txBody>
                    <a:bodyPr lIns="0" rIns="0" tIns="4500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54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6480">
                <a:tc>
                  <a:txBody>
                    <a:bodyPr lIns="0" rIns="0" tIns="4536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0" name="object 18"/>
          <p:cNvGraphicFramePr/>
          <p:nvPr/>
        </p:nvGraphicFramePr>
        <p:xfrm>
          <a:off x="4362840" y="3420720"/>
          <a:ext cx="380520" cy="283644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2076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134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612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148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ts val="2089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1" name="object 19"/>
          <p:cNvSpPr/>
          <p:nvPr/>
        </p:nvSpPr>
        <p:spPr>
          <a:xfrm>
            <a:off x="3363480" y="4197960"/>
            <a:ext cx="1075320" cy="190080"/>
          </a:xfrm>
          <a:custGeom>
            <a:avLst/>
            <a:gdLst/>
            <a:ahLst/>
            <a:rect l="l" t="t" r="r" b="b"/>
            <a:pathLst>
              <a:path w="1075689" h="190500">
                <a:moveTo>
                  <a:pt x="884809" y="0"/>
                </a:moveTo>
                <a:lnTo>
                  <a:pt x="884809" y="190500"/>
                </a:lnTo>
                <a:lnTo>
                  <a:pt x="1037209" y="114300"/>
                </a:lnTo>
                <a:lnTo>
                  <a:pt x="903859" y="114300"/>
                </a:lnTo>
                <a:lnTo>
                  <a:pt x="903859" y="76200"/>
                </a:lnTo>
                <a:lnTo>
                  <a:pt x="1037209" y="76200"/>
                </a:lnTo>
                <a:lnTo>
                  <a:pt x="884809" y="0"/>
                </a:lnTo>
                <a:close/>
              </a:path>
              <a:path w="1075689" h="190500">
                <a:moveTo>
                  <a:pt x="884809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9" y="114300"/>
                </a:lnTo>
                <a:lnTo>
                  <a:pt x="884809" y="76200"/>
                </a:lnTo>
                <a:close/>
              </a:path>
              <a:path w="1075689" h="190500">
                <a:moveTo>
                  <a:pt x="1037209" y="76200"/>
                </a:moveTo>
                <a:lnTo>
                  <a:pt x="903859" y="76200"/>
                </a:lnTo>
                <a:lnTo>
                  <a:pt x="903859" y="114300"/>
                </a:lnTo>
                <a:lnTo>
                  <a:pt x="1037209" y="114300"/>
                </a:lnTo>
                <a:lnTo>
                  <a:pt x="1075309" y="95250"/>
                </a:lnTo>
                <a:lnTo>
                  <a:pt x="1037209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object 20"/>
          <p:cNvSpPr/>
          <p:nvPr/>
        </p:nvSpPr>
        <p:spPr>
          <a:xfrm>
            <a:off x="6865560" y="5990040"/>
            <a:ext cx="1386000" cy="190080"/>
          </a:xfrm>
          <a:custGeom>
            <a:avLst/>
            <a:gdLst/>
            <a:ah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object 21"/>
          <p:cNvSpPr/>
          <p:nvPr/>
        </p:nvSpPr>
        <p:spPr>
          <a:xfrm>
            <a:off x="2864520" y="4107960"/>
            <a:ext cx="4258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154" strike="noStrike">
                <a:solidFill>
                  <a:srgbClr val="000000"/>
                </a:solidFill>
                <a:latin typeface="Cambria"/>
              </a:rPr>
              <a:t>WP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4" name="object 22"/>
          <p:cNvSpPr/>
          <p:nvPr/>
        </p:nvSpPr>
        <p:spPr>
          <a:xfrm>
            <a:off x="8331840" y="5929560"/>
            <a:ext cx="3844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59" strike="noStrike">
                <a:solidFill>
                  <a:srgbClr val="000000"/>
                </a:solidFill>
                <a:latin typeface="Cambria"/>
              </a:rPr>
              <a:t>RP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5" name="object 23"/>
          <p:cNvSpPr/>
          <p:nvPr/>
        </p:nvSpPr>
        <p:spPr>
          <a:xfrm>
            <a:off x="10400040" y="1345320"/>
            <a:ext cx="778680" cy="16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08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87" strike="noStrike">
                <a:solidFill>
                  <a:srgbClr val="00afef"/>
                </a:solidFill>
                <a:latin typeface="Cambria"/>
              </a:rPr>
              <a:t>RCLK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738"/>
              </a:spcBef>
              <a:buNone/>
            </a:pPr>
            <a:r>
              <a:rPr b="1" lang="en-US" sz="1800" spc="43" strike="noStrike">
                <a:solidFill>
                  <a:srgbClr val="00af50"/>
                </a:solidFill>
                <a:latin typeface="Cambria"/>
              </a:rPr>
              <a:t>W</a:t>
            </a:r>
            <a:r>
              <a:rPr b="1" lang="en-US" sz="1800" spc="352" strike="noStrike">
                <a:solidFill>
                  <a:srgbClr val="00af50"/>
                </a:solidFill>
                <a:latin typeface="Cambria"/>
              </a:rPr>
              <a:t>C</a:t>
            </a:r>
            <a:r>
              <a:rPr b="1" lang="en-US" sz="1800" spc="262" strike="noStrike">
                <a:solidFill>
                  <a:srgbClr val="00af50"/>
                </a:solidFill>
                <a:latin typeface="Cambria"/>
              </a:rPr>
              <a:t>LK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06" name="object 24"/>
          <p:cNvSpPr/>
          <p:nvPr/>
        </p:nvSpPr>
        <p:spPr>
          <a:xfrm>
            <a:off x="7874640" y="4627800"/>
            <a:ext cx="1938240" cy="190080"/>
          </a:xfrm>
          <a:custGeom>
            <a:avLst/>
            <a:gdLst/>
            <a:ah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7" name="object 25"/>
          <p:cNvSpPr/>
          <p:nvPr/>
        </p:nvSpPr>
        <p:spPr>
          <a:xfrm>
            <a:off x="7874640" y="5115240"/>
            <a:ext cx="1938240" cy="190080"/>
          </a:xfrm>
          <a:custGeom>
            <a:avLst/>
            <a:gdLst/>
            <a:ah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object 26"/>
          <p:cNvSpPr/>
          <p:nvPr/>
        </p:nvSpPr>
        <p:spPr>
          <a:xfrm>
            <a:off x="483120" y="4628880"/>
            <a:ext cx="1707120" cy="190080"/>
          </a:xfrm>
          <a:custGeom>
            <a:avLst/>
            <a:gdLst/>
            <a:ah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object 27"/>
          <p:cNvSpPr/>
          <p:nvPr/>
        </p:nvSpPr>
        <p:spPr>
          <a:xfrm>
            <a:off x="483120" y="5100120"/>
            <a:ext cx="1706400" cy="190080"/>
          </a:xfrm>
          <a:custGeom>
            <a:avLst/>
            <a:gdLst/>
            <a:ah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a4a4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object 28"/>
          <p:cNvSpPr/>
          <p:nvPr/>
        </p:nvSpPr>
        <p:spPr>
          <a:xfrm>
            <a:off x="7827480" y="4321440"/>
            <a:ext cx="12006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82" strike="noStrike">
                <a:solidFill>
                  <a:srgbClr val="00af50"/>
                </a:solidFill>
                <a:latin typeface="Cambria"/>
              </a:rPr>
              <a:t>EMPTY=</a:t>
            </a:r>
            <a:r>
              <a:rPr b="0" lang="en-US" sz="1800" spc="24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1" name="object 29"/>
          <p:cNvSpPr/>
          <p:nvPr/>
        </p:nvSpPr>
        <p:spPr>
          <a:xfrm>
            <a:off x="7236000" y="4854600"/>
            <a:ext cx="23223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94" strike="noStrike">
                <a:solidFill>
                  <a:srgbClr val="00af50"/>
                </a:solidFill>
                <a:latin typeface="Cambria"/>
              </a:rPr>
              <a:t>ALMOST_EMPTY=</a:t>
            </a:r>
            <a:r>
              <a:rPr b="0" lang="en-US" sz="1800" spc="49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4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2" name="object 30"/>
          <p:cNvSpPr/>
          <p:nvPr/>
        </p:nvSpPr>
        <p:spPr>
          <a:xfrm>
            <a:off x="1338120" y="4321440"/>
            <a:ext cx="9961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214" strike="noStrike">
                <a:solidFill>
                  <a:srgbClr val="7e7e7e"/>
                </a:solidFill>
                <a:latin typeface="Cambria"/>
              </a:rPr>
              <a:t>FULL=</a:t>
            </a:r>
            <a:r>
              <a:rPr b="0" lang="en-US" sz="1800" spc="24" strike="noStrike">
                <a:solidFill>
                  <a:srgbClr val="7e7e7e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7e7e7e"/>
                </a:solidFill>
                <a:latin typeface="Cambria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13" name="object 31"/>
          <p:cNvSpPr/>
          <p:nvPr/>
        </p:nvSpPr>
        <p:spPr>
          <a:xfrm>
            <a:off x="344880" y="4854600"/>
            <a:ext cx="21186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208" strike="noStrike">
                <a:solidFill>
                  <a:srgbClr val="7e7e7e"/>
                </a:solidFill>
                <a:latin typeface="Cambria"/>
              </a:rPr>
              <a:t>ALMOST_FULL=</a:t>
            </a:r>
            <a:r>
              <a:rPr b="0" lang="en-US" sz="1800" spc="32" strike="noStrike">
                <a:solidFill>
                  <a:srgbClr val="7e7e7e"/>
                </a:solidFill>
                <a:latin typeface="Cambria"/>
              </a:rPr>
              <a:t> </a:t>
            </a:r>
            <a:r>
              <a:rPr b="0" lang="en-US" sz="1800" spc="4" strike="noStrike">
                <a:solidFill>
                  <a:srgbClr val="7e7e7e"/>
                </a:solidFill>
                <a:latin typeface="Cambria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object 3"/>
          <p:cNvGrpSpPr/>
          <p:nvPr/>
        </p:nvGrpSpPr>
        <p:grpSpPr>
          <a:xfrm>
            <a:off x="771840" y="2022480"/>
            <a:ext cx="9252360" cy="628560"/>
            <a:chOff x="771840" y="2022480"/>
            <a:chExt cx="9252360" cy="628560"/>
          </a:xfrm>
        </p:grpSpPr>
        <p:sp>
          <p:nvSpPr>
            <p:cNvPr id="515" name="object 4"/>
            <p:cNvSpPr/>
            <p:nvPr/>
          </p:nvSpPr>
          <p:spPr>
            <a:xfrm>
              <a:off x="867240" y="2052720"/>
              <a:ext cx="4532400" cy="598320"/>
            </a:xfrm>
            <a:custGeom>
              <a:avLst/>
              <a:gdLst/>
              <a:ahLst/>
              <a:rect l="l" t="t" r="r" b="b"/>
              <a:pathLst>
                <a:path w="4532630" h="598805">
                  <a:moveTo>
                    <a:pt x="0" y="598424"/>
                  </a:moveTo>
                  <a:lnTo>
                    <a:pt x="0" y="21336"/>
                  </a:lnTo>
                </a:path>
                <a:path w="4532630" h="598805">
                  <a:moveTo>
                    <a:pt x="0" y="21336"/>
                  </a:moveTo>
                  <a:lnTo>
                    <a:pt x="284086" y="21336"/>
                  </a:lnTo>
                </a:path>
                <a:path w="4532630" h="598805">
                  <a:moveTo>
                    <a:pt x="283463" y="598424"/>
                  </a:moveTo>
                  <a:lnTo>
                    <a:pt x="283463" y="21336"/>
                  </a:lnTo>
                </a:path>
                <a:path w="4532630" h="598805">
                  <a:moveTo>
                    <a:pt x="283463" y="591312"/>
                  </a:moveTo>
                  <a:lnTo>
                    <a:pt x="567563" y="591312"/>
                  </a:lnTo>
                </a:path>
                <a:path w="4532630" h="598805">
                  <a:moveTo>
                    <a:pt x="560832" y="592327"/>
                  </a:moveTo>
                  <a:lnTo>
                    <a:pt x="560832" y="15239"/>
                  </a:lnTo>
                </a:path>
                <a:path w="4532630" h="598805">
                  <a:moveTo>
                    <a:pt x="560832" y="15239"/>
                  </a:moveTo>
                  <a:lnTo>
                    <a:pt x="844931" y="15239"/>
                  </a:lnTo>
                </a:path>
                <a:path w="4532630" h="598805">
                  <a:moveTo>
                    <a:pt x="844295" y="592327"/>
                  </a:moveTo>
                  <a:lnTo>
                    <a:pt x="844295" y="15239"/>
                  </a:lnTo>
                </a:path>
                <a:path w="4532630" h="598805">
                  <a:moveTo>
                    <a:pt x="844295" y="585216"/>
                  </a:moveTo>
                  <a:lnTo>
                    <a:pt x="1128395" y="585216"/>
                  </a:lnTo>
                </a:path>
                <a:path w="4532630" h="598805">
                  <a:moveTo>
                    <a:pt x="1133856" y="592327"/>
                  </a:moveTo>
                  <a:lnTo>
                    <a:pt x="1133856" y="15239"/>
                  </a:lnTo>
                </a:path>
                <a:path w="4532630" h="598805">
                  <a:moveTo>
                    <a:pt x="1133856" y="15239"/>
                  </a:moveTo>
                  <a:lnTo>
                    <a:pt x="1417955" y="15239"/>
                  </a:lnTo>
                </a:path>
                <a:path w="4532630" h="598805">
                  <a:moveTo>
                    <a:pt x="1417320" y="592327"/>
                  </a:moveTo>
                  <a:lnTo>
                    <a:pt x="1417320" y="15239"/>
                  </a:lnTo>
                </a:path>
                <a:path w="4532630" h="598805">
                  <a:moveTo>
                    <a:pt x="1417320" y="585216"/>
                  </a:moveTo>
                  <a:lnTo>
                    <a:pt x="1701419" y="585216"/>
                  </a:lnTo>
                </a:path>
                <a:path w="4532630" h="598805">
                  <a:moveTo>
                    <a:pt x="1694688" y="583184"/>
                  </a:moveTo>
                  <a:lnTo>
                    <a:pt x="1694688" y="6096"/>
                  </a:lnTo>
                </a:path>
                <a:path w="4532630" h="598805">
                  <a:moveTo>
                    <a:pt x="1694688" y="6096"/>
                  </a:moveTo>
                  <a:lnTo>
                    <a:pt x="1978787" y="6096"/>
                  </a:lnTo>
                </a:path>
                <a:path w="4532630" h="598805">
                  <a:moveTo>
                    <a:pt x="1978152" y="583184"/>
                  </a:moveTo>
                  <a:lnTo>
                    <a:pt x="1978152" y="6096"/>
                  </a:lnTo>
                </a:path>
                <a:path w="4532630" h="598805">
                  <a:moveTo>
                    <a:pt x="1978152" y="576072"/>
                  </a:moveTo>
                  <a:lnTo>
                    <a:pt x="2262251" y="576072"/>
                  </a:lnTo>
                </a:path>
                <a:path w="4532630" h="598805">
                  <a:moveTo>
                    <a:pt x="2267712" y="592327"/>
                  </a:moveTo>
                  <a:lnTo>
                    <a:pt x="2267712" y="15239"/>
                  </a:lnTo>
                </a:path>
                <a:path w="4532630" h="598805">
                  <a:moveTo>
                    <a:pt x="2267712" y="15239"/>
                  </a:moveTo>
                  <a:lnTo>
                    <a:pt x="2551810" y="15239"/>
                  </a:lnTo>
                </a:path>
                <a:path w="4532630" h="598805">
                  <a:moveTo>
                    <a:pt x="2551176" y="592327"/>
                  </a:moveTo>
                  <a:lnTo>
                    <a:pt x="2551176" y="15239"/>
                  </a:lnTo>
                </a:path>
                <a:path w="4532630" h="598805">
                  <a:moveTo>
                    <a:pt x="2551176" y="585216"/>
                  </a:moveTo>
                  <a:lnTo>
                    <a:pt x="2835274" y="585216"/>
                  </a:lnTo>
                </a:path>
                <a:path w="4532630" h="598805">
                  <a:moveTo>
                    <a:pt x="2828544" y="583184"/>
                  </a:moveTo>
                  <a:lnTo>
                    <a:pt x="2828544" y="6096"/>
                  </a:lnTo>
                </a:path>
                <a:path w="4532630" h="598805">
                  <a:moveTo>
                    <a:pt x="2828544" y="6096"/>
                  </a:moveTo>
                  <a:lnTo>
                    <a:pt x="3112643" y="6096"/>
                  </a:lnTo>
                </a:path>
                <a:path w="4532630" h="598805">
                  <a:moveTo>
                    <a:pt x="3112008" y="583184"/>
                  </a:moveTo>
                  <a:lnTo>
                    <a:pt x="3112008" y="6096"/>
                  </a:lnTo>
                </a:path>
                <a:path w="4532630" h="598805">
                  <a:moveTo>
                    <a:pt x="3112008" y="576072"/>
                  </a:moveTo>
                  <a:lnTo>
                    <a:pt x="3396106" y="576072"/>
                  </a:lnTo>
                </a:path>
                <a:path w="4532630" h="598805">
                  <a:moveTo>
                    <a:pt x="3401568" y="583184"/>
                  </a:moveTo>
                  <a:lnTo>
                    <a:pt x="3401568" y="6096"/>
                  </a:lnTo>
                </a:path>
                <a:path w="4532630" h="598805">
                  <a:moveTo>
                    <a:pt x="3401568" y="6096"/>
                  </a:moveTo>
                  <a:lnTo>
                    <a:pt x="3685667" y="6096"/>
                  </a:lnTo>
                </a:path>
                <a:path w="4532630" h="598805">
                  <a:moveTo>
                    <a:pt x="3685031" y="583184"/>
                  </a:moveTo>
                  <a:lnTo>
                    <a:pt x="3685031" y="6096"/>
                  </a:lnTo>
                </a:path>
                <a:path w="4532630" h="598805">
                  <a:moveTo>
                    <a:pt x="3685031" y="576072"/>
                  </a:moveTo>
                  <a:lnTo>
                    <a:pt x="3969130" y="576072"/>
                  </a:lnTo>
                </a:path>
                <a:path w="4532630" h="598805">
                  <a:moveTo>
                    <a:pt x="3962400" y="577088"/>
                  </a:moveTo>
                  <a:lnTo>
                    <a:pt x="3962400" y="0"/>
                  </a:lnTo>
                </a:path>
                <a:path w="4532630" h="598805">
                  <a:moveTo>
                    <a:pt x="3962400" y="0"/>
                  </a:moveTo>
                  <a:lnTo>
                    <a:pt x="4246499" y="0"/>
                  </a:lnTo>
                </a:path>
                <a:path w="4532630" h="598805">
                  <a:moveTo>
                    <a:pt x="4245864" y="577088"/>
                  </a:moveTo>
                  <a:lnTo>
                    <a:pt x="4245864" y="0"/>
                  </a:lnTo>
                </a:path>
                <a:path w="4532630" h="598805">
                  <a:moveTo>
                    <a:pt x="4245864" y="569976"/>
                  </a:moveTo>
                  <a:lnTo>
                    <a:pt x="4529963" y="569976"/>
                  </a:lnTo>
                </a:path>
                <a:path w="4532630" h="598805">
                  <a:moveTo>
                    <a:pt x="4532376" y="577088"/>
                  </a:moveTo>
                  <a:lnTo>
                    <a:pt x="4532376" y="0"/>
                  </a:lnTo>
                </a:path>
              </a:pathLst>
            </a:custGeom>
            <a:noFill/>
            <a:ln w="50800">
              <a:solidFill>
                <a:srgbClr val="00af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object 5"/>
            <p:cNvSpPr/>
            <p:nvPr/>
          </p:nvSpPr>
          <p:spPr>
            <a:xfrm>
              <a:off x="5399640" y="2052720"/>
              <a:ext cx="567360" cy="576720"/>
            </a:xfrm>
            <a:custGeom>
              <a:avLst/>
              <a:gdLst/>
              <a:ahLst/>
              <a:rect l="l" t="t" r="r" b="b"/>
              <a:pathLst>
                <a:path w="567689" h="577214">
                  <a:moveTo>
                    <a:pt x="0" y="0"/>
                  </a:moveTo>
                  <a:lnTo>
                    <a:pt x="284098" y="0"/>
                  </a:lnTo>
                </a:path>
                <a:path w="567689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89" h="577214">
                  <a:moveTo>
                    <a:pt x="283463" y="569976"/>
                  </a:moveTo>
                  <a:lnTo>
                    <a:pt x="567563" y="569976"/>
                  </a:lnTo>
                </a:path>
              </a:pathLst>
            </a:custGeom>
            <a:noFill/>
            <a:ln w="508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object 6"/>
            <p:cNvSpPr/>
            <p:nvPr/>
          </p:nvSpPr>
          <p:spPr>
            <a:xfrm>
              <a:off x="5960520" y="2031480"/>
              <a:ext cx="3971520" cy="592200"/>
            </a:xfrm>
            <a:custGeom>
              <a:avLst/>
              <a:gdLst/>
              <a:ahLst/>
              <a:rect l="l" t="t" r="r" b="b"/>
              <a:pathLst>
                <a:path w="3971925" h="592455">
                  <a:moveTo>
                    <a:pt x="0" y="592328"/>
                  </a:moveTo>
                  <a:lnTo>
                    <a:pt x="0" y="15240"/>
                  </a:lnTo>
                </a:path>
                <a:path w="3971925" h="592455">
                  <a:moveTo>
                    <a:pt x="0" y="15240"/>
                  </a:moveTo>
                  <a:lnTo>
                    <a:pt x="284099" y="15240"/>
                  </a:lnTo>
                </a:path>
                <a:path w="3971925" h="592455">
                  <a:moveTo>
                    <a:pt x="283463" y="592328"/>
                  </a:moveTo>
                  <a:lnTo>
                    <a:pt x="283463" y="15240"/>
                  </a:lnTo>
                </a:path>
                <a:path w="3971925" h="592455">
                  <a:moveTo>
                    <a:pt x="283463" y="582168"/>
                  </a:moveTo>
                  <a:lnTo>
                    <a:pt x="567563" y="582168"/>
                  </a:lnTo>
                </a:path>
                <a:path w="3971925" h="592455">
                  <a:moveTo>
                    <a:pt x="573024" y="592328"/>
                  </a:moveTo>
                  <a:lnTo>
                    <a:pt x="573024" y="15240"/>
                  </a:lnTo>
                </a:path>
                <a:path w="3971925" h="592455">
                  <a:moveTo>
                    <a:pt x="573024" y="15240"/>
                  </a:moveTo>
                  <a:lnTo>
                    <a:pt x="857122" y="15240"/>
                  </a:lnTo>
                </a:path>
                <a:path w="3971925" h="592455">
                  <a:moveTo>
                    <a:pt x="856488" y="592328"/>
                  </a:moveTo>
                  <a:lnTo>
                    <a:pt x="856488" y="15240"/>
                  </a:lnTo>
                </a:path>
                <a:path w="3971925" h="592455">
                  <a:moveTo>
                    <a:pt x="856488" y="582168"/>
                  </a:moveTo>
                  <a:lnTo>
                    <a:pt x="1140587" y="582168"/>
                  </a:lnTo>
                </a:path>
                <a:path w="3971925" h="592455">
                  <a:moveTo>
                    <a:pt x="1133856" y="583184"/>
                  </a:moveTo>
                  <a:lnTo>
                    <a:pt x="1133856" y="6096"/>
                  </a:lnTo>
                </a:path>
                <a:path w="3971925" h="592455">
                  <a:moveTo>
                    <a:pt x="1133856" y="6096"/>
                  </a:moveTo>
                  <a:lnTo>
                    <a:pt x="1417955" y="6096"/>
                  </a:lnTo>
                </a:path>
                <a:path w="3971925" h="592455">
                  <a:moveTo>
                    <a:pt x="1417319" y="583184"/>
                  </a:moveTo>
                  <a:lnTo>
                    <a:pt x="1417319" y="6096"/>
                  </a:lnTo>
                </a:path>
                <a:path w="3971925" h="592455">
                  <a:moveTo>
                    <a:pt x="1417319" y="576072"/>
                  </a:moveTo>
                  <a:lnTo>
                    <a:pt x="1701418" y="576072"/>
                  </a:lnTo>
                </a:path>
                <a:path w="3971925" h="592455">
                  <a:moveTo>
                    <a:pt x="1706880" y="592328"/>
                  </a:moveTo>
                  <a:lnTo>
                    <a:pt x="1706880" y="15240"/>
                  </a:lnTo>
                </a:path>
                <a:path w="3971925" h="592455">
                  <a:moveTo>
                    <a:pt x="1706880" y="15240"/>
                  </a:moveTo>
                  <a:lnTo>
                    <a:pt x="1990979" y="15240"/>
                  </a:lnTo>
                </a:path>
                <a:path w="3971925" h="592455">
                  <a:moveTo>
                    <a:pt x="1990343" y="592328"/>
                  </a:moveTo>
                  <a:lnTo>
                    <a:pt x="1990343" y="15240"/>
                  </a:lnTo>
                </a:path>
                <a:path w="3971925" h="592455">
                  <a:moveTo>
                    <a:pt x="1990343" y="582168"/>
                  </a:moveTo>
                  <a:lnTo>
                    <a:pt x="2274442" y="582168"/>
                  </a:lnTo>
                </a:path>
                <a:path w="3971925" h="592455">
                  <a:moveTo>
                    <a:pt x="2267712" y="583184"/>
                  </a:moveTo>
                  <a:lnTo>
                    <a:pt x="2267712" y="6096"/>
                  </a:lnTo>
                </a:path>
                <a:path w="3971925" h="592455">
                  <a:moveTo>
                    <a:pt x="2267712" y="6096"/>
                  </a:moveTo>
                  <a:lnTo>
                    <a:pt x="2551811" y="6096"/>
                  </a:lnTo>
                </a:path>
                <a:path w="3971925" h="592455">
                  <a:moveTo>
                    <a:pt x="2551176" y="583184"/>
                  </a:moveTo>
                  <a:lnTo>
                    <a:pt x="2551176" y="6096"/>
                  </a:lnTo>
                </a:path>
                <a:path w="3971925" h="592455">
                  <a:moveTo>
                    <a:pt x="2551176" y="576072"/>
                  </a:moveTo>
                  <a:lnTo>
                    <a:pt x="2835275" y="576072"/>
                  </a:lnTo>
                </a:path>
                <a:path w="3971925" h="592455">
                  <a:moveTo>
                    <a:pt x="2840736" y="583184"/>
                  </a:moveTo>
                  <a:lnTo>
                    <a:pt x="2840736" y="6096"/>
                  </a:lnTo>
                </a:path>
                <a:path w="3971925" h="592455">
                  <a:moveTo>
                    <a:pt x="2840736" y="6096"/>
                  </a:moveTo>
                  <a:lnTo>
                    <a:pt x="3124835" y="6096"/>
                  </a:lnTo>
                </a:path>
                <a:path w="3971925" h="592455">
                  <a:moveTo>
                    <a:pt x="3124200" y="583184"/>
                  </a:moveTo>
                  <a:lnTo>
                    <a:pt x="3124200" y="6096"/>
                  </a:lnTo>
                </a:path>
                <a:path w="3971925" h="592455">
                  <a:moveTo>
                    <a:pt x="3124200" y="576072"/>
                  </a:moveTo>
                  <a:lnTo>
                    <a:pt x="3408299" y="576072"/>
                  </a:lnTo>
                </a:path>
                <a:path w="3971925" h="592455">
                  <a:moveTo>
                    <a:pt x="3401567" y="577088"/>
                  </a:moveTo>
                  <a:lnTo>
                    <a:pt x="3401567" y="0"/>
                  </a:lnTo>
                </a:path>
                <a:path w="3971925" h="592455">
                  <a:moveTo>
                    <a:pt x="3401567" y="0"/>
                  </a:moveTo>
                  <a:lnTo>
                    <a:pt x="3685666" y="0"/>
                  </a:lnTo>
                </a:path>
                <a:path w="3971925" h="592455">
                  <a:moveTo>
                    <a:pt x="3685032" y="577088"/>
                  </a:moveTo>
                  <a:lnTo>
                    <a:pt x="3685032" y="0"/>
                  </a:lnTo>
                </a:path>
                <a:path w="3971925" h="592455">
                  <a:moveTo>
                    <a:pt x="3685032" y="569976"/>
                  </a:moveTo>
                  <a:lnTo>
                    <a:pt x="3969131" y="569976"/>
                  </a:lnTo>
                </a:path>
                <a:path w="3971925" h="592455">
                  <a:moveTo>
                    <a:pt x="3971543" y="577088"/>
                  </a:moveTo>
                  <a:lnTo>
                    <a:pt x="3971543" y="0"/>
                  </a:lnTo>
                </a:path>
              </a:pathLst>
            </a:custGeom>
            <a:noFill/>
            <a:ln w="50800">
              <a:solidFill>
                <a:srgbClr val="00af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object 7"/>
            <p:cNvSpPr/>
            <p:nvPr/>
          </p:nvSpPr>
          <p:spPr>
            <a:xfrm>
              <a:off x="771840" y="2046600"/>
              <a:ext cx="4152600" cy="598320"/>
            </a:xfrm>
            <a:custGeom>
              <a:avLst/>
              <a:gdLst/>
              <a:ahLst/>
              <a:rect l="l" t="t" r="r" b="b"/>
              <a:pathLst>
                <a:path w="4152900" h="598805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4152900" h="598805">
                  <a:moveTo>
                    <a:pt x="751332" y="202692"/>
                  </a:moveTo>
                  <a:lnTo>
                    <a:pt x="735457" y="170942"/>
                  </a:lnTo>
                  <a:lnTo>
                    <a:pt x="656082" y="12192"/>
                  </a:lnTo>
                  <a:lnTo>
                    <a:pt x="560832" y="202692"/>
                  </a:lnTo>
                  <a:lnTo>
                    <a:pt x="624332" y="202692"/>
                  </a:lnTo>
                  <a:lnTo>
                    <a:pt x="624332" y="589280"/>
                  </a:lnTo>
                  <a:lnTo>
                    <a:pt x="687832" y="589280"/>
                  </a:lnTo>
                  <a:lnTo>
                    <a:pt x="687832" y="202692"/>
                  </a:lnTo>
                  <a:lnTo>
                    <a:pt x="751332" y="202692"/>
                  </a:lnTo>
                  <a:close/>
                </a:path>
                <a:path w="4152900" h="598805">
                  <a:moveTo>
                    <a:pt x="1324356" y="190500"/>
                  </a:moveTo>
                  <a:lnTo>
                    <a:pt x="1308481" y="158750"/>
                  </a:lnTo>
                  <a:lnTo>
                    <a:pt x="1229106" y="0"/>
                  </a:lnTo>
                  <a:lnTo>
                    <a:pt x="1133856" y="190500"/>
                  </a:lnTo>
                  <a:lnTo>
                    <a:pt x="1197356" y="190500"/>
                  </a:lnTo>
                  <a:lnTo>
                    <a:pt x="1197356" y="577088"/>
                  </a:lnTo>
                  <a:lnTo>
                    <a:pt x="1260856" y="577088"/>
                  </a:lnTo>
                  <a:lnTo>
                    <a:pt x="1260856" y="190500"/>
                  </a:lnTo>
                  <a:lnTo>
                    <a:pt x="1324356" y="190500"/>
                  </a:lnTo>
                  <a:close/>
                </a:path>
                <a:path w="4152900" h="598805">
                  <a:moveTo>
                    <a:pt x="1885188" y="196596"/>
                  </a:moveTo>
                  <a:lnTo>
                    <a:pt x="1869313" y="164846"/>
                  </a:lnTo>
                  <a:lnTo>
                    <a:pt x="1789938" y="6096"/>
                  </a:lnTo>
                  <a:lnTo>
                    <a:pt x="1694688" y="196596"/>
                  </a:lnTo>
                  <a:lnTo>
                    <a:pt x="1758188" y="196596"/>
                  </a:lnTo>
                  <a:lnTo>
                    <a:pt x="1758188" y="583184"/>
                  </a:lnTo>
                  <a:lnTo>
                    <a:pt x="1821688" y="583184"/>
                  </a:lnTo>
                  <a:lnTo>
                    <a:pt x="1821688" y="196596"/>
                  </a:lnTo>
                  <a:lnTo>
                    <a:pt x="1885188" y="196596"/>
                  </a:lnTo>
                  <a:close/>
                </a:path>
                <a:path w="4152900" h="598805">
                  <a:moveTo>
                    <a:pt x="2458212" y="202692"/>
                  </a:moveTo>
                  <a:lnTo>
                    <a:pt x="2442337" y="170942"/>
                  </a:lnTo>
                  <a:lnTo>
                    <a:pt x="2362962" y="12192"/>
                  </a:lnTo>
                  <a:lnTo>
                    <a:pt x="2267712" y="202692"/>
                  </a:lnTo>
                  <a:lnTo>
                    <a:pt x="2331212" y="202692"/>
                  </a:lnTo>
                  <a:lnTo>
                    <a:pt x="2331212" y="589280"/>
                  </a:lnTo>
                  <a:lnTo>
                    <a:pt x="2394712" y="589280"/>
                  </a:lnTo>
                  <a:lnTo>
                    <a:pt x="2394712" y="202692"/>
                  </a:lnTo>
                  <a:lnTo>
                    <a:pt x="2458212" y="202692"/>
                  </a:lnTo>
                  <a:close/>
                </a:path>
                <a:path w="4152900" h="598805">
                  <a:moveTo>
                    <a:pt x="3019044" y="211836"/>
                  </a:moveTo>
                  <a:lnTo>
                    <a:pt x="3003169" y="180086"/>
                  </a:lnTo>
                  <a:lnTo>
                    <a:pt x="2923794" y="21336"/>
                  </a:lnTo>
                  <a:lnTo>
                    <a:pt x="2828544" y="211836"/>
                  </a:lnTo>
                  <a:lnTo>
                    <a:pt x="2892044" y="211836"/>
                  </a:lnTo>
                  <a:lnTo>
                    <a:pt x="2892044" y="598424"/>
                  </a:lnTo>
                  <a:lnTo>
                    <a:pt x="2955544" y="598424"/>
                  </a:lnTo>
                  <a:lnTo>
                    <a:pt x="2955544" y="211836"/>
                  </a:lnTo>
                  <a:lnTo>
                    <a:pt x="3019044" y="211836"/>
                  </a:lnTo>
                  <a:close/>
                </a:path>
                <a:path w="4152900" h="598805">
                  <a:moveTo>
                    <a:pt x="3592068" y="196596"/>
                  </a:moveTo>
                  <a:lnTo>
                    <a:pt x="3576193" y="164846"/>
                  </a:lnTo>
                  <a:lnTo>
                    <a:pt x="3496818" y="6096"/>
                  </a:lnTo>
                  <a:lnTo>
                    <a:pt x="3401568" y="196596"/>
                  </a:lnTo>
                  <a:lnTo>
                    <a:pt x="3465068" y="196596"/>
                  </a:lnTo>
                  <a:lnTo>
                    <a:pt x="3465068" y="583184"/>
                  </a:lnTo>
                  <a:lnTo>
                    <a:pt x="3528568" y="583184"/>
                  </a:lnTo>
                  <a:lnTo>
                    <a:pt x="3528568" y="196596"/>
                  </a:lnTo>
                  <a:lnTo>
                    <a:pt x="3592068" y="196596"/>
                  </a:lnTo>
                  <a:close/>
                </a:path>
                <a:path w="4152900" h="598805">
                  <a:moveTo>
                    <a:pt x="4152900" y="202692"/>
                  </a:moveTo>
                  <a:lnTo>
                    <a:pt x="4137025" y="170942"/>
                  </a:lnTo>
                  <a:lnTo>
                    <a:pt x="4057650" y="12192"/>
                  </a:lnTo>
                  <a:lnTo>
                    <a:pt x="3962400" y="202692"/>
                  </a:lnTo>
                  <a:lnTo>
                    <a:pt x="4025900" y="202692"/>
                  </a:lnTo>
                  <a:lnTo>
                    <a:pt x="4025900" y="589280"/>
                  </a:lnTo>
                  <a:lnTo>
                    <a:pt x="4089400" y="589280"/>
                  </a:lnTo>
                  <a:lnTo>
                    <a:pt x="4089400" y="202692"/>
                  </a:lnTo>
                  <a:lnTo>
                    <a:pt x="4152900" y="202692"/>
                  </a:lnTo>
                  <a:close/>
                </a:path>
              </a:pathLst>
            </a:custGeom>
            <a:solidFill>
              <a:srgbClr val="00a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object 8"/>
            <p:cNvSpPr/>
            <p:nvPr/>
          </p:nvSpPr>
          <p:spPr>
            <a:xfrm>
              <a:off x="5313600" y="2031480"/>
              <a:ext cx="190080" cy="576720"/>
            </a:xfrm>
            <a:custGeom>
              <a:avLst/>
              <a:gdLst/>
              <a:ah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object 9"/>
            <p:cNvSpPr/>
            <p:nvPr/>
          </p:nvSpPr>
          <p:spPr>
            <a:xfrm>
              <a:off x="5874120" y="2022480"/>
              <a:ext cx="4150080" cy="607320"/>
            </a:xfrm>
            <a:custGeom>
              <a:avLst/>
              <a:gdLst/>
              <a:ahLst/>
              <a:rect l="l" t="t" r="r" b="b"/>
              <a:pathLst>
                <a:path w="4150359" h="607694">
                  <a:moveTo>
                    <a:pt x="190500" y="205740"/>
                  </a:moveTo>
                  <a:lnTo>
                    <a:pt x="174625" y="173990"/>
                  </a:lnTo>
                  <a:lnTo>
                    <a:pt x="95250" y="15240"/>
                  </a:lnTo>
                  <a:lnTo>
                    <a:pt x="0" y="205740"/>
                  </a:lnTo>
                  <a:lnTo>
                    <a:pt x="63500" y="205740"/>
                  </a:lnTo>
                  <a:lnTo>
                    <a:pt x="63500" y="592328"/>
                  </a:lnTo>
                  <a:lnTo>
                    <a:pt x="127000" y="592328"/>
                  </a:lnTo>
                  <a:lnTo>
                    <a:pt x="127000" y="205740"/>
                  </a:lnTo>
                  <a:lnTo>
                    <a:pt x="190500" y="205740"/>
                  </a:lnTo>
                  <a:close/>
                </a:path>
                <a:path w="4150359" h="607694">
                  <a:moveTo>
                    <a:pt x="763511" y="190500"/>
                  </a:moveTo>
                  <a:lnTo>
                    <a:pt x="747636" y="158750"/>
                  </a:lnTo>
                  <a:lnTo>
                    <a:pt x="668261" y="0"/>
                  </a:lnTo>
                  <a:lnTo>
                    <a:pt x="573024" y="190500"/>
                  </a:lnTo>
                  <a:lnTo>
                    <a:pt x="636511" y="190500"/>
                  </a:lnTo>
                  <a:lnTo>
                    <a:pt x="636511" y="577088"/>
                  </a:lnTo>
                  <a:lnTo>
                    <a:pt x="700011" y="577088"/>
                  </a:lnTo>
                  <a:lnTo>
                    <a:pt x="700011" y="190500"/>
                  </a:lnTo>
                  <a:lnTo>
                    <a:pt x="763511" y="190500"/>
                  </a:lnTo>
                  <a:close/>
                </a:path>
                <a:path w="4150359" h="607694">
                  <a:moveTo>
                    <a:pt x="1324356" y="199644"/>
                  </a:moveTo>
                  <a:lnTo>
                    <a:pt x="1308481" y="167894"/>
                  </a:lnTo>
                  <a:lnTo>
                    <a:pt x="1229106" y="9144"/>
                  </a:lnTo>
                  <a:lnTo>
                    <a:pt x="1133856" y="199644"/>
                  </a:lnTo>
                  <a:lnTo>
                    <a:pt x="1197356" y="199644"/>
                  </a:lnTo>
                  <a:lnTo>
                    <a:pt x="1197356" y="586232"/>
                  </a:lnTo>
                  <a:lnTo>
                    <a:pt x="1260856" y="586232"/>
                  </a:lnTo>
                  <a:lnTo>
                    <a:pt x="1260856" y="199644"/>
                  </a:lnTo>
                  <a:lnTo>
                    <a:pt x="1324356" y="199644"/>
                  </a:lnTo>
                  <a:close/>
                </a:path>
                <a:path w="4150359" h="607694">
                  <a:moveTo>
                    <a:pt x="1897380" y="214884"/>
                  </a:moveTo>
                  <a:lnTo>
                    <a:pt x="1881505" y="183134"/>
                  </a:lnTo>
                  <a:lnTo>
                    <a:pt x="1802130" y="24384"/>
                  </a:lnTo>
                  <a:lnTo>
                    <a:pt x="1706880" y="214884"/>
                  </a:lnTo>
                  <a:lnTo>
                    <a:pt x="1770380" y="214884"/>
                  </a:lnTo>
                  <a:lnTo>
                    <a:pt x="1770380" y="601472"/>
                  </a:lnTo>
                  <a:lnTo>
                    <a:pt x="1833880" y="601472"/>
                  </a:lnTo>
                  <a:lnTo>
                    <a:pt x="1833880" y="214884"/>
                  </a:lnTo>
                  <a:lnTo>
                    <a:pt x="1897380" y="214884"/>
                  </a:lnTo>
                  <a:close/>
                </a:path>
                <a:path w="4150359" h="607694">
                  <a:moveTo>
                    <a:pt x="2458212" y="220980"/>
                  </a:moveTo>
                  <a:lnTo>
                    <a:pt x="2442337" y="189230"/>
                  </a:lnTo>
                  <a:lnTo>
                    <a:pt x="2362962" y="30480"/>
                  </a:lnTo>
                  <a:lnTo>
                    <a:pt x="2267712" y="220980"/>
                  </a:lnTo>
                  <a:lnTo>
                    <a:pt x="2331212" y="220980"/>
                  </a:lnTo>
                  <a:lnTo>
                    <a:pt x="2331212" y="607568"/>
                  </a:lnTo>
                  <a:lnTo>
                    <a:pt x="2394712" y="607568"/>
                  </a:lnTo>
                  <a:lnTo>
                    <a:pt x="2394712" y="220980"/>
                  </a:lnTo>
                  <a:lnTo>
                    <a:pt x="2458212" y="220980"/>
                  </a:lnTo>
                  <a:close/>
                </a:path>
                <a:path w="4150359" h="607694">
                  <a:moveTo>
                    <a:pt x="3031236" y="205740"/>
                  </a:moveTo>
                  <a:lnTo>
                    <a:pt x="3015361" y="173990"/>
                  </a:lnTo>
                  <a:lnTo>
                    <a:pt x="2935986" y="15240"/>
                  </a:lnTo>
                  <a:lnTo>
                    <a:pt x="2840736" y="205740"/>
                  </a:lnTo>
                  <a:lnTo>
                    <a:pt x="2904236" y="205740"/>
                  </a:lnTo>
                  <a:lnTo>
                    <a:pt x="2904236" y="592328"/>
                  </a:lnTo>
                  <a:lnTo>
                    <a:pt x="2967736" y="592328"/>
                  </a:lnTo>
                  <a:lnTo>
                    <a:pt x="2967736" y="205740"/>
                  </a:lnTo>
                  <a:lnTo>
                    <a:pt x="3031236" y="205740"/>
                  </a:lnTo>
                  <a:close/>
                </a:path>
                <a:path w="4150359" h="607694">
                  <a:moveTo>
                    <a:pt x="3592068" y="214884"/>
                  </a:moveTo>
                  <a:lnTo>
                    <a:pt x="3576193" y="183134"/>
                  </a:lnTo>
                  <a:lnTo>
                    <a:pt x="3496818" y="24384"/>
                  </a:lnTo>
                  <a:lnTo>
                    <a:pt x="3401568" y="214884"/>
                  </a:lnTo>
                  <a:lnTo>
                    <a:pt x="3465068" y="214884"/>
                  </a:lnTo>
                  <a:lnTo>
                    <a:pt x="3465068" y="601472"/>
                  </a:lnTo>
                  <a:lnTo>
                    <a:pt x="3528568" y="601472"/>
                  </a:lnTo>
                  <a:lnTo>
                    <a:pt x="3528568" y="214884"/>
                  </a:lnTo>
                  <a:lnTo>
                    <a:pt x="3592068" y="214884"/>
                  </a:lnTo>
                  <a:close/>
                </a:path>
                <a:path w="4150359" h="607694">
                  <a:moveTo>
                    <a:pt x="4149852" y="190500"/>
                  </a:moveTo>
                  <a:lnTo>
                    <a:pt x="4133977" y="158750"/>
                  </a:lnTo>
                  <a:lnTo>
                    <a:pt x="4054602" y="0"/>
                  </a:lnTo>
                  <a:lnTo>
                    <a:pt x="3959352" y="190500"/>
                  </a:lnTo>
                  <a:lnTo>
                    <a:pt x="4022852" y="190500"/>
                  </a:lnTo>
                  <a:lnTo>
                    <a:pt x="4022852" y="577088"/>
                  </a:lnTo>
                  <a:lnTo>
                    <a:pt x="4086352" y="577088"/>
                  </a:lnTo>
                  <a:lnTo>
                    <a:pt x="4086352" y="190500"/>
                  </a:lnTo>
                  <a:lnTo>
                    <a:pt x="4149852" y="190500"/>
                  </a:lnTo>
                  <a:close/>
                </a:path>
              </a:pathLst>
            </a:custGeom>
            <a:solidFill>
              <a:srgbClr val="00a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1" name="object 10"/>
          <p:cNvGrpSpPr/>
          <p:nvPr/>
        </p:nvGrpSpPr>
        <p:grpSpPr>
          <a:xfrm>
            <a:off x="771840" y="1208520"/>
            <a:ext cx="9207360" cy="585000"/>
            <a:chOff x="771840" y="1208520"/>
            <a:chExt cx="9207360" cy="585000"/>
          </a:xfrm>
        </p:grpSpPr>
        <p:sp>
          <p:nvSpPr>
            <p:cNvPr id="522" name="object 11"/>
            <p:cNvSpPr/>
            <p:nvPr/>
          </p:nvSpPr>
          <p:spPr>
            <a:xfrm>
              <a:off x="867240" y="1214640"/>
              <a:ext cx="9111960" cy="578880"/>
            </a:xfrm>
            <a:custGeom>
              <a:avLst/>
              <a:gdLst/>
              <a:ah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noFill/>
            <a:ln w="50800">
              <a:solidFill>
                <a:srgbClr val="00a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object 12"/>
            <p:cNvSpPr/>
            <p:nvPr/>
          </p:nvSpPr>
          <p:spPr>
            <a:xfrm>
              <a:off x="771840" y="1208520"/>
              <a:ext cx="8694000" cy="583200"/>
            </a:xfrm>
            <a:custGeom>
              <a:avLst/>
              <a:gdLst/>
              <a:ah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4" name="object 13"/>
          <p:cNvGrpSpPr/>
          <p:nvPr/>
        </p:nvGrpSpPr>
        <p:grpSpPr>
          <a:xfrm>
            <a:off x="0" y="115920"/>
            <a:ext cx="11886840" cy="1096920"/>
            <a:chOff x="0" y="115920"/>
            <a:chExt cx="11886840" cy="1096920"/>
          </a:xfrm>
        </p:grpSpPr>
        <p:sp>
          <p:nvSpPr>
            <p:cNvPr id="525" name="object 14"/>
            <p:cNvSpPr/>
            <p:nvPr/>
          </p:nvSpPr>
          <p:spPr>
            <a:xfrm>
              <a:off x="0" y="115920"/>
              <a:ext cx="11378160" cy="256320"/>
            </a:xfrm>
            <a:custGeom>
              <a:avLst/>
              <a:gdLst/>
              <a:ah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26" name="object 16" descr=""/>
            <p:cNvPicPr/>
            <p:nvPr/>
          </p:nvPicPr>
          <p:blipFill>
            <a:blip r:embed="rId1"/>
            <a:stretch/>
          </p:blipFill>
          <p:spPr>
            <a:xfrm>
              <a:off x="10972800" y="298800"/>
              <a:ext cx="914040" cy="914040"/>
            </a:xfrm>
            <a:prstGeom prst="rect">
              <a:avLst/>
            </a:prstGeom>
            <a:ln w="0">
              <a:noFill/>
            </a:ln>
          </p:spPr>
        </p:pic>
      </p:grpSp>
      <p:graphicFrame>
        <p:nvGraphicFramePr>
          <p:cNvPr id="527" name="object 17"/>
          <p:cNvGraphicFramePr/>
          <p:nvPr/>
        </p:nvGraphicFramePr>
        <p:xfrm>
          <a:off x="4758480" y="3367080"/>
          <a:ext cx="2090520" cy="2925720"/>
        </p:xfrm>
        <a:graphic>
          <a:graphicData uri="http://schemas.openxmlformats.org/drawingml/2006/table">
            <a:tbl>
              <a:tblPr/>
              <a:tblGrid>
                <a:gridCol w="2090880"/>
              </a:tblGrid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xBody>
                    <a:bodyPr lIns="0" rIns="0" tIns="4428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 lIns="0" rIns="0" tIns="4428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 lIns="0" rIns="0" tIns="4428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400">
                <a:tc>
                  <a:txBody>
                    <a:bodyPr lIns="0" rIns="0" tIns="4500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54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 lIns="0" rIns="0" tIns="4500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54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400">
                <a:tc>
                  <a:txBody>
                    <a:bodyPr lIns="0" rIns="0" tIns="4500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54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6480">
                <a:tc>
                  <a:txBody>
                    <a:bodyPr lIns="0" rIns="0" tIns="4536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28" name="object 18"/>
          <p:cNvGraphicFramePr/>
          <p:nvPr/>
        </p:nvGraphicFramePr>
        <p:xfrm>
          <a:off x="4362840" y="3420720"/>
          <a:ext cx="380520" cy="283644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2076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134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612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148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ts val="2089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29" name="object 19"/>
          <p:cNvSpPr/>
          <p:nvPr/>
        </p:nvSpPr>
        <p:spPr>
          <a:xfrm>
            <a:off x="3323880" y="3469320"/>
            <a:ext cx="1075320" cy="190080"/>
          </a:xfrm>
          <a:custGeom>
            <a:avLst/>
            <a:gdLst/>
            <a:ahLst/>
            <a:rect l="l" t="t" r="r" b="b"/>
            <a:pathLst>
              <a:path w="1075689" h="190500">
                <a:moveTo>
                  <a:pt x="884808" y="0"/>
                </a:moveTo>
                <a:lnTo>
                  <a:pt x="884808" y="190500"/>
                </a:lnTo>
                <a:lnTo>
                  <a:pt x="1037208" y="114300"/>
                </a:lnTo>
                <a:lnTo>
                  <a:pt x="903858" y="114300"/>
                </a:lnTo>
                <a:lnTo>
                  <a:pt x="903858" y="76200"/>
                </a:lnTo>
                <a:lnTo>
                  <a:pt x="1037208" y="76200"/>
                </a:lnTo>
                <a:lnTo>
                  <a:pt x="884808" y="0"/>
                </a:lnTo>
                <a:close/>
              </a:path>
              <a:path w="1075689" h="190500">
                <a:moveTo>
                  <a:pt x="884808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884808" y="114300"/>
                </a:lnTo>
                <a:lnTo>
                  <a:pt x="884808" y="76200"/>
                </a:lnTo>
                <a:close/>
              </a:path>
              <a:path w="1075689" h="190500">
                <a:moveTo>
                  <a:pt x="1037208" y="76200"/>
                </a:moveTo>
                <a:lnTo>
                  <a:pt x="903858" y="76200"/>
                </a:lnTo>
                <a:lnTo>
                  <a:pt x="903858" y="114300"/>
                </a:lnTo>
                <a:lnTo>
                  <a:pt x="1037208" y="114300"/>
                </a:lnTo>
                <a:lnTo>
                  <a:pt x="1075308" y="95250"/>
                </a:lnTo>
                <a:lnTo>
                  <a:pt x="1037208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object 20"/>
          <p:cNvSpPr/>
          <p:nvPr/>
        </p:nvSpPr>
        <p:spPr>
          <a:xfrm>
            <a:off x="6865560" y="5990040"/>
            <a:ext cx="1386000" cy="190080"/>
          </a:xfrm>
          <a:custGeom>
            <a:avLst/>
            <a:gdLst/>
            <a:ah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1" name="object 21"/>
          <p:cNvSpPr/>
          <p:nvPr/>
        </p:nvSpPr>
        <p:spPr>
          <a:xfrm>
            <a:off x="2842560" y="3385800"/>
            <a:ext cx="42624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157" strike="noStrike">
                <a:solidFill>
                  <a:srgbClr val="000000"/>
                </a:solidFill>
                <a:latin typeface="Cambria"/>
              </a:rPr>
              <a:t>WP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2" name="object 22"/>
          <p:cNvSpPr/>
          <p:nvPr/>
        </p:nvSpPr>
        <p:spPr>
          <a:xfrm>
            <a:off x="8331840" y="5929560"/>
            <a:ext cx="3844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59" strike="noStrike">
                <a:solidFill>
                  <a:srgbClr val="000000"/>
                </a:solidFill>
                <a:latin typeface="Cambria"/>
              </a:rPr>
              <a:t>RP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3" name="object 23"/>
          <p:cNvSpPr/>
          <p:nvPr/>
        </p:nvSpPr>
        <p:spPr>
          <a:xfrm>
            <a:off x="10400040" y="1345320"/>
            <a:ext cx="778680" cy="16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08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87" strike="noStrike">
                <a:solidFill>
                  <a:srgbClr val="00afef"/>
                </a:solidFill>
                <a:latin typeface="Cambria"/>
              </a:rPr>
              <a:t>RCLK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738"/>
              </a:spcBef>
              <a:buNone/>
            </a:pPr>
            <a:r>
              <a:rPr b="1" lang="en-US" sz="1800" spc="43" strike="noStrike">
                <a:solidFill>
                  <a:srgbClr val="00af50"/>
                </a:solidFill>
                <a:latin typeface="Cambria"/>
              </a:rPr>
              <a:t>W</a:t>
            </a:r>
            <a:r>
              <a:rPr b="1" lang="en-US" sz="1800" spc="352" strike="noStrike">
                <a:solidFill>
                  <a:srgbClr val="00af50"/>
                </a:solidFill>
                <a:latin typeface="Cambria"/>
              </a:rPr>
              <a:t>C</a:t>
            </a:r>
            <a:r>
              <a:rPr b="1" lang="en-US" sz="1800" spc="262" strike="noStrike">
                <a:solidFill>
                  <a:srgbClr val="00af50"/>
                </a:solidFill>
                <a:latin typeface="Cambria"/>
              </a:rPr>
              <a:t>LK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4" name="object 24"/>
          <p:cNvSpPr/>
          <p:nvPr/>
        </p:nvSpPr>
        <p:spPr>
          <a:xfrm>
            <a:off x="7874640" y="4627800"/>
            <a:ext cx="1938240" cy="190080"/>
          </a:xfrm>
          <a:custGeom>
            <a:avLst/>
            <a:gdLst/>
            <a:ah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object 25"/>
          <p:cNvSpPr/>
          <p:nvPr/>
        </p:nvSpPr>
        <p:spPr>
          <a:xfrm>
            <a:off x="7874640" y="5115240"/>
            <a:ext cx="1938240" cy="190080"/>
          </a:xfrm>
          <a:custGeom>
            <a:avLst/>
            <a:gdLst/>
            <a:ah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6" name="object 26"/>
          <p:cNvSpPr/>
          <p:nvPr/>
        </p:nvSpPr>
        <p:spPr>
          <a:xfrm>
            <a:off x="483120" y="4628880"/>
            <a:ext cx="1707120" cy="190080"/>
          </a:xfrm>
          <a:custGeom>
            <a:avLst/>
            <a:gdLst/>
            <a:ah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a4a4a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7" name="object 27"/>
          <p:cNvSpPr/>
          <p:nvPr/>
        </p:nvSpPr>
        <p:spPr>
          <a:xfrm>
            <a:off x="483120" y="5100120"/>
            <a:ext cx="1706400" cy="190080"/>
          </a:xfrm>
          <a:custGeom>
            <a:avLst/>
            <a:gdLst/>
            <a:ah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object 28"/>
          <p:cNvSpPr/>
          <p:nvPr/>
        </p:nvSpPr>
        <p:spPr>
          <a:xfrm>
            <a:off x="7827480" y="4321440"/>
            <a:ext cx="12006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82" strike="noStrike">
                <a:solidFill>
                  <a:srgbClr val="00af50"/>
                </a:solidFill>
                <a:latin typeface="Cambria"/>
              </a:rPr>
              <a:t>EMPTY=</a:t>
            </a:r>
            <a:r>
              <a:rPr b="0" lang="en-US" sz="1800" spc="24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39" name="object 29"/>
          <p:cNvSpPr/>
          <p:nvPr/>
        </p:nvSpPr>
        <p:spPr>
          <a:xfrm>
            <a:off x="7236000" y="4854600"/>
            <a:ext cx="23223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94" strike="noStrike">
                <a:solidFill>
                  <a:srgbClr val="00af50"/>
                </a:solidFill>
                <a:latin typeface="Cambria"/>
              </a:rPr>
              <a:t>ALMOST_EMPTY=</a:t>
            </a:r>
            <a:r>
              <a:rPr b="0" lang="en-US" sz="1800" spc="49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4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0" name="object 30"/>
          <p:cNvSpPr/>
          <p:nvPr/>
        </p:nvSpPr>
        <p:spPr>
          <a:xfrm>
            <a:off x="1338120" y="4321440"/>
            <a:ext cx="9961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214" strike="noStrike">
                <a:solidFill>
                  <a:srgbClr val="7e7e7e"/>
                </a:solidFill>
                <a:latin typeface="Cambria"/>
              </a:rPr>
              <a:t>FULL=</a:t>
            </a:r>
            <a:r>
              <a:rPr b="0" lang="en-US" sz="1800" spc="24" strike="noStrike">
                <a:solidFill>
                  <a:srgbClr val="7e7e7e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7e7e7e"/>
                </a:solidFill>
                <a:latin typeface="Cambria"/>
              </a:rPr>
              <a:t>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1" name="object 31"/>
          <p:cNvSpPr/>
          <p:nvPr/>
        </p:nvSpPr>
        <p:spPr>
          <a:xfrm>
            <a:off x="344880" y="4854600"/>
            <a:ext cx="21186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208" strike="noStrike">
                <a:solidFill>
                  <a:srgbClr val="00af50"/>
                </a:solidFill>
                <a:latin typeface="Cambria"/>
              </a:rPr>
              <a:t>ALMOST_FULL=</a:t>
            </a:r>
            <a:r>
              <a:rPr b="0" lang="en-US" sz="1800" spc="32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4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" name="object 3"/>
          <p:cNvGrpSpPr/>
          <p:nvPr/>
        </p:nvGrpSpPr>
        <p:grpSpPr>
          <a:xfrm>
            <a:off x="771840" y="2022480"/>
            <a:ext cx="9252000" cy="628200"/>
            <a:chOff x="771840" y="2022480"/>
            <a:chExt cx="9252000" cy="628200"/>
          </a:xfrm>
        </p:grpSpPr>
        <p:sp>
          <p:nvSpPr>
            <p:cNvPr id="543" name="object 4"/>
            <p:cNvSpPr/>
            <p:nvPr/>
          </p:nvSpPr>
          <p:spPr>
            <a:xfrm>
              <a:off x="867240" y="2046600"/>
              <a:ext cx="5100120" cy="604080"/>
            </a:xfrm>
            <a:custGeom>
              <a:avLst/>
              <a:gdLst/>
              <a:ahLst/>
              <a:rect l="l" t="t" r="r" b="b"/>
              <a:pathLst>
                <a:path w="5100320" h="604519">
                  <a:moveTo>
                    <a:pt x="0" y="604519"/>
                  </a:moveTo>
                  <a:lnTo>
                    <a:pt x="0" y="27431"/>
                  </a:lnTo>
                </a:path>
                <a:path w="5100320" h="604519">
                  <a:moveTo>
                    <a:pt x="0" y="27431"/>
                  </a:moveTo>
                  <a:lnTo>
                    <a:pt x="284086" y="27431"/>
                  </a:lnTo>
                </a:path>
                <a:path w="5100320" h="604519">
                  <a:moveTo>
                    <a:pt x="283463" y="604519"/>
                  </a:moveTo>
                  <a:lnTo>
                    <a:pt x="283463" y="27431"/>
                  </a:lnTo>
                </a:path>
                <a:path w="5100320" h="604519">
                  <a:moveTo>
                    <a:pt x="283463" y="597407"/>
                  </a:moveTo>
                  <a:lnTo>
                    <a:pt x="567563" y="597407"/>
                  </a:lnTo>
                </a:path>
                <a:path w="5100320" h="604519">
                  <a:moveTo>
                    <a:pt x="560832" y="598423"/>
                  </a:moveTo>
                  <a:lnTo>
                    <a:pt x="560832" y="21335"/>
                  </a:lnTo>
                </a:path>
                <a:path w="5100320" h="604519">
                  <a:moveTo>
                    <a:pt x="560832" y="21335"/>
                  </a:moveTo>
                  <a:lnTo>
                    <a:pt x="844931" y="21335"/>
                  </a:lnTo>
                </a:path>
                <a:path w="5100320" h="604519">
                  <a:moveTo>
                    <a:pt x="844295" y="598423"/>
                  </a:moveTo>
                  <a:lnTo>
                    <a:pt x="844295" y="21335"/>
                  </a:lnTo>
                </a:path>
                <a:path w="5100320" h="604519">
                  <a:moveTo>
                    <a:pt x="844295" y="591312"/>
                  </a:moveTo>
                  <a:lnTo>
                    <a:pt x="1128395" y="591312"/>
                  </a:lnTo>
                </a:path>
                <a:path w="5100320" h="604519">
                  <a:moveTo>
                    <a:pt x="1133856" y="598423"/>
                  </a:moveTo>
                  <a:lnTo>
                    <a:pt x="1133856" y="21335"/>
                  </a:lnTo>
                </a:path>
                <a:path w="5100320" h="604519">
                  <a:moveTo>
                    <a:pt x="1133856" y="21335"/>
                  </a:moveTo>
                  <a:lnTo>
                    <a:pt x="1417955" y="21335"/>
                  </a:lnTo>
                </a:path>
                <a:path w="5100320" h="604519">
                  <a:moveTo>
                    <a:pt x="1417320" y="598423"/>
                  </a:moveTo>
                  <a:lnTo>
                    <a:pt x="1417320" y="21335"/>
                  </a:lnTo>
                </a:path>
                <a:path w="5100320" h="604519">
                  <a:moveTo>
                    <a:pt x="1417320" y="591312"/>
                  </a:moveTo>
                  <a:lnTo>
                    <a:pt x="1701419" y="591312"/>
                  </a:lnTo>
                </a:path>
                <a:path w="5100320" h="604519">
                  <a:moveTo>
                    <a:pt x="1694688" y="589279"/>
                  </a:moveTo>
                  <a:lnTo>
                    <a:pt x="1694688" y="12191"/>
                  </a:lnTo>
                </a:path>
                <a:path w="5100320" h="604519">
                  <a:moveTo>
                    <a:pt x="1694688" y="12191"/>
                  </a:moveTo>
                  <a:lnTo>
                    <a:pt x="1978787" y="12191"/>
                  </a:lnTo>
                </a:path>
                <a:path w="5100320" h="604519">
                  <a:moveTo>
                    <a:pt x="1978152" y="589279"/>
                  </a:moveTo>
                  <a:lnTo>
                    <a:pt x="1978152" y="12191"/>
                  </a:lnTo>
                </a:path>
                <a:path w="5100320" h="604519">
                  <a:moveTo>
                    <a:pt x="1978152" y="582167"/>
                  </a:moveTo>
                  <a:lnTo>
                    <a:pt x="2262251" y="582167"/>
                  </a:lnTo>
                </a:path>
                <a:path w="5100320" h="604519">
                  <a:moveTo>
                    <a:pt x="2267712" y="598423"/>
                  </a:moveTo>
                  <a:lnTo>
                    <a:pt x="2267712" y="21335"/>
                  </a:lnTo>
                </a:path>
                <a:path w="5100320" h="604519">
                  <a:moveTo>
                    <a:pt x="2267712" y="21335"/>
                  </a:moveTo>
                  <a:lnTo>
                    <a:pt x="2551810" y="21335"/>
                  </a:lnTo>
                </a:path>
                <a:path w="5100320" h="604519">
                  <a:moveTo>
                    <a:pt x="2551176" y="598423"/>
                  </a:moveTo>
                  <a:lnTo>
                    <a:pt x="2551176" y="21335"/>
                  </a:lnTo>
                </a:path>
                <a:path w="5100320" h="604519">
                  <a:moveTo>
                    <a:pt x="2551176" y="591312"/>
                  </a:moveTo>
                  <a:lnTo>
                    <a:pt x="2835274" y="591312"/>
                  </a:lnTo>
                </a:path>
                <a:path w="5100320" h="604519">
                  <a:moveTo>
                    <a:pt x="2828544" y="589279"/>
                  </a:moveTo>
                  <a:lnTo>
                    <a:pt x="2828544" y="12191"/>
                  </a:lnTo>
                </a:path>
                <a:path w="5100320" h="604519">
                  <a:moveTo>
                    <a:pt x="2828544" y="12191"/>
                  </a:moveTo>
                  <a:lnTo>
                    <a:pt x="3112643" y="12191"/>
                  </a:lnTo>
                </a:path>
                <a:path w="5100320" h="604519">
                  <a:moveTo>
                    <a:pt x="3112008" y="589279"/>
                  </a:moveTo>
                  <a:lnTo>
                    <a:pt x="3112008" y="12191"/>
                  </a:lnTo>
                </a:path>
                <a:path w="5100320" h="604519">
                  <a:moveTo>
                    <a:pt x="3112008" y="582167"/>
                  </a:moveTo>
                  <a:lnTo>
                    <a:pt x="3396106" y="582167"/>
                  </a:lnTo>
                </a:path>
                <a:path w="5100320" h="604519">
                  <a:moveTo>
                    <a:pt x="3401568" y="589279"/>
                  </a:moveTo>
                  <a:lnTo>
                    <a:pt x="3401568" y="12191"/>
                  </a:lnTo>
                </a:path>
                <a:path w="5100320" h="604519">
                  <a:moveTo>
                    <a:pt x="3401568" y="12191"/>
                  </a:moveTo>
                  <a:lnTo>
                    <a:pt x="3685667" y="12191"/>
                  </a:lnTo>
                </a:path>
                <a:path w="5100320" h="604519">
                  <a:moveTo>
                    <a:pt x="3685031" y="589279"/>
                  </a:moveTo>
                  <a:lnTo>
                    <a:pt x="3685031" y="12191"/>
                  </a:lnTo>
                </a:path>
                <a:path w="5100320" h="604519">
                  <a:moveTo>
                    <a:pt x="3685031" y="582167"/>
                  </a:moveTo>
                  <a:lnTo>
                    <a:pt x="3969130" y="582167"/>
                  </a:lnTo>
                </a:path>
                <a:path w="5100320" h="604519">
                  <a:moveTo>
                    <a:pt x="3962400" y="583183"/>
                  </a:moveTo>
                  <a:lnTo>
                    <a:pt x="3962400" y="6095"/>
                  </a:lnTo>
                </a:path>
                <a:path w="5100320" h="604519">
                  <a:moveTo>
                    <a:pt x="3962400" y="6095"/>
                  </a:moveTo>
                  <a:lnTo>
                    <a:pt x="4246499" y="6095"/>
                  </a:lnTo>
                </a:path>
                <a:path w="5100320" h="604519">
                  <a:moveTo>
                    <a:pt x="4245864" y="583183"/>
                  </a:moveTo>
                  <a:lnTo>
                    <a:pt x="4245864" y="6095"/>
                  </a:lnTo>
                </a:path>
                <a:path w="5100320" h="604519">
                  <a:moveTo>
                    <a:pt x="4245864" y="576071"/>
                  </a:moveTo>
                  <a:lnTo>
                    <a:pt x="4529963" y="576071"/>
                  </a:lnTo>
                </a:path>
                <a:path w="5100320" h="604519">
                  <a:moveTo>
                    <a:pt x="4532376" y="583183"/>
                  </a:moveTo>
                  <a:lnTo>
                    <a:pt x="4532376" y="6095"/>
                  </a:lnTo>
                </a:path>
                <a:path w="5100320" h="604519">
                  <a:moveTo>
                    <a:pt x="4532376" y="6095"/>
                  </a:moveTo>
                  <a:lnTo>
                    <a:pt x="4816475" y="6095"/>
                  </a:lnTo>
                </a:path>
                <a:path w="5100320" h="604519">
                  <a:moveTo>
                    <a:pt x="4815840" y="583183"/>
                  </a:moveTo>
                  <a:lnTo>
                    <a:pt x="4815840" y="6095"/>
                  </a:lnTo>
                </a:path>
                <a:path w="5100320" h="604519">
                  <a:moveTo>
                    <a:pt x="4815840" y="576071"/>
                  </a:moveTo>
                  <a:lnTo>
                    <a:pt x="5099939" y="576071"/>
                  </a:lnTo>
                </a:path>
                <a:path w="5100320" h="604519">
                  <a:moveTo>
                    <a:pt x="5093208" y="577088"/>
                  </a:moveTo>
                  <a:lnTo>
                    <a:pt x="5093208" y="0"/>
                  </a:lnTo>
                </a:path>
              </a:pathLst>
            </a:custGeom>
            <a:noFill/>
            <a:ln w="50800">
              <a:solidFill>
                <a:srgbClr val="00af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4" name="object 5"/>
            <p:cNvSpPr/>
            <p:nvPr/>
          </p:nvSpPr>
          <p:spPr>
            <a:xfrm>
              <a:off x="5960520" y="2046600"/>
              <a:ext cx="567360" cy="576720"/>
            </a:xfrm>
            <a:custGeom>
              <a:avLst/>
              <a:gdLst/>
              <a:ahLst/>
              <a:rect l="l" t="t" r="r" b="b"/>
              <a:pathLst>
                <a:path w="567690" h="577214">
                  <a:moveTo>
                    <a:pt x="0" y="0"/>
                  </a:moveTo>
                  <a:lnTo>
                    <a:pt x="284099" y="0"/>
                  </a:lnTo>
                </a:path>
                <a:path w="567690" h="577214">
                  <a:moveTo>
                    <a:pt x="283463" y="577088"/>
                  </a:moveTo>
                  <a:lnTo>
                    <a:pt x="283463" y="0"/>
                  </a:lnTo>
                </a:path>
                <a:path w="567690" h="577214">
                  <a:moveTo>
                    <a:pt x="283463" y="566927"/>
                  </a:moveTo>
                  <a:lnTo>
                    <a:pt x="567563" y="566927"/>
                  </a:lnTo>
                </a:path>
              </a:pathLst>
            </a:custGeom>
            <a:noFill/>
            <a:ln w="508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5" name="object 6"/>
            <p:cNvSpPr/>
            <p:nvPr/>
          </p:nvSpPr>
          <p:spPr>
            <a:xfrm>
              <a:off x="6533280" y="2031480"/>
              <a:ext cx="3398040" cy="592200"/>
            </a:xfrm>
            <a:custGeom>
              <a:avLst/>
              <a:gdLst/>
              <a:ahLst/>
              <a:rect l="l" t="t" r="r" b="b"/>
              <a:pathLst>
                <a:path w="3398520" h="592455">
                  <a:moveTo>
                    <a:pt x="0" y="592328"/>
                  </a:moveTo>
                  <a:lnTo>
                    <a:pt x="0" y="15240"/>
                  </a:lnTo>
                </a:path>
                <a:path w="3398520" h="592455">
                  <a:moveTo>
                    <a:pt x="0" y="15240"/>
                  </a:moveTo>
                  <a:lnTo>
                    <a:pt x="284098" y="15240"/>
                  </a:lnTo>
                </a:path>
                <a:path w="3398520" h="592455">
                  <a:moveTo>
                    <a:pt x="283463" y="592328"/>
                  </a:moveTo>
                  <a:lnTo>
                    <a:pt x="283463" y="15240"/>
                  </a:lnTo>
                </a:path>
                <a:path w="3398520" h="592455">
                  <a:moveTo>
                    <a:pt x="283463" y="582168"/>
                  </a:moveTo>
                  <a:lnTo>
                    <a:pt x="567562" y="582168"/>
                  </a:lnTo>
                </a:path>
                <a:path w="3398520" h="592455">
                  <a:moveTo>
                    <a:pt x="560831" y="583184"/>
                  </a:moveTo>
                  <a:lnTo>
                    <a:pt x="560831" y="6096"/>
                  </a:lnTo>
                </a:path>
                <a:path w="3398520" h="592455">
                  <a:moveTo>
                    <a:pt x="560831" y="6096"/>
                  </a:moveTo>
                  <a:lnTo>
                    <a:pt x="844930" y="6096"/>
                  </a:lnTo>
                </a:path>
                <a:path w="3398520" h="592455">
                  <a:moveTo>
                    <a:pt x="844295" y="583184"/>
                  </a:moveTo>
                  <a:lnTo>
                    <a:pt x="844295" y="6096"/>
                  </a:lnTo>
                </a:path>
                <a:path w="3398520" h="592455">
                  <a:moveTo>
                    <a:pt x="844295" y="576072"/>
                  </a:moveTo>
                  <a:lnTo>
                    <a:pt x="1128394" y="576072"/>
                  </a:lnTo>
                </a:path>
                <a:path w="3398520" h="592455">
                  <a:moveTo>
                    <a:pt x="1133855" y="592328"/>
                  </a:moveTo>
                  <a:lnTo>
                    <a:pt x="1133855" y="15240"/>
                  </a:lnTo>
                </a:path>
                <a:path w="3398520" h="592455">
                  <a:moveTo>
                    <a:pt x="1133855" y="15240"/>
                  </a:moveTo>
                  <a:lnTo>
                    <a:pt x="1417954" y="15240"/>
                  </a:lnTo>
                </a:path>
                <a:path w="3398520" h="592455">
                  <a:moveTo>
                    <a:pt x="1417319" y="592328"/>
                  </a:moveTo>
                  <a:lnTo>
                    <a:pt x="1417319" y="15240"/>
                  </a:lnTo>
                </a:path>
                <a:path w="3398520" h="592455">
                  <a:moveTo>
                    <a:pt x="1417319" y="582168"/>
                  </a:moveTo>
                  <a:lnTo>
                    <a:pt x="1701418" y="582168"/>
                  </a:lnTo>
                </a:path>
                <a:path w="3398520" h="592455">
                  <a:moveTo>
                    <a:pt x="1694687" y="583184"/>
                  </a:moveTo>
                  <a:lnTo>
                    <a:pt x="1694687" y="6096"/>
                  </a:lnTo>
                </a:path>
                <a:path w="3398520" h="592455">
                  <a:moveTo>
                    <a:pt x="1694687" y="6096"/>
                  </a:moveTo>
                  <a:lnTo>
                    <a:pt x="1978786" y="6096"/>
                  </a:lnTo>
                </a:path>
                <a:path w="3398520" h="592455">
                  <a:moveTo>
                    <a:pt x="1978152" y="583184"/>
                  </a:moveTo>
                  <a:lnTo>
                    <a:pt x="1978152" y="6096"/>
                  </a:lnTo>
                </a:path>
                <a:path w="3398520" h="592455">
                  <a:moveTo>
                    <a:pt x="1978152" y="576072"/>
                  </a:moveTo>
                  <a:lnTo>
                    <a:pt x="2262251" y="576072"/>
                  </a:lnTo>
                </a:path>
                <a:path w="3398520" h="592455">
                  <a:moveTo>
                    <a:pt x="2267711" y="583184"/>
                  </a:moveTo>
                  <a:lnTo>
                    <a:pt x="2267711" y="6096"/>
                  </a:lnTo>
                </a:path>
                <a:path w="3398520" h="592455">
                  <a:moveTo>
                    <a:pt x="2267711" y="6096"/>
                  </a:moveTo>
                  <a:lnTo>
                    <a:pt x="2551810" y="6096"/>
                  </a:lnTo>
                </a:path>
                <a:path w="3398520" h="592455">
                  <a:moveTo>
                    <a:pt x="2551176" y="583184"/>
                  </a:moveTo>
                  <a:lnTo>
                    <a:pt x="2551176" y="6096"/>
                  </a:lnTo>
                </a:path>
                <a:path w="3398520" h="592455">
                  <a:moveTo>
                    <a:pt x="2551176" y="576072"/>
                  </a:moveTo>
                  <a:lnTo>
                    <a:pt x="2835275" y="576072"/>
                  </a:lnTo>
                </a:path>
                <a:path w="3398520" h="592455">
                  <a:moveTo>
                    <a:pt x="2828543" y="577088"/>
                  </a:moveTo>
                  <a:lnTo>
                    <a:pt x="2828543" y="0"/>
                  </a:lnTo>
                </a:path>
                <a:path w="3398520" h="592455">
                  <a:moveTo>
                    <a:pt x="2828543" y="0"/>
                  </a:moveTo>
                  <a:lnTo>
                    <a:pt x="3112642" y="0"/>
                  </a:lnTo>
                </a:path>
                <a:path w="3398520" h="592455">
                  <a:moveTo>
                    <a:pt x="3112007" y="577088"/>
                  </a:moveTo>
                  <a:lnTo>
                    <a:pt x="3112007" y="0"/>
                  </a:lnTo>
                </a:path>
                <a:path w="3398520" h="592455">
                  <a:moveTo>
                    <a:pt x="3112007" y="569976"/>
                  </a:moveTo>
                  <a:lnTo>
                    <a:pt x="3396106" y="569976"/>
                  </a:lnTo>
                </a:path>
                <a:path w="3398520" h="592455">
                  <a:moveTo>
                    <a:pt x="3398519" y="577088"/>
                  </a:moveTo>
                  <a:lnTo>
                    <a:pt x="3398519" y="0"/>
                  </a:lnTo>
                </a:path>
              </a:pathLst>
            </a:custGeom>
            <a:noFill/>
            <a:ln w="50800">
              <a:solidFill>
                <a:srgbClr val="00af5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6" name="object 7"/>
            <p:cNvSpPr/>
            <p:nvPr/>
          </p:nvSpPr>
          <p:spPr>
            <a:xfrm>
              <a:off x="771840" y="2031480"/>
              <a:ext cx="4731840" cy="613800"/>
            </a:xfrm>
            <a:custGeom>
              <a:avLst/>
              <a:gdLst/>
              <a:ahLst/>
              <a:rect l="l" t="t" r="r" b="b"/>
              <a:pathLst>
                <a:path w="4732020" h="614044">
                  <a:moveTo>
                    <a:pt x="190500" y="211836"/>
                  </a:moveTo>
                  <a:lnTo>
                    <a:pt x="174625" y="180086"/>
                  </a:lnTo>
                  <a:lnTo>
                    <a:pt x="95250" y="21336"/>
                  </a:lnTo>
                  <a:lnTo>
                    <a:pt x="0" y="211836"/>
                  </a:lnTo>
                  <a:lnTo>
                    <a:pt x="63500" y="211836"/>
                  </a:lnTo>
                  <a:lnTo>
                    <a:pt x="63500" y="598424"/>
                  </a:lnTo>
                  <a:lnTo>
                    <a:pt x="127000" y="598424"/>
                  </a:lnTo>
                  <a:lnTo>
                    <a:pt x="127000" y="211836"/>
                  </a:lnTo>
                  <a:lnTo>
                    <a:pt x="190500" y="211836"/>
                  </a:lnTo>
                  <a:close/>
                </a:path>
                <a:path w="4732020" h="614044">
                  <a:moveTo>
                    <a:pt x="751332" y="217932"/>
                  </a:moveTo>
                  <a:lnTo>
                    <a:pt x="735457" y="186182"/>
                  </a:lnTo>
                  <a:lnTo>
                    <a:pt x="656082" y="27432"/>
                  </a:lnTo>
                  <a:lnTo>
                    <a:pt x="560832" y="217932"/>
                  </a:lnTo>
                  <a:lnTo>
                    <a:pt x="624332" y="217932"/>
                  </a:lnTo>
                  <a:lnTo>
                    <a:pt x="624332" y="604520"/>
                  </a:lnTo>
                  <a:lnTo>
                    <a:pt x="687832" y="604520"/>
                  </a:lnTo>
                  <a:lnTo>
                    <a:pt x="687832" y="217932"/>
                  </a:lnTo>
                  <a:lnTo>
                    <a:pt x="751332" y="217932"/>
                  </a:lnTo>
                  <a:close/>
                </a:path>
                <a:path w="4732020" h="614044">
                  <a:moveTo>
                    <a:pt x="1324356" y="205740"/>
                  </a:moveTo>
                  <a:lnTo>
                    <a:pt x="1308481" y="173990"/>
                  </a:lnTo>
                  <a:lnTo>
                    <a:pt x="1229106" y="15240"/>
                  </a:lnTo>
                  <a:lnTo>
                    <a:pt x="1133856" y="205740"/>
                  </a:lnTo>
                  <a:lnTo>
                    <a:pt x="1197356" y="205740"/>
                  </a:lnTo>
                  <a:lnTo>
                    <a:pt x="1197356" y="592328"/>
                  </a:lnTo>
                  <a:lnTo>
                    <a:pt x="1260856" y="592328"/>
                  </a:lnTo>
                  <a:lnTo>
                    <a:pt x="1260856" y="205740"/>
                  </a:lnTo>
                  <a:lnTo>
                    <a:pt x="1324356" y="205740"/>
                  </a:lnTo>
                  <a:close/>
                </a:path>
                <a:path w="4732020" h="614044">
                  <a:moveTo>
                    <a:pt x="1885188" y="211836"/>
                  </a:moveTo>
                  <a:lnTo>
                    <a:pt x="1869313" y="180086"/>
                  </a:lnTo>
                  <a:lnTo>
                    <a:pt x="1789938" y="21336"/>
                  </a:lnTo>
                  <a:lnTo>
                    <a:pt x="1694688" y="211836"/>
                  </a:lnTo>
                  <a:lnTo>
                    <a:pt x="1758188" y="211836"/>
                  </a:lnTo>
                  <a:lnTo>
                    <a:pt x="1758188" y="598424"/>
                  </a:lnTo>
                  <a:lnTo>
                    <a:pt x="1821688" y="598424"/>
                  </a:lnTo>
                  <a:lnTo>
                    <a:pt x="1821688" y="211836"/>
                  </a:lnTo>
                  <a:lnTo>
                    <a:pt x="1885188" y="211836"/>
                  </a:lnTo>
                  <a:close/>
                </a:path>
                <a:path w="4732020" h="614044">
                  <a:moveTo>
                    <a:pt x="2458212" y="217932"/>
                  </a:moveTo>
                  <a:lnTo>
                    <a:pt x="2442337" y="186182"/>
                  </a:lnTo>
                  <a:lnTo>
                    <a:pt x="2362962" y="27432"/>
                  </a:lnTo>
                  <a:lnTo>
                    <a:pt x="2267712" y="217932"/>
                  </a:lnTo>
                  <a:lnTo>
                    <a:pt x="2331212" y="217932"/>
                  </a:lnTo>
                  <a:lnTo>
                    <a:pt x="2331212" y="604520"/>
                  </a:lnTo>
                  <a:lnTo>
                    <a:pt x="2394712" y="604520"/>
                  </a:lnTo>
                  <a:lnTo>
                    <a:pt x="2394712" y="217932"/>
                  </a:lnTo>
                  <a:lnTo>
                    <a:pt x="2458212" y="217932"/>
                  </a:lnTo>
                  <a:close/>
                </a:path>
                <a:path w="4732020" h="614044">
                  <a:moveTo>
                    <a:pt x="3019044" y="227076"/>
                  </a:moveTo>
                  <a:lnTo>
                    <a:pt x="3003169" y="195326"/>
                  </a:lnTo>
                  <a:lnTo>
                    <a:pt x="2923794" y="36576"/>
                  </a:lnTo>
                  <a:lnTo>
                    <a:pt x="2828544" y="227076"/>
                  </a:lnTo>
                  <a:lnTo>
                    <a:pt x="2892044" y="227076"/>
                  </a:lnTo>
                  <a:lnTo>
                    <a:pt x="2892044" y="613664"/>
                  </a:lnTo>
                  <a:lnTo>
                    <a:pt x="2955544" y="613664"/>
                  </a:lnTo>
                  <a:lnTo>
                    <a:pt x="2955544" y="227076"/>
                  </a:lnTo>
                  <a:lnTo>
                    <a:pt x="3019044" y="227076"/>
                  </a:lnTo>
                  <a:close/>
                </a:path>
                <a:path w="4732020" h="614044">
                  <a:moveTo>
                    <a:pt x="3592068" y="211836"/>
                  </a:moveTo>
                  <a:lnTo>
                    <a:pt x="3576193" y="180086"/>
                  </a:lnTo>
                  <a:lnTo>
                    <a:pt x="3496818" y="21336"/>
                  </a:lnTo>
                  <a:lnTo>
                    <a:pt x="3401568" y="211836"/>
                  </a:lnTo>
                  <a:lnTo>
                    <a:pt x="3465068" y="211836"/>
                  </a:lnTo>
                  <a:lnTo>
                    <a:pt x="3465068" y="598424"/>
                  </a:lnTo>
                  <a:lnTo>
                    <a:pt x="3528568" y="598424"/>
                  </a:lnTo>
                  <a:lnTo>
                    <a:pt x="3528568" y="211836"/>
                  </a:lnTo>
                  <a:lnTo>
                    <a:pt x="3592068" y="211836"/>
                  </a:lnTo>
                  <a:close/>
                </a:path>
                <a:path w="4732020" h="614044">
                  <a:moveTo>
                    <a:pt x="4152900" y="217932"/>
                  </a:moveTo>
                  <a:lnTo>
                    <a:pt x="4137025" y="186182"/>
                  </a:lnTo>
                  <a:lnTo>
                    <a:pt x="4057650" y="27432"/>
                  </a:lnTo>
                  <a:lnTo>
                    <a:pt x="3962400" y="217932"/>
                  </a:lnTo>
                  <a:lnTo>
                    <a:pt x="4025900" y="217932"/>
                  </a:lnTo>
                  <a:lnTo>
                    <a:pt x="4025900" y="604520"/>
                  </a:lnTo>
                  <a:lnTo>
                    <a:pt x="4089400" y="604520"/>
                  </a:lnTo>
                  <a:lnTo>
                    <a:pt x="4089400" y="217932"/>
                  </a:lnTo>
                  <a:lnTo>
                    <a:pt x="4152900" y="217932"/>
                  </a:lnTo>
                  <a:close/>
                </a:path>
                <a:path w="4732020" h="614044">
                  <a:moveTo>
                    <a:pt x="4732020" y="190500"/>
                  </a:moveTo>
                  <a:lnTo>
                    <a:pt x="4716145" y="158750"/>
                  </a:lnTo>
                  <a:lnTo>
                    <a:pt x="4636770" y="0"/>
                  </a:lnTo>
                  <a:lnTo>
                    <a:pt x="4541520" y="190500"/>
                  </a:lnTo>
                  <a:lnTo>
                    <a:pt x="4605020" y="190500"/>
                  </a:lnTo>
                  <a:lnTo>
                    <a:pt x="4605020" y="577088"/>
                  </a:lnTo>
                  <a:lnTo>
                    <a:pt x="4668520" y="577088"/>
                  </a:lnTo>
                  <a:lnTo>
                    <a:pt x="4668520" y="190500"/>
                  </a:lnTo>
                  <a:lnTo>
                    <a:pt x="4732020" y="190500"/>
                  </a:lnTo>
                  <a:close/>
                </a:path>
              </a:pathLst>
            </a:custGeom>
            <a:solidFill>
              <a:srgbClr val="00a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7" name="object 8"/>
            <p:cNvSpPr/>
            <p:nvPr/>
          </p:nvSpPr>
          <p:spPr>
            <a:xfrm>
              <a:off x="5874120" y="2037600"/>
              <a:ext cx="190080" cy="576720"/>
            </a:xfrm>
            <a:custGeom>
              <a:avLst/>
              <a:gdLst/>
              <a:ahLst/>
              <a:rect l="l" t="t" r="r" b="b"/>
              <a:pathLst>
                <a:path w="190500" h="577214">
                  <a:moveTo>
                    <a:pt x="127000" y="158750"/>
                  </a:moveTo>
                  <a:lnTo>
                    <a:pt x="63500" y="158750"/>
                  </a:lnTo>
                  <a:lnTo>
                    <a:pt x="63500" y="577088"/>
                  </a:lnTo>
                  <a:lnTo>
                    <a:pt x="127000" y="577088"/>
                  </a:lnTo>
                  <a:lnTo>
                    <a:pt x="127000" y="158750"/>
                  </a:lnTo>
                  <a:close/>
                </a:path>
                <a:path w="190500" h="577214">
                  <a:moveTo>
                    <a:pt x="95250" y="0"/>
                  </a:moveTo>
                  <a:lnTo>
                    <a:pt x="0" y="190500"/>
                  </a:lnTo>
                  <a:lnTo>
                    <a:pt x="63500" y="190500"/>
                  </a:lnTo>
                  <a:lnTo>
                    <a:pt x="63500" y="158750"/>
                  </a:lnTo>
                  <a:lnTo>
                    <a:pt x="174625" y="158750"/>
                  </a:lnTo>
                  <a:lnTo>
                    <a:pt x="95250" y="0"/>
                  </a:lnTo>
                  <a:close/>
                </a:path>
                <a:path w="190500" h="577214">
                  <a:moveTo>
                    <a:pt x="174625" y="158750"/>
                  </a:moveTo>
                  <a:lnTo>
                    <a:pt x="127000" y="158750"/>
                  </a:lnTo>
                  <a:lnTo>
                    <a:pt x="127000" y="190500"/>
                  </a:lnTo>
                  <a:lnTo>
                    <a:pt x="190500" y="190500"/>
                  </a:lnTo>
                  <a:lnTo>
                    <a:pt x="174625" y="15875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object 9"/>
            <p:cNvSpPr/>
            <p:nvPr/>
          </p:nvSpPr>
          <p:spPr>
            <a:xfrm>
              <a:off x="6447240" y="2022480"/>
              <a:ext cx="3576600" cy="607320"/>
            </a:xfrm>
            <a:custGeom>
              <a:avLst/>
              <a:gdLst/>
              <a:ahLst/>
              <a:rect l="l" t="t" r="r" b="b"/>
              <a:pathLst>
                <a:path w="3576954" h="607694">
                  <a:moveTo>
                    <a:pt x="190487" y="190500"/>
                  </a:moveTo>
                  <a:lnTo>
                    <a:pt x="174612" y="158750"/>
                  </a:lnTo>
                  <a:lnTo>
                    <a:pt x="95237" y="0"/>
                  </a:lnTo>
                  <a:lnTo>
                    <a:pt x="0" y="190500"/>
                  </a:lnTo>
                  <a:lnTo>
                    <a:pt x="63487" y="190500"/>
                  </a:lnTo>
                  <a:lnTo>
                    <a:pt x="63487" y="577088"/>
                  </a:lnTo>
                  <a:lnTo>
                    <a:pt x="126987" y="577088"/>
                  </a:lnTo>
                  <a:lnTo>
                    <a:pt x="126987" y="190500"/>
                  </a:lnTo>
                  <a:lnTo>
                    <a:pt x="190487" y="190500"/>
                  </a:lnTo>
                  <a:close/>
                </a:path>
                <a:path w="3576954" h="607694">
                  <a:moveTo>
                    <a:pt x="751332" y="199644"/>
                  </a:moveTo>
                  <a:lnTo>
                    <a:pt x="735457" y="167894"/>
                  </a:lnTo>
                  <a:lnTo>
                    <a:pt x="656082" y="9144"/>
                  </a:lnTo>
                  <a:lnTo>
                    <a:pt x="560832" y="199644"/>
                  </a:lnTo>
                  <a:lnTo>
                    <a:pt x="624332" y="199644"/>
                  </a:lnTo>
                  <a:lnTo>
                    <a:pt x="624332" y="586232"/>
                  </a:lnTo>
                  <a:lnTo>
                    <a:pt x="687832" y="586232"/>
                  </a:lnTo>
                  <a:lnTo>
                    <a:pt x="687832" y="199644"/>
                  </a:lnTo>
                  <a:lnTo>
                    <a:pt x="751332" y="199644"/>
                  </a:lnTo>
                  <a:close/>
                </a:path>
                <a:path w="3576954" h="607694">
                  <a:moveTo>
                    <a:pt x="1324356" y="214884"/>
                  </a:moveTo>
                  <a:lnTo>
                    <a:pt x="1308481" y="183134"/>
                  </a:lnTo>
                  <a:lnTo>
                    <a:pt x="1229106" y="24384"/>
                  </a:lnTo>
                  <a:lnTo>
                    <a:pt x="1133856" y="214884"/>
                  </a:lnTo>
                  <a:lnTo>
                    <a:pt x="1197356" y="214884"/>
                  </a:lnTo>
                  <a:lnTo>
                    <a:pt x="1197356" y="601472"/>
                  </a:lnTo>
                  <a:lnTo>
                    <a:pt x="1260856" y="601472"/>
                  </a:lnTo>
                  <a:lnTo>
                    <a:pt x="1260856" y="214884"/>
                  </a:lnTo>
                  <a:lnTo>
                    <a:pt x="1324356" y="214884"/>
                  </a:lnTo>
                  <a:close/>
                </a:path>
                <a:path w="3576954" h="607694">
                  <a:moveTo>
                    <a:pt x="1885188" y="220980"/>
                  </a:moveTo>
                  <a:lnTo>
                    <a:pt x="1869313" y="189230"/>
                  </a:lnTo>
                  <a:lnTo>
                    <a:pt x="1789938" y="30480"/>
                  </a:lnTo>
                  <a:lnTo>
                    <a:pt x="1694688" y="220980"/>
                  </a:lnTo>
                  <a:lnTo>
                    <a:pt x="1758188" y="220980"/>
                  </a:lnTo>
                  <a:lnTo>
                    <a:pt x="1758188" y="607568"/>
                  </a:lnTo>
                  <a:lnTo>
                    <a:pt x="1821688" y="607568"/>
                  </a:lnTo>
                  <a:lnTo>
                    <a:pt x="1821688" y="220980"/>
                  </a:lnTo>
                  <a:lnTo>
                    <a:pt x="1885188" y="220980"/>
                  </a:lnTo>
                  <a:close/>
                </a:path>
                <a:path w="3576954" h="607694">
                  <a:moveTo>
                    <a:pt x="2458212" y="205740"/>
                  </a:moveTo>
                  <a:lnTo>
                    <a:pt x="2442337" y="173990"/>
                  </a:lnTo>
                  <a:lnTo>
                    <a:pt x="2362962" y="15240"/>
                  </a:lnTo>
                  <a:lnTo>
                    <a:pt x="2267712" y="205740"/>
                  </a:lnTo>
                  <a:lnTo>
                    <a:pt x="2331212" y="205740"/>
                  </a:lnTo>
                  <a:lnTo>
                    <a:pt x="2331212" y="592328"/>
                  </a:lnTo>
                  <a:lnTo>
                    <a:pt x="2394712" y="592328"/>
                  </a:lnTo>
                  <a:lnTo>
                    <a:pt x="2394712" y="205740"/>
                  </a:lnTo>
                  <a:lnTo>
                    <a:pt x="2458212" y="205740"/>
                  </a:lnTo>
                  <a:close/>
                </a:path>
                <a:path w="3576954" h="607694">
                  <a:moveTo>
                    <a:pt x="3019044" y="214884"/>
                  </a:moveTo>
                  <a:lnTo>
                    <a:pt x="3003169" y="183134"/>
                  </a:lnTo>
                  <a:lnTo>
                    <a:pt x="2923794" y="24384"/>
                  </a:lnTo>
                  <a:lnTo>
                    <a:pt x="2828544" y="214884"/>
                  </a:lnTo>
                  <a:lnTo>
                    <a:pt x="2892044" y="214884"/>
                  </a:lnTo>
                  <a:lnTo>
                    <a:pt x="2892044" y="601472"/>
                  </a:lnTo>
                  <a:lnTo>
                    <a:pt x="2955544" y="601472"/>
                  </a:lnTo>
                  <a:lnTo>
                    <a:pt x="2955544" y="214884"/>
                  </a:lnTo>
                  <a:lnTo>
                    <a:pt x="3019044" y="214884"/>
                  </a:lnTo>
                  <a:close/>
                </a:path>
                <a:path w="3576954" h="607694">
                  <a:moveTo>
                    <a:pt x="3576828" y="190500"/>
                  </a:moveTo>
                  <a:lnTo>
                    <a:pt x="3560953" y="158750"/>
                  </a:lnTo>
                  <a:lnTo>
                    <a:pt x="3481578" y="0"/>
                  </a:lnTo>
                  <a:lnTo>
                    <a:pt x="3386328" y="190500"/>
                  </a:lnTo>
                  <a:lnTo>
                    <a:pt x="3449828" y="190500"/>
                  </a:lnTo>
                  <a:lnTo>
                    <a:pt x="3449828" y="577088"/>
                  </a:lnTo>
                  <a:lnTo>
                    <a:pt x="3513328" y="577088"/>
                  </a:lnTo>
                  <a:lnTo>
                    <a:pt x="3513328" y="190500"/>
                  </a:lnTo>
                  <a:lnTo>
                    <a:pt x="3576828" y="190500"/>
                  </a:lnTo>
                  <a:close/>
                </a:path>
              </a:pathLst>
            </a:custGeom>
            <a:solidFill>
              <a:srgbClr val="00af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9" name="object 10"/>
          <p:cNvGrpSpPr/>
          <p:nvPr/>
        </p:nvGrpSpPr>
        <p:grpSpPr>
          <a:xfrm>
            <a:off x="771840" y="1208520"/>
            <a:ext cx="9207360" cy="585000"/>
            <a:chOff x="771840" y="1208520"/>
            <a:chExt cx="9207360" cy="585000"/>
          </a:xfrm>
        </p:grpSpPr>
        <p:sp>
          <p:nvSpPr>
            <p:cNvPr id="550" name="object 11"/>
            <p:cNvSpPr/>
            <p:nvPr/>
          </p:nvSpPr>
          <p:spPr>
            <a:xfrm>
              <a:off x="867240" y="1214640"/>
              <a:ext cx="9111960" cy="578880"/>
            </a:xfrm>
            <a:custGeom>
              <a:avLst/>
              <a:gdLst/>
              <a:ahLst/>
              <a:rect l="l" t="t" r="r" b="b"/>
              <a:pathLst>
                <a:path w="9112250" h="579119">
                  <a:moveTo>
                    <a:pt x="0" y="577088"/>
                  </a:moveTo>
                  <a:lnTo>
                    <a:pt x="0" y="0"/>
                  </a:lnTo>
                </a:path>
                <a:path w="9112250" h="579119">
                  <a:moveTo>
                    <a:pt x="4245864" y="577088"/>
                  </a:moveTo>
                  <a:lnTo>
                    <a:pt x="4245864" y="0"/>
                  </a:lnTo>
                </a:path>
                <a:path w="9112250" h="579119">
                  <a:moveTo>
                    <a:pt x="0" y="0"/>
                  </a:moveTo>
                  <a:lnTo>
                    <a:pt x="4246372" y="0"/>
                  </a:lnTo>
                </a:path>
                <a:path w="9112250" h="579119">
                  <a:moveTo>
                    <a:pt x="4245864" y="579120"/>
                  </a:moveTo>
                  <a:lnTo>
                    <a:pt x="8492236" y="579120"/>
                  </a:lnTo>
                </a:path>
                <a:path w="9112250" h="579119">
                  <a:moveTo>
                    <a:pt x="8491728" y="577088"/>
                  </a:moveTo>
                  <a:lnTo>
                    <a:pt x="8491728" y="0"/>
                  </a:lnTo>
                </a:path>
                <a:path w="9112250" h="579119">
                  <a:moveTo>
                    <a:pt x="8491728" y="0"/>
                  </a:moveTo>
                  <a:lnTo>
                    <a:pt x="8775827" y="0"/>
                  </a:lnTo>
                </a:path>
                <a:path w="9112250" h="579119">
                  <a:moveTo>
                    <a:pt x="8778240" y="0"/>
                  </a:moveTo>
                  <a:lnTo>
                    <a:pt x="9112250" y="0"/>
                  </a:lnTo>
                </a:path>
              </a:pathLst>
            </a:custGeom>
            <a:noFill/>
            <a:ln w="50800">
              <a:solidFill>
                <a:srgbClr val="00afe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object 12"/>
            <p:cNvSpPr/>
            <p:nvPr/>
          </p:nvSpPr>
          <p:spPr>
            <a:xfrm>
              <a:off x="771840" y="1208520"/>
              <a:ext cx="8694000" cy="583200"/>
            </a:xfrm>
            <a:custGeom>
              <a:avLst/>
              <a:gdLst/>
              <a:ahLst/>
              <a:rect l="l" t="t" r="r" b="b"/>
              <a:pathLst>
                <a:path w="8694420" h="583564">
                  <a:moveTo>
                    <a:pt x="190500" y="196596"/>
                  </a:moveTo>
                  <a:lnTo>
                    <a:pt x="174625" y="164846"/>
                  </a:lnTo>
                  <a:lnTo>
                    <a:pt x="95250" y="6096"/>
                  </a:lnTo>
                  <a:lnTo>
                    <a:pt x="0" y="196596"/>
                  </a:lnTo>
                  <a:lnTo>
                    <a:pt x="63500" y="196596"/>
                  </a:lnTo>
                  <a:lnTo>
                    <a:pt x="63500" y="583184"/>
                  </a:lnTo>
                  <a:lnTo>
                    <a:pt x="127000" y="583184"/>
                  </a:lnTo>
                  <a:lnTo>
                    <a:pt x="127000" y="196596"/>
                  </a:lnTo>
                  <a:lnTo>
                    <a:pt x="190500" y="196596"/>
                  </a:lnTo>
                  <a:close/>
                </a:path>
                <a:path w="8694420" h="583564">
                  <a:moveTo>
                    <a:pt x="8694420" y="190500"/>
                  </a:moveTo>
                  <a:lnTo>
                    <a:pt x="8678545" y="158750"/>
                  </a:lnTo>
                  <a:lnTo>
                    <a:pt x="8599170" y="0"/>
                  </a:lnTo>
                  <a:lnTo>
                    <a:pt x="8503920" y="190500"/>
                  </a:lnTo>
                  <a:lnTo>
                    <a:pt x="8567420" y="190500"/>
                  </a:lnTo>
                  <a:lnTo>
                    <a:pt x="8567420" y="577088"/>
                  </a:lnTo>
                  <a:lnTo>
                    <a:pt x="8630920" y="577088"/>
                  </a:lnTo>
                  <a:lnTo>
                    <a:pt x="8630920" y="190500"/>
                  </a:lnTo>
                  <a:lnTo>
                    <a:pt x="8694420" y="190500"/>
                  </a:lnTo>
                  <a:close/>
                </a:path>
              </a:pathLst>
            </a:custGeom>
            <a:solidFill>
              <a:srgbClr val="00af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52" name="object 13"/>
          <p:cNvGrpSpPr/>
          <p:nvPr/>
        </p:nvGrpSpPr>
        <p:grpSpPr>
          <a:xfrm>
            <a:off x="0" y="115920"/>
            <a:ext cx="11953800" cy="1096920"/>
            <a:chOff x="0" y="115920"/>
            <a:chExt cx="11953800" cy="1096920"/>
          </a:xfrm>
        </p:grpSpPr>
        <p:sp>
          <p:nvSpPr>
            <p:cNvPr id="553" name="object 14"/>
            <p:cNvSpPr/>
            <p:nvPr/>
          </p:nvSpPr>
          <p:spPr>
            <a:xfrm>
              <a:off x="0" y="115920"/>
              <a:ext cx="11378160" cy="256320"/>
            </a:xfrm>
            <a:custGeom>
              <a:avLst/>
              <a:gdLst/>
              <a:ahLst/>
              <a:rect l="l" t="t" r="r" b="b"/>
              <a:pathLst>
                <a:path w="11378565" h="256540">
                  <a:moveTo>
                    <a:pt x="11378184" y="0"/>
                  </a:moveTo>
                  <a:lnTo>
                    <a:pt x="0" y="0"/>
                  </a:lnTo>
                  <a:lnTo>
                    <a:pt x="0" y="256031"/>
                  </a:lnTo>
                  <a:lnTo>
                    <a:pt x="11378184" y="256031"/>
                  </a:lnTo>
                  <a:lnTo>
                    <a:pt x="11378184" y="0"/>
                  </a:lnTo>
                  <a:close/>
                </a:path>
              </a:pathLst>
            </a:custGeom>
            <a:solidFill>
              <a:srgbClr val="a4002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554" name="object 16" descr=""/>
            <p:cNvPicPr/>
            <p:nvPr/>
          </p:nvPicPr>
          <p:blipFill>
            <a:blip r:embed="rId1"/>
            <a:stretch/>
          </p:blipFill>
          <p:spPr>
            <a:xfrm>
              <a:off x="11039760" y="298800"/>
              <a:ext cx="914040" cy="914040"/>
            </a:xfrm>
            <a:prstGeom prst="rect">
              <a:avLst/>
            </a:prstGeom>
            <a:ln w="0">
              <a:noFill/>
            </a:ln>
          </p:spPr>
        </p:pic>
      </p:grpSp>
      <p:graphicFrame>
        <p:nvGraphicFramePr>
          <p:cNvPr id="555" name="object 17"/>
          <p:cNvGraphicFramePr/>
          <p:nvPr/>
        </p:nvGraphicFramePr>
        <p:xfrm>
          <a:off x="4758480" y="3367080"/>
          <a:ext cx="2090520" cy="2925720"/>
        </p:xfrm>
        <a:graphic>
          <a:graphicData uri="http://schemas.openxmlformats.org/drawingml/2006/table">
            <a:tbl>
              <a:tblPr/>
              <a:tblGrid>
                <a:gridCol w="2090880"/>
              </a:tblGrid>
              <a:tr h="365760">
                <a:tc>
                  <a:txBody>
                    <a:bodyPr lIns="0" rIns="0" tIns="4356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400">
                <a:tc>
                  <a:txBody>
                    <a:bodyPr lIns="0" rIns="0" tIns="4428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 lIns="0" rIns="0" tIns="4428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 lIns="0" rIns="0" tIns="4428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49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400">
                <a:tc>
                  <a:txBody>
                    <a:bodyPr lIns="0" rIns="0" tIns="4500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54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 lIns="0" rIns="0" tIns="4500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54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400">
                <a:tc>
                  <a:txBody>
                    <a:bodyPr lIns="0" rIns="0" tIns="4500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54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6480">
                <a:tc>
                  <a:txBody>
                    <a:bodyPr lIns="0" rIns="0" tIns="4536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6" name="object 18"/>
          <p:cNvGraphicFramePr/>
          <p:nvPr/>
        </p:nvGraphicFramePr>
        <p:xfrm>
          <a:off x="4362840" y="3420720"/>
          <a:ext cx="380520" cy="283644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2076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134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612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148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ts val="2089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7" name="object 19"/>
          <p:cNvSpPr/>
          <p:nvPr/>
        </p:nvSpPr>
        <p:spPr>
          <a:xfrm>
            <a:off x="3351240" y="6005160"/>
            <a:ext cx="1075320" cy="190080"/>
          </a:xfrm>
          <a:custGeom>
            <a:avLst/>
            <a:gdLst/>
            <a:ahLst/>
            <a:rect l="l" t="t" r="r" b="b"/>
            <a:pathLst>
              <a:path w="1075689" h="190500">
                <a:moveTo>
                  <a:pt x="884809" y="0"/>
                </a:moveTo>
                <a:lnTo>
                  <a:pt x="884809" y="190499"/>
                </a:lnTo>
                <a:lnTo>
                  <a:pt x="1037209" y="114299"/>
                </a:lnTo>
                <a:lnTo>
                  <a:pt x="903859" y="114299"/>
                </a:lnTo>
                <a:lnTo>
                  <a:pt x="903859" y="76199"/>
                </a:lnTo>
                <a:lnTo>
                  <a:pt x="1037209" y="76199"/>
                </a:lnTo>
                <a:lnTo>
                  <a:pt x="884809" y="0"/>
                </a:lnTo>
                <a:close/>
              </a:path>
              <a:path w="1075689" h="190500">
                <a:moveTo>
                  <a:pt x="884809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884809" y="114299"/>
                </a:lnTo>
                <a:lnTo>
                  <a:pt x="884809" y="76199"/>
                </a:lnTo>
                <a:close/>
              </a:path>
              <a:path w="1075689" h="190500">
                <a:moveTo>
                  <a:pt x="1037209" y="76199"/>
                </a:moveTo>
                <a:lnTo>
                  <a:pt x="903859" y="76199"/>
                </a:lnTo>
                <a:lnTo>
                  <a:pt x="903859" y="114299"/>
                </a:lnTo>
                <a:lnTo>
                  <a:pt x="1037209" y="114299"/>
                </a:lnTo>
                <a:lnTo>
                  <a:pt x="1075309" y="95249"/>
                </a:lnTo>
                <a:lnTo>
                  <a:pt x="1037209" y="76199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8" name="object 20"/>
          <p:cNvSpPr/>
          <p:nvPr/>
        </p:nvSpPr>
        <p:spPr>
          <a:xfrm>
            <a:off x="6865560" y="5990040"/>
            <a:ext cx="1386000" cy="190080"/>
          </a:xfrm>
          <a:custGeom>
            <a:avLst/>
            <a:gdLst/>
            <a:ah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object 21"/>
          <p:cNvSpPr/>
          <p:nvPr/>
        </p:nvSpPr>
        <p:spPr>
          <a:xfrm>
            <a:off x="2878200" y="5929560"/>
            <a:ext cx="4258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154" strike="noStrike">
                <a:solidFill>
                  <a:srgbClr val="000000"/>
                </a:solidFill>
                <a:latin typeface="Cambria"/>
              </a:rPr>
              <a:t>WP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0" name="object 22"/>
          <p:cNvSpPr/>
          <p:nvPr/>
        </p:nvSpPr>
        <p:spPr>
          <a:xfrm>
            <a:off x="8331840" y="5929560"/>
            <a:ext cx="3844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59" strike="noStrike">
                <a:solidFill>
                  <a:srgbClr val="000000"/>
                </a:solidFill>
                <a:latin typeface="Cambria"/>
              </a:rPr>
              <a:t>RP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1" name="object 23"/>
          <p:cNvSpPr/>
          <p:nvPr/>
        </p:nvSpPr>
        <p:spPr>
          <a:xfrm>
            <a:off x="10400040" y="1345320"/>
            <a:ext cx="778680" cy="16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908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87" strike="noStrike">
                <a:solidFill>
                  <a:srgbClr val="00afef"/>
                </a:solidFill>
                <a:latin typeface="Cambria"/>
              </a:rPr>
              <a:t>RCLK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1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738"/>
              </a:spcBef>
              <a:buNone/>
            </a:pPr>
            <a:r>
              <a:rPr b="1" lang="en-US" sz="1800" spc="43" strike="noStrike">
                <a:solidFill>
                  <a:srgbClr val="00af50"/>
                </a:solidFill>
                <a:latin typeface="Cambria"/>
              </a:rPr>
              <a:t>W</a:t>
            </a:r>
            <a:r>
              <a:rPr b="1" lang="en-US" sz="1800" spc="352" strike="noStrike">
                <a:solidFill>
                  <a:srgbClr val="00af50"/>
                </a:solidFill>
                <a:latin typeface="Cambria"/>
              </a:rPr>
              <a:t>C</a:t>
            </a:r>
            <a:r>
              <a:rPr b="1" lang="en-US" sz="1800" spc="262" strike="noStrike">
                <a:solidFill>
                  <a:srgbClr val="00af50"/>
                </a:solidFill>
                <a:latin typeface="Cambria"/>
              </a:rPr>
              <a:t>LK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2" name="object 24"/>
          <p:cNvSpPr/>
          <p:nvPr/>
        </p:nvSpPr>
        <p:spPr>
          <a:xfrm>
            <a:off x="7874640" y="4627800"/>
            <a:ext cx="1938240" cy="190080"/>
          </a:xfrm>
          <a:custGeom>
            <a:avLst/>
            <a:gdLst/>
            <a:ah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object 25"/>
          <p:cNvSpPr/>
          <p:nvPr/>
        </p:nvSpPr>
        <p:spPr>
          <a:xfrm>
            <a:off x="7874640" y="5115240"/>
            <a:ext cx="1938240" cy="190080"/>
          </a:xfrm>
          <a:custGeom>
            <a:avLst/>
            <a:gdLst/>
            <a:ahLst/>
            <a:rect l="l" t="t" r="r" b="b"/>
            <a:pathLst>
              <a:path w="1938654" h="190500">
                <a:moveTo>
                  <a:pt x="1747901" y="0"/>
                </a:moveTo>
                <a:lnTo>
                  <a:pt x="1747901" y="190500"/>
                </a:lnTo>
                <a:lnTo>
                  <a:pt x="1900301" y="114300"/>
                </a:lnTo>
                <a:lnTo>
                  <a:pt x="1766951" y="114300"/>
                </a:lnTo>
                <a:lnTo>
                  <a:pt x="1766951" y="76200"/>
                </a:lnTo>
                <a:lnTo>
                  <a:pt x="1900301" y="76200"/>
                </a:lnTo>
                <a:lnTo>
                  <a:pt x="1747901" y="0"/>
                </a:lnTo>
                <a:close/>
              </a:path>
              <a:path w="1938654" h="190500">
                <a:moveTo>
                  <a:pt x="1747901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747901" y="114300"/>
                </a:lnTo>
                <a:lnTo>
                  <a:pt x="1747901" y="76200"/>
                </a:lnTo>
                <a:close/>
              </a:path>
              <a:path w="1938654" h="190500">
                <a:moveTo>
                  <a:pt x="1900301" y="76200"/>
                </a:moveTo>
                <a:lnTo>
                  <a:pt x="1766951" y="76200"/>
                </a:lnTo>
                <a:lnTo>
                  <a:pt x="1766951" y="114300"/>
                </a:lnTo>
                <a:lnTo>
                  <a:pt x="1900301" y="114300"/>
                </a:lnTo>
                <a:lnTo>
                  <a:pt x="1938401" y="95250"/>
                </a:lnTo>
                <a:lnTo>
                  <a:pt x="1900301" y="76200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4" name="object 26"/>
          <p:cNvSpPr/>
          <p:nvPr/>
        </p:nvSpPr>
        <p:spPr>
          <a:xfrm>
            <a:off x="483120" y="4628880"/>
            <a:ext cx="1707120" cy="190080"/>
          </a:xfrm>
          <a:custGeom>
            <a:avLst/>
            <a:gdLst/>
            <a:ahLst/>
            <a:rect l="l" t="t" r="r" b="b"/>
            <a:pathLst>
              <a:path w="1707514" h="190500">
                <a:moveTo>
                  <a:pt x="189636" y="0"/>
                </a:moveTo>
                <a:lnTo>
                  <a:pt x="0" y="96900"/>
                </a:lnTo>
                <a:lnTo>
                  <a:pt x="191338" y="190500"/>
                </a:lnTo>
                <a:lnTo>
                  <a:pt x="190658" y="114426"/>
                </a:lnTo>
                <a:lnTo>
                  <a:pt x="171615" y="114426"/>
                </a:lnTo>
                <a:lnTo>
                  <a:pt x="171272" y="76326"/>
                </a:lnTo>
                <a:lnTo>
                  <a:pt x="190316" y="76156"/>
                </a:lnTo>
                <a:lnTo>
                  <a:pt x="189636" y="0"/>
                </a:lnTo>
                <a:close/>
              </a:path>
              <a:path w="1707514" h="190500">
                <a:moveTo>
                  <a:pt x="190316" y="76156"/>
                </a:moveTo>
                <a:lnTo>
                  <a:pt x="171272" y="76326"/>
                </a:lnTo>
                <a:lnTo>
                  <a:pt x="171615" y="114426"/>
                </a:lnTo>
                <a:lnTo>
                  <a:pt x="190657" y="114256"/>
                </a:lnTo>
                <a:lnTo>
                  <a:pt x="190316" y="76156"/>
                </a:lnTo>
                <a:close/>
              </a:path>
              <a:path w="1707514" h="190500">
                <a:moveTo>
                  <a:pt x="190657" y="114256"/>
                </a:moveTo>
                <a:lnTo>
                  <a:pt x="171615" y="114426"/>
                </a:lnTo>
                <a:lnTo>
                  <a:pt x="190658" y="114426"/>
                </a:lnTo>
                <a:lnTo>
                  <a:pt x="190657" y="114256"/>
                </a:lnTo>
                <a:close/>
              </a:path>
              <a:path w="1707514" h="190500">
                <a:moveTo>
                  <a:pt x="1706753" y="62610"/>
                </a:moveTo>
                <a:lnTo>
                  <a:pt x="190316" y="76156"/>
                </a:lnTo>
                <a:lnTo>
                  <a:pt x="190657" y="114256"/>
                </a:lnTo>
                <a:lnTo>
                  <a:pt x="1707134" y="100710"/>
                </a:lnTo>
                <a:lnTo>
                  <a:pt x="1706753" y="62610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5" name="object 27"/>
          <p:cNvSpPr/>
          <p:nvPr/>
        </p:nvSpPr>
        <p:spPr>
          <a:xfrm>
            <a:off x="483120" y="5100120"/>
            <a:ext cx="1706400" cy="190080"/>
          </a:xfrm>
          <a:custGeom>
            <a:avLst/>
            <a:gdLst/>
            <a:ahLst/>
            <a:rect l="l" t="t" r="r" b="b"/>
            <a:pathLst>
              <a:path w="1706880" h="190500">
                <a:moveTo>
                  <a:pt x="190500" y="0"/>
                </a:moveTo>
                <a:lnTo>
                  <a:pt x="0" y="95249"/>
                </a:lnTo>
                <a:lnTo>
                  <a:pt x="190500" y="190499"/>
                </a:lnTo>
                <a:lnTo>
                  <a:pt x="190500" y="114299"/>
                </a:lnTo>
                <a:lnTo>
                  <a:pt x="171450" y="114299"/>
                </a:lnTo>
                <a:lnTo>
                  <a:pt x="171450" y="76199"/>
                </a:lnTo>
                <a:lnTo>
                  <a:pt x="190500" y="76199"/>
                </a:lnTo>
                <a:lnTo>
                  <a:pt x="190500" y="0"/>
                </a:lnTo>
                <a:close/>
              </a:path>
              <a:path w="1706880" h="190500">
                <a:moveTo>
                  <a:pt x="190500" y="76199"/>
                </a:moveTo>
                <a:lnTo>
                  <a:pt x="171450" y="76199"/>
                </a:lnTo>
                <a:lnTo>
                  <a:pt x="171450" y="114299"/>
                </a:lnTo>
                <a:lnTo>
                  <a:pt x="190500" y="114299"/>
                </a:lnTo>
                <a:lnTo>
                  <a:pt x="190500" y="76199"/>
                </a:lnTo>
                <a:close/>
              </a:path>
              <a:path w="1706880" h="190500">
                <a:moveTo>
                  <a:pt x="1706880" y="76199"/>
                </a:moveTo>
                <a:lnTo>
                  <a:pt x="190500" y="76199"/>
                </a:lnTo>
                <a:lnTo>
                  <a:pt x="190500" y="114299"/>
                </a:lnTo>
                <a:lnTo>
                  <a:pt x="1706880" y="114299"/>
                </a:lnTo>
                <a:lnTo>
                  <a:pt x="1706880" y="76199"/>
                </a:lnTo>
                <a:close/>
              </a:path>
            </a:pathLst>
          </a:custGeom>
          <a:solidFill>
            <a:srgbClr val="00af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6" name="object 28"/>
          <p:cNvSpPr/>
          <p:nvPr/>
        </p:nvSpPr>
        <p:spPr>
          <a:xfrm>
            <a:off x="7827480" y="4321440"/>
            <a:ext cx="12006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82" strike="noStrike">
                <a:solidFill>
                  <a:srgbClr val="00af50"/>
                </a:solidFill>
                <a:latin typeface="Cambria"/>
              </a:rPr>
              <a:t>EMPTY=</a:t>
            </a:r>
            <a:r>
              <a:rPr b="0" lang="en-US" sz="1800" spc="24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7" name="object 29"/>
          <p:cNvSpPr/>
          <p:nvPr/>
        </p:nvSpPr>
        <p:spPr>
          <a:xfrm>
            <a:off x="7236000" y="4854600"/>
            <a:ext cx="23223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94" strike="noStrike">
                <a:solidFill>
                  <a:srgbClr val="00af50"/>
                </a:solidFill>
                <a:latin typeface="Cambria"/>
              </a:rPr>
              <a:t>ALMOST_EMPTY=</a:t>
            </a:r>
            <a:r>
              <a:rPr b="0" lang="en-US" sz="1800" spc="49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4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8" name="object 30"/>
          <p:cNvSpPr/>
          <p:nvPr/>
        </p:nvSpPr>
        <p:spPr>
          <a:xfrm>
            <a:off x="1338120" y="4321440"/>
            <a:ext cx="9961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214" strike="noStrike">
                <a:solidFill>
                  <a:srgbClr val="00af50"/>
                </a:solidFill>
                <a:latin typeface="Cambria"/>
              </a:rPr>
              <a:t>FULL=</a:t>
            </a:r>
            <a:r>
              <a:rPr b="0" lang="en-US" sz="1800" spc="24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69" name="object 31"/>
          <p:cNvSpPr/>
          <p:nvPr/>
        </p:nvSpPr>
        <p:spPr>
          <a:xfrm>
            <a:off x="344880" y="4854600"/>
            <a:ext cx="211860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208" strike="noStrike">
                <a:solidFill>
                  <a:srgbClr val="00af50"/>
                </a:solidFill>
                <a:latin typeface="Cambria"/>
              </a:rPr>
              <a:t>ALMOST_FULL=</a:t>
            </a:r>
            <a:r>
              <a:rPr b="0" lang="en-US" sz="1800" spc="32" strike="noStrike">
                <a:solidFill>
                  <a:srgbClr val="00af50"/>
                </a:solidFill>
                <a:latin typeface="Cambria"/>
              </a:rPr>
              <a:t> </a:t>
            </a:r>
            <a:r>
              <a:rPr b="0" lang="en-US" sz="1800" spc="4" strike="noStrike">
                <a:solidFill>
                  <a:srgbClr val="00af50"/>
                </a:solidFill>
                <a:latin typeface="Cambria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70" name="object 32"/>
          <p:cNvSpPr/>
          <p:nvPr/>
        </p:nvSpPr>
        <p:spPr>
          <a:xfrm>
            <a:off x="1028880" y="3171240"/>
            <a:ext cx="23212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99160" indent="-286920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Segoe UI Symbol"/>
              <a:buChar char="⮚"/>
              <a:tabLst>
                <a:tab algn="l" pos="299880"/>
              </a:tabLst>
            </a:pPr>
            <a:r>
              <a:rPr b="0" lang="en-US" sz="1800" spc="208" strike="noStrike">
                <a:solidFill>
                  <a:srgbClr val="000000"/>
                </a:solidFill>
                <a:latin typeface="Cambria"/>
              </a:rPr>
              <a:t>FIFO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24" strike="noStrike">
                <a:solidFill>
                  <a:srgbClr val="000000"/>
                </a:solidFill>
                <a:latin typeface="Cambria"/>
              </a:rPr>
              <a:t>becomes</a:t>
            </a:r>
            <a:r>
              <a:rPr b="0" lang="en-US" sz="1800" spc="32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89" strike="noStrike">
                <a:solidFill>
                  <a:srgbClr val="000000"/>
                </a:solidFill>
                <a:latin typeface="Cambria"/>
              </a:rPr>
              <a:t>full.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3"/>
          <p:cNvSpPr/>
          <p:nvPr/>
        </p:nvSpPr>
        <p:spPr>
          <a:xfrm>
            <a:off x="0" y="115920"/>
            <a:ext cx="11378160" cy="256320"/>
          </a:xfrm>
          <a:custGeom>
            <a:avLst/>
            <a:gdLst/>
            <a:ah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object 5" descr=""/>
          <p:cNvPicPr/>
          <p:nvPr/>
        </p:nvPicPr>
        <p:blipFill>
          <a:blip r:embed="rId1"/>
          <a:stretch/>
        </p:blipFill>
        <p:spPr>
          <a:xfrm>
            <a:off x="5203080" y="515160"/>
            <a:ext cx="4199760" cy="28036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29" name="object 6"/>
          <p:cNvGraphicFramePr/>
          <p:nvPr/>
        </p:nvGraphicFramePr>
        <p:xfrm>
          <a:off x="6615720" y="3640680"/>
          <a:ext cx="2090520" cy="2925720"/>
        </p:xfrm>
        <a:graphic>
          <a:graphicData uri="http://schemas.openxmlformats.org/drawingml/2006/table">
            <a:tbl>
              <a:tblPr/>
              <a:tblGrid>
                <a:gridCol w="2090880"/>
              </a:tblGrid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xBody>
                    <a:bodyPr lIns="0" rIns="0" tIns="45000" bIns="0"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54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400">
                <a:tc>
                  <a:txBody>
                    <a:bodyPr lIns="0" rIns="0" tIns="45000" bIns="0"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54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400">
                <a:tc>
                  <a:txBody>
                    <a:bodyPr lIns="0" rIns="0" tIns="45000" bIns="0"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54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 lIns="0" rIns="0" tIns="45360" bIns="0"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60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6480">
                <a:tc>
                  <a:txBody>
                    <a:bodyPr lIns="0" rIns="0" tIns="45000" bIns="0" anchor="t">
                      <a:noAutofit/>
                    </a:bodyPr>
                    <a:p>
                      <a:pPr marL="1440" algn="ctr">
                        <a:lnSpc>
                          <a:spcPct val="100000"/>
                        </a:lnSpc>
                        <a:spcBef>
                          <a:spcPts val="354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object 7"/>
          <p:cNvGraphicFramePr/>
          <p:nvPr/>
        </p:nvGraphicFramePr>
        <p:xfrm>
          <a:off x="6220440" y="3694320"/>
          <a:ext cx="380520" cy="283644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2076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134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248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112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ts val="2089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31" name="object 8"/>
          <p:cNvGrpSpPr/>
          <p:nvPr/>
        </p:nvGrpSpPr>
        <p:grpSpPr>
          <a:xfrm>
            <a:off x="4259520" y="2196360"/>
            <a:ext cx="5973480" cy="4294800"/>
            <a:chOff x="4259520" y="2196360"/>
            <a:chExt cx="5973480" cy="4294800"/>
          </a:xfrm>
        </p:grpSpPr>
        <p:sp>
          <p:nvSpPr>
            <p:cNvPr id="132" name="object 9"/>
            <p:cNvSpPr/>
            <p:nvPr/>
          </p:nvSpPr>
          <p:spPr>
            <a:xfrm>
              <a:off x="5204520" y="2717280"/>
              <a:ext cx="511920" cy="502560"/>
            </a:xfrm>
            <a:custGeom>
              <a:avLst/>
              <a:gdLst/>
              <a:ahLst/>
              <a:rect l="l" t="t" r="r" b="b"/>
              <a:pathLst>
                <a:path w="512445" h="502919">
                  <a:moveTo>
                    <a:pt x="0" y="251460"/>
                  </a:moveTo>
                  <a:lnTo>
                    <a:pt x="4126" y="206243"/>
                  </a:lnTo>
                  <a:lnTo>
                    <a:pt x="16023" y="163693"/>
                  </a:lnTo>
                  <a:lnTo>
                    <a:pt x="34967" y="124516"/>
                  </a:lnTo>
                  <a:lnTo>
                    <a:pt x="60232" y="89422"/>
                  </a:lnTo>
                  <a:lnTo>
                    <a:pt x="91095" y="59120"/>
                  </a:lnTo>
                  <a:lnTo>
                    <a:pt x="126830" y="34318"/>
                  </a:lnTo>
                  <a:lnTo>
                    <a:pt x="166714" y="15725"/>
                  </a:lnTo>
                  <a:lnTo>
                    <a:pt x="210023" y="4049"/>
                  </a:lnTo>
                  <a:lnTo>
                    <a:pt x="256031" y="0"/>
                  </a:lnTo>
                  <a:lnTo>
                    <a:pt x="302040" y="4049"/>
                  </a:lnTo>
                  <a:lnTo>
                    <a:pt x="345349" y="15725"/>
                  </a:lnTo>
                  <a:lnTo>
                    <a:pt x="385233" y="34318"/>
                  </a:lnTo>
                  <a:lnTo>
                    <a:pt x="420968" y="59120"/>
                  </a:lnTo>
                  <a:lnTo>
                    <a:pt x="451831" y="89422"/>
                  </a:lnTo>
                  <a:lnTo>
                    <a:pt x="477096" y="124516"/>
                  </a:lnTo>
                  <a:lnTo>
                    <a:pt x="496040" y="163693"/>
                  </a:lnTo>
                  <a:lnTo>
                    <a:pt x="507937" y="206243"/>
                  </a:lnTo>
                  <a:lnTo>
                    <a:pt x="512063" y="251460"/>
                  </a:lnTo>
                  <a:lnTo>
                    <a:pt x="507937" y="296676"/>
                  </a:lnTo>
                  <a:lnTo>
                    <a:pt x="496040" y="339226"/>
                  </a:lnTo>
                  <a:lnTo>
                    <a:pt x="477096" y="378403"/>
                  </a:lnTo>
                  <a:lnTo>
                    <a:pt x="451831" y="413497"/>
                  </a:lnTo>
                  <a:lnTo>
                    <a:pt x="420968" y="443799"/>
                  </a:lnTo>
                  <a:lnTo>
                    <a:pt x="385233" y="468601"/>
                  </a:lnTo>
                  <a:lnTo>
                    <a:pt x="345349" y="487194"/>
                  </a:lnTo>
                  <a:lnTo>
                    <a:pt x="302040" y="498870"/>
                  </a:lnTo>
                  <a:lnTo>
                    <a:pt x="256031" y="502920"/>
                  </a:lnTo>
                  <a:lnTo>
                    <a:pt x="210023" y="498870"/>
                  </a:lnTo>
                  <a:lnTo>
                    <a:pt x="166714" y="487194"/>
                  </a:lnTo>
                  <a:lnTo>
                    <a:pt x="126830" y="468601"/>
                  </a:lnTo>
                  <a:lnTo>
                    <a:pt x="91095" y="443799"/>
                  </a:lnTo>
                  <a:lnTo>
                    <a:pt x="60232" y="413497"/>
                  </a:lnTo>
                  <a:lnTo>
                    <a:pt x="34967" y="378403"/>
                  </a:lnTo>
                  <a:lnTo>
                    <a:pt x="16023" y="339226"/>
                  </a:lnTo>
                  <a:lnTo>
                    <a:pt x="4126" y="296676"/>
                  </a:lnTo>
                  <a:lnTo>
                    <a:pt x="0" y="25146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object 10"/>
            <p:cNvSpPr/>
            <p:nvPr/>
          </p:nvSpPr>
          <p:spPr>
            <a:xfrm>
              <a:off x="4259520" y="2928960"/>
              <a:ext cx="945720" cy="75960"/>
            </a:xfrm>
            <a:custGeom>
              <a:avLst/>
              <a:gdLst/>
              <a:ahLst/>
              <a:rect l="l" t="t" r="r" b="b"/>
              <a:pathLst>
                <a:path w="9461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94615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946150" h="76200">
                  <a:moveTo>
                    <a:pt x="94615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946150" y="44450"/>
                  </a:lnTo>
                  <a:lnTo>
                    <a:pt x="946150" y="3175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object 11"/>
            <p:cNvSpPr/>
            <p:nvPr/>
          </p:nvSpPr>
          <p:spPr>
            <a:xfrm>
              <a:off x="4844880" y="4450680"/>
              <a:ext cx="1407960" cy="190080"/>
            </a:xfrm>
            <a:custGeom>
              <a:avLst/>
              <a:gdLst/>
              <a:ahLst/>
              <a:rect l="l" t="t" r="r" b="b"/>
              <a:pathLst>
                <a:path w="1408429" h="190500">
                  <a:moveTo>
                    <a:pt x="1217802" y="0"/>
                  </a:moveTo>
                  <a:lnTo>
                    <a:pt x="1217802" y="190499"/>
                  </a:lnTo>
                  <a:lnTo>
                    <a:pt x="1370202" y="114299"/>
                  </a:lnTo>
                  <a:lnTo>
                    <a:pt x="1236852" y="114299"/>
                  </a:lnTo>
                  <a:lnTo>
                    <a:pt x="1236852" y="76199"/>
                  </a:lnTo>
                  <a:lnTo>
                    <a:pt x="1370202" y="76199"/>
                  </a:lnTo>
                  <a:lnTo>
                    <a:pt x="1217802" y="0"/>
                  </a:lnTo>
                  <a:close/>
                </a:path>
                <a:path w="1408429" h="190500">
                  <a:moveTo>
                    <a:pt x="1217802" y="76199"/>
                  </a:moveTo>
                  <a:lnTo>
                    <a:pt x="0" y="76199"/>
                  </a:lnTo>
                  <a:lnTo>
                    <a:pt x="0" y="114299"/>
                  </a:lnTo>
                  <a:lnTo>
                    <a:pt x="1217802" y="114299"/>
                  </a:lnTo>
                  <a:lnTo>
                    <a:pt x="1217802" y="76199"/>
                  </a:lnTo>
                  <a:close/>
                </a:path>
                <a:path w="1408429" h="190500">
                  <a:moveTo>
                    <a:pt x="1370202" y="76199"/>
                  </a:moveTo>
                  <a:lnTo>
                    <a:pt x="1236852" y="76199"/>
                  </a:lnTo>
                  <a:lnTo>
                    <a:pt x="1236852" y="114299"/>
                  </a:lnTo>
                  <a:lnTo>
                    <a:pt x="1370202" y="114299"/>
                  </a:lnTo>
                  <a:lnTo>
                    <a:pt x="1408302" y="95249"/>
                  </a:lnTo>
                  <a:lnTo>
                    <a:pt x="1370202" y="76199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object 12"/>
            <p:cNvSpPr/>
            <p:nvPr/>
          </p:nvSpPr>
          <p:spPr>
            <a:xfrm>
              <a:off x="5014080" y="2196360"/>
              <a:ext cx="4978800" cy="2283120"/>
            </a:xfrm>
            <a:custGeom>
              <a:avLst/>
              <a:gdLst/>
              <a:ahLst/>
              <a:rect l="l" t="t" r="r" b="b"/>
              <a:pathLst>
                <a:path w="4979034" h="2283460">
                  <a:moveTo>
                    <a:pt x="76200" y="2207133"/>
                  </a:moveTo>
                  <a:lnTo>
                    <a:pt x="44450" y="2207133"/>
                  </a:lnTo>
                  <a:lnTo>
                    <a:pt x="44450" y="771017"/>
                  </a:lnTo>
                  <a:lnTo>
                    <a:pt x="31750" y="771017"/>
                  </a:lnTo>
                  <a:lnTo>
                    <a:pt x="31750" y="2207133"/>
                  </a:lnTo>
                  <a:lnTo>
                    <a:pt x="0" y="2207133"/>
                  </a:lnTo>
                  <a:lnTo>
                    <a:pt x="38100" y="2283333"/>
                  </a:lnTo>
                  <a:lnTo>
                    <a:pt x="69850" y="2219833"/>
                  </a:lnTo>
                  <a:lnTo>
                    <a:pt x="76200" y="2207133"/>
                  </a:lnTo>
                  <a:close/>
                </a:path>
                <a:path w="4979034" h="2283460">
                  <a:moveTo>
                    <a:pt x="4978908" y="772668"/>
                  </a:moveTo>
                  <a:lnTo>
                    <a:pt x="4963541" y="755777"/>
                  </a:lnTo>
                  <a:lnTo>
                    <a:pt x="4921631" y="709676"/>
                  </a:lnTo>
                  <a:lnTo>
                    <a:pt x="4910163" y="739267"/>
                  </a:lnTo>
                  <a:lnTo>
                    <a:pt x="2999994" y="0"/>
                  </a:lnTo>
                  <a:lnTo>
                    <a:pt x="2995422" y="11938"/>
                  </a:lnTo>
                  <a:lnTo>
                    <a:pt x="4905540" y="751179"/>
                  </a:lnTo>
                  <a:lnTo>
                    <a:pt x="4894072" y="780796"/>
                  </a:lnTo>
                  <a:lnTo>
                    <a:pt x="4978908" y="77266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object 13"/>
            <p:cNvSpPr/>
            <p:nvPr/>
          </p:nvSpPr>
          <p:spPr>
            <a:xfrm>
              <a:off x="8847000" y="6301080"/>
              <a:ext cx="1386000" cy="190080"/>
            </a:xfrm>
            <a:custGeom>
              <a:avLst/>
              <a:gdLst/>
              <a:ahLst/>
              <a:rect l="l" t="t" r="r" b="b"/>
              <a:pathLst>
                <a:path w="1386204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386204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386204" h="190500">
                  <a:moveTo>
                    <a:pt x="1385824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385824" y="114300"/>
                  </a:lnTo>
                  <a:lnTo>
                    <a:pt x="1385824" y="7620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object 14"/>
            <p:cNvSpPr/>
            <p:nvPr/>
          </p:nvSpPr>
          <p:spPr>
            <a:xfrm>
              <a:off x="9860400" y="4095000"/>
              <a:ext cx="75960" cy="2294640"/>
            </a:xfrm>
            <a:custGeom>
              <a:avLst/>
              <a:gdLst/>
              <a:ahLst/>
              <a:rect l="l" t="t" r="r" b="b"/>
              <a:pathLst>
                <a:path w="76200" h="2294890">
                  <a:moveTo>
                    <a:pt x="31750" y="2218677"/>
                  </a:moveTo>
                  <a:lnTo>
                    <a:pt x="0" y="2218677"/>
                  </a:lnTo>
                  <a:lnTo>
                    <a:pt x="38100" y="2294877"/>
                  </a:lnTo>
                  <a:lnTo>
                    <a:pt x="69850" y="2231377"/>
                  </a:lnTo>
                  <a:lnTo>
                    <a:pt x="31750" y="2231377"/>
                  </a:lnTo>
                  <a:lnTo>
                    <a:pt x="31750" y="2218677"/>
                  </a:lnTo>
                  <a:close/>
                </a:path>
                <a:path w="76200" h="2294890">
                  <a:moveTo>
                    <a:pt x="44450" y="0"/>
                  </a:moveTo>
                  <a:lnTo>
                    <a:pt x="31750" y="0"/>
                  </a:lnTo>
                  <a:lnTo>
                    <a:pt x="31750" y="2231377"/>
                  </a:lnTo>
                  <a:lnTo>
                    <a:pt x="44450" y="2231377"/>
                  </a:lnTo>
                  <a:lnTo>
                    <a:pt x="44450" y="0"/>
                  </a:lnTo>
                  <a:close/>
                </a:path>
                <a:path w="76200" h="2294890">
                  <a:moveTo>
                    <a:pt x="76200" y="2218677"/>
                  </a:moveTo>
                  <a:lnTo>
                    <a:pt x="44450" y="2218677"/>
                  </a:lnTo>
                  <a:lnTo>
                    <a:pt x="44450" y="2231377"/>
                  </a:lnTo>
                  <a:lnTo>
                    <a:pt x="69850" y="2231377"/>
                  </a:lnTo>
                  <a:lnTo>
                    <a:pt x="76200" y="221867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8" name="object 15"/>
          <p:cNvSpPr/>
          <p:nvPr/>
        </p:nvSpPr>
        <p:spPr>
          <a:xfrm>
            <a:off x="4336920" y="4323600"/>
            <a:ext cx="4258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154" strike="noStrike">
                <a:solidFill>
                  <a:srgbClr val="000000"/>
                </a:solidFill>
                <a:latin typeface="Cambria"/>
              </a:rPr>
              <a:t>WP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9" name="object 16"/>
          <p:cNvSpPr/>
          <p:nvPr/>
        </p:nvSpPr>
        <p:spPr>
          <a:xfrm>
            <a:off x="10314000" y="6233400"/>
            <a:ext cx="3844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62" strike="noStrike">
                <a:solidFill>
                  <a:srgbClr val="000000"/>
                </a:solidFill>
                <a:latin typeface="Cambria"/>
              </a:rPr>
              <a:t>RP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26680" y="774360"/>
            <a:ext cx="43945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3200" spc="449" strike="noStrike">
                <a:solidFill>
                  <a:srgbClr val="ff6600"/>
                </a:solidFill>
                <a:latin typeface="Cambria"/>
              </a:rPr>
              <a:t>FIFO</a:t>
            </a:r>
            <a:r>
              <a:rPr b="1" lang="en-US" sz="3200" spc="228" strike="noStrike">
                <a:solidFill>
                  <a:srgbClr val="ff6600"/>
                </a:solidFill>
                <a:latin typeface="Cambria"/>
              </a:rPr>
              <a:t> </a:t>
            </a:r>
            <a:r>
              <a:rPr b="1" lang="en-US" sz="3200" spc="143" strike="noStrike">
                <a:solidFill>
                  <a:srgbClr val="ff6600"/>
                </a:solidFill>
                <a:latin typeface="Cambria"/>
              </a:rPr>
              <a:t>is</a:t>
            </a:r>
            <a:r>
              <a:rPr b="1" lang="en-US" sz="3200" spc="199" strike="noStrike">
                <a:solidFill>
                  <a:srgbClr val="ff6600"/>
                </a:solidFill>
                <a:latin typeface="Cambria"/>
              </a:rPr>
              <a:t> </a:t>
            </a:r>
            <a:r>
              <a:rPr b="1" lang="en-US" sz="3200" spc="162" strike="noStrike">
                <a:solidFill>
                  <a:srgbClr val="ff6600"/>
                </a:solidFill>
                <a:latin typeface="Cambria"/>
              </a:rPr>
              <a:t>like</a:t>
            </a:r>
            <a:r>
              <a:rPr b="1" lang="en-US" sz="3200" spc="228" strike="noStrike">
                <a:solidFill>
                  <a:srgbClr val="ff6600"/>
                </a:solidFill>
                <a:latin typeface="Cambria"/>
              </a:rPr>
              <a:t> </a:t>
            </a:r>
            <a:r>
              <a:rPr b="1" lang="en-US" sz="3200" spc="233" strike="noStrike">
                <a:solidFill>
                  <a:srgbClr val="ff6600"/>
                </a:solidFill>
                <a:latin typeface="Cambria"/>
              </a:rPr>
              <a:t>a</a:t>
            </a:r>
            <a:r>
              <a:rPr b="1" lang="en-US" sz="3200" spc="202" strike="noStrike">
                <a:solidFill>
                  <a:srgbClr val="ff6600"/>
                </a:solidFill>
                <a:latin typeface="Cambria"/>
              </a:rPr>
              <a:t> </a:t>
            </a:r>
            <a:r>
              <a:rPr b="1" lang="en-US" sz="3200" spc="154" strike="noStrike">
                <a:solidFill>
                  <a:srgbClr val="ff6600"/>
                </a:solidFill>
                <a:latin typeface="Cambria"/>
              </a:rPr>
              <a:t>queue: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object 18"/>
          <p:cNvSpPr/>
          <p:nvPr/>
        </p:nvSpPr>
        <p:spPr>
          <a:xfrm>
            <a:off x="2394720" y="3175200"/>
            <a:ext cx="1785960" cy="277200"/>
          </a:xfrm>
          <a:custGeom>
            <a:avLst/>
            <a:gdLst/>
            <a:ahLst/>
            <a:rect l="l" t="t" r="r" b="b"/>
            <a:pathLst>
              <a:path w="1786254" h="277495">
                <a:moveTo>
                  <a:pt x="1786127" y="0"/>
                </a:moveTo>
                <a:lnTo>
                  <a:pt x="0" y="0"/>
                </a:lnTo>
                <a:lnTo>
                  <a:pt x="0" y="277367"/>
                </a:lnTo>
                <a:lnTo>
                  <a:pt x="1786127" y="277367"/>
                </a:lnTo>
                <a:lnTo>
                  <a:pt x="1786127" y="0"/>
                </a:lnTo>
                <a:close/>
              </a:path>
            </a:pathLst>
          </a:cu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object 19"/>
          <p:cNvSpPr/>
          <p:nvPr/>
        </p:nvSpPr>
        <p:spPr>
          <a:xfrm>
            <a:off x="2388960" y="2615400"/>
            <a:ext cx="17960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ts val="2149"/>
              </a:lnSpc>
              <a:spcBef>
                <a:spcPts val="99"/>
              </a:spcBef>
              <a:buNone/>
            </a:pPr>
            <a:r>
              <a:rPr b="0" lang="en-US" sz="1800" spc="109" strike="noStrike">
                <a:solidFill>
                  <a:srgbClr val="000000"/>
                </a:solidFill>
                <a:latin typeface="Cambria"/>
              </a:rPr>
              <a:t>Next</a:t>
            </a:r>
            <a:r>
              <a:rPr b="0" lang="en-US" sz="1800" spc="6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03" strike="noStrike">
                <a:solidFill>
                  <a:srgbClr val="000000"/>
                </a:solidFill>
                <a:latin typeface="Cambria"/>
              </a:rPr>
              <a:t>Empty</a:t>
            </a:r>
            <a:r>
              <a:rPr b="0" lang="en-US" sz="1800" spc="58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89" strike="noStrike">
                <a:solidFill>
                  <a:srgbClr val="000000"/>
                </a:solidFill>
                <a:latin typeface="Cambria"/>
              </a:rPr>
              <a:t>Slot</a:t>
            </a:r>
            <a:endParaRPr b="0" lang="en-IN" sz="1800" spc="-1" strike="noStrike">
              <a:latin typeface="Arial"/>
            </a:endParaRPr>
          </a:p>
          <a:p>
            <a:pPr marL="1800" algn="ctr">
              <a:lnSpc>
                <a:spcPts val="2149"/>
              </a:lnSpc>
              <a:buNone/>
            </a:pPr>
            <a:r>
              <a:rPr b="0" lang="en-US" sz="1800" spc="77" strike="noStrike">
                <a:solidFill>
                  <a:srgbClr val="000000"/>
                </a:solidFill>
                <a:latin typeface="Cambria"/>
              </a:rPr>
              <a:t>in</a:t>
            </a:r>
            <a:r>
              <a:rPr b="0" lang="en-US" sz="1800" spc="58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the</a:t>
            </a:r>
            <a:r>
              <a:rPr b="0" lang="en-US" sz="1800" spc="6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queue.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3" name="object 20"/>
          <p:cNvSpPr/>
          <p:nvPr/>
        </p:nvSpPr>
        <p:spPr>
          <a:xfrm>
            <a:off x="2306520" y="3161160"/>
            <a:ext cx="19641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58" strike="noStrike">
                <a:solidFill>
                  <a:srgbClr val="000000"/>
                </a:solidFill>
                <a:latin typeface="Cambria"/>
              </a:rPr>
              <a:t>(Tail</a:t>
            </a:r>
            <a:r>
              <a:rPr b="0" lang="en-US" sz="1800" spc="4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of</a:t>
            </a:r>
            <a:r>
              <a:rPr b="0" lang="en-US" sz="1800" spc="8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63" strike="noStrike">
                <a:solidFill>
                  <a:srgbClr val="000000"/>
                </a:solidFill>
                <a:latin typeface="Cambria"/>
              </a:rPr>
              <a:t>the</a:t>
            </a:r>
            <a:r>
              <a:rPr b="0" lang="en-US" sz="1800" spc="77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32" strike="noStrike">
                <a:solidFill>
                  <a:srgbClr val="000000"/>
                </a:solidFill>
                <a:latin typeface="Cambria"/>
              </a:rPr>
              <a:t>queue)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4" name="object 21"/>
          <p:cNvSpPr/>
          <p:nvPr/>
        </p:nvSpPr>
        <p:spPr>
          <a:xfrm>
            <a:off x="3202920" y="3674880"/>
            <a:ext cx="15235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103" strike="noStrike">
                <a:solidFill>
                  <a:srgbClr val="000000"/>
                </a:solidFill>
                <a:latin typeface="Cambria"/>
              </a:rPr>
              <a:t>Similar</a:t>
            </a:r>
            <a:r>
              <a:rPr b="0" lang="en-US" sz="1800" spc="12" strike="noStrike">
                <a:solidFill>
                  <a:srgbClr val="000000"/>
                </a:solidFill>
                <a:latin typeface="Cambria"/>
              </a:rPr>
              <a:t> to</a:t>
            </a:r>
            <a:r>
              <a:rPr b="0" lang="en-US" sz="1800" spc="6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43" strike="noStrike">
                <a:solidFill>
                  <a:srgbClr val="000000"/>
                </a:solidFill>
                <a:latin typeface="Cambria"/>
              </a:rPr>
              <a:t>WP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object 22"/>
          <p:cNvSpPr/>
          <p:nvPr/>
        </p:nvSpPr>
        <p:spPr>
          <a:xfrm>
            <a:off x="9484920" y="3074400"/>
            <a:ext cx="23461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52" strike="noStrike">
                <a:solidFill>
                  <a:srgbClr val="000000"/>
                </a:solidFill>
                <a:latin typeface="Cambria"/>
              </a:rPr>
              <a:t>Senior-most</a:t>
            </a:r>
            <a:r>
              <a:rPr b="0" lang="en-US" sz="1800" spc="2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32" strike="noStrike">
                <a:solidFill>
                  <a:srgbClr val="000000"/>
                </a:solidFill>
                <a:latin typeface="Cambria"/>
              </a:rPr>
              <a:t>person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77" strike="noStrike">
                <a:solidFill>
                  <a:srgbClr val="000000"/>
                </a:solidFill>
                <a:latin typeface="Cambria"/>
              </a:rPr>
              <a:t>in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object 23"/>
          <p:cNvSpPr/>
          <p:nvPr/>
        </p:nvSpPr>
        <p:spPr>
          <a:xfrm>
            <a:off x="9484920" y="3348360"/>
            <a:ext cx="10684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the</a:t>
            </a:r>
            <a:r>
              <a:rPr b="0" lang="en-US" sz="1800" spc="18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52" strike="noStrike">
                <a:solidFill>
                  <a:srgbClr val="000000"/>
                </a:solidFill>
                <a:latin typeface="Cambria"/>
              </a:rPr>
              <a:t>queue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7" name="object 24"/>
          <p:cNvSpPr/>
          <p:nvPr/>
        </p:nvSpPr>
        <p:spPr>
          <a:xfrm>
            <a:off x="9495360" y="3634200"/>
            <a:ext cx="2091240" cy="54540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800">
              <a:lnSpc>
                <a:spcPts val="2149"/>
              </a:lnSpc>
              <a:buNone/>
            </a:pP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(Head</a:t>
            </a: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mbria"/>
              </a:rPr>
              <a:t>of</a:t>
            </a:r>
            <a:r>
              <a:rPr b="0" lang="en-US" sz="1800" spc="63" strike="noStrike">
                <a:solidFill>
                  <a:srgbClr val="000000"/>
                </a:solidFill>
                <a:latin typeface="Cambria"/>
              </a:rPr>
              <a:t> the</a:t>
            </a:r>
            <a:r>
              <a:rPr b="0" lang="en-US" sz="1800" spc="77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29" strike="noStrike">
                <a:solidFill>
                  <a:srgbClr val="000000"/>
                </a:solidFill>
                <a:latin typeface="Cambria"/>
              </a:rPr>
              <a:t>queue)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8" name="object 25"/>
          <p:cNvSpPr/>
          <p:nvPr/>
        </p:nvSpPr>
        <p:spPr>
          <a:xfrm>
            <a:off x="9952560" y="4964760"/>
            <a:ext cx="82080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2149"/>
              </a:lnSpc>
              <a:spcBef>
                <a:spcPts val="99"/>
              </a:spcBef>
              <a:buNone/>
            </a:pPr>
            <a:r>
              <a:rPr b="0" lang="en-US" sz="1800" spc="228" strike="noStrike">
                <a:solidFill>
                  <a:srgbClr val="000000"/>
                </a:solidFill>
                <a:latin typeface="Cambria"/>
              </a:rPr>
              <a:t>S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1800" spc="103" strike="noStrike">
                <a:solidFill>
                  <a:srgbClr val="000000"/>
                </a:solidFill>
                <a:latin typeface="Cambria"/>
              </a:rPr>
              <a:t>m</a:t>
            </a:r>
            <a:r>
              <a:rPr b="0" lang="en-US" sz="1800" spc="69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0" lang="en-US" sz="1800" spc="77" strike="noStrike">
                <a:solidFill>
                  <a:srgbClr val="000000"/>
                </a:solidFill>
                <a:latin typeface="Cambria"/>
              </a:rPr>
              <a:t>l</a:t>
            </a:r>
            <a:r>
              <a:rPr b="0" lang="en-US" sz="1800" spc="117" strike="noStrike">
                <a:solidFill>
                  <a:srgbClr val="000000"/>
                </a:solidFill>
                <a:latin typeface="Cambria"/>
              </a:rPr>
              <a:t>a</a:t>
            </a:r>
            <a:r>
              <a:rPr b="0" lang="en-US" sz="1800" spc="52" strike="noStrike">
                <a:solidFill>
                  <a:srgbClr val="000000"/>
                </a:solidFill>
                <a:latin typeface="Cambria"/>
              </a:rPr>
              <a:t>r</a:t>
            </a:r>
            <a:endParaRPr b="0" lang="en-IN" sz="1800" spc="-1" strike="noStrike">
              <a:latin typeface="Arial"/>
            </a:endParaRPr>
          </a:p>
          <a:p>
            <a:pPr marL="116280">
              <a:lnSpc>
                <a:spcPts val="2149"/>
              </a:lnSpc>
              <a:buNone/>
            </a:pPr>
            <a:r>
              <a:rPr b="0" lang="en-US" sz="1800" spc="12" strike="noStrike">
                <a:solidFill>
                  <a:srgbClr val="000000"/>
                </a:solidFill>
                <a:latin typeface="Cambria"/>
              </a:rPr>
              <a:t>to</a:t>
            </a:r>
            <a:r>
              <a:rPr b="0" lang="en-US" sz="1800" spc="58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174" strike="noStrike">
                <a:solidFill>
                  <a:srgbClr val="000000"/>
                </a:solidFill>
                <a:latin typeface="Cambria"/>
              </a:rPr>
              <a:t>RP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Picture 1" descr=""/>
          <p:cNvPicPr/>
          <p:nvPr/>
        </p:nvPicPr>
        <p:blipFill>
          <a:blip r:embed="rId1"/>
          <a:stretch/>
        </p:blipFill>
        <p:spPr>
          <a:xfrm>
            <a:off x="380880" y="1295280"/>
            <a:ext cx="11353320" cy="5232240"/>
          </a:xfrm>
          <a:prstGeom prst="rect">
            <a:avLst/>
          </a:prstGeom>
          <a:ln w="0">
            <a:noFill/>
          </a:ln>
        </p:spPr>
      </p:pic>
      <p:sp>
        <p:nvSpPr>
          <p:cNvPr id="572" name="Rectangle 3"/>
          <p:cNvSpPr/>
          <p:nvPr/>
        </p:nvSpPr>
        <p:spPr>
          <a:xfrm>
            <a:off x="4800600" y="685800"/>
            <a:ext cx="274284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4400" spc="228" strike="noStrike">
                <a:solidFill>
                  <a:srgbClr val="ff6600"/>
                </a:solidFill>
                <a:latin typeface="Cambria"/>
              </a:rPr>
              <a:t>RESULTS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Picture 1" descr=""/>
          <p:cNvPicPr/>
          <p:nvPr/>
        </p:nvPicPr>
        <p:blipFill>
          <a:blip r:embed="rId1"/>
          <a:stretch/>
        </p:blipFill>
        <p:spPr>
          <a:xfrm>
            <a:off x="609480" y="1295280"/>
            <a:ext cx="10909440" cy="5076360"/>
          </a:xfrm>
          <a:prstGeom prst="rect">
            <a:avLst/>
          </a:prstGeom>
          <a:ln w="0">
            <a:noFill/>
          </a:ln>
        </p:spPr>
      </p:pic>
      <p:sp>
        <p:nvSpPr>
          <p:cNvPr id="574" name="Rectangle 2"/>
          <p:cNvSpPr/>
          <p:nvPr/>
        </p:nvSpPr>
        <p:spPr>
          <a:xfrm>
            <a:off x="4906800" y="914400"/>
            <a:ext cx="231552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200" spc="228" strike="noStrike">
                <a:solidFill>
                  <a:srgbClr val="ff6600"/>
                </a:solidFill>
                <a:latin typeface="Cambria"/>
              </a:rPr>
              <a:t>RESULTS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5" name="Picture 1" descr=""/>
          <p:cNvPicPr/>
          <p:nvPr/>
        </p:nvPicPr>
        <p:blipFill>
          <a:blip r:embed="rId1"/>
          <a:stretch/>
        </p:blipFill>
        <p:spPr>
          <a:xfrm>
            <a:off x="304920" y="990720"/>
            <a:ext cx="11611800" cy="5028840"/>
          </a:xfrm>
          <a:prstGeom prst="rect">
            <a:avLst/>
          </a:prstGeom>
          <a:ln w="0">
            <a:noFill/>
          </a:ln>
        </p:spPr>
      </p:pic>
      <p:sp>
        <p:nvSpPr>
          <p:cNvPr id="576" name="Rectangle 2"/>
          <p:cNvSpPr/>
          <p:nvPr/>
        </p:nvSpPr>
        <p:spPr>
          <a:xfrm>
            <a:off x="4536720" y="609480"/>
            <a:ext cx="2617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3600" spc="228" strike="noStrike">
                <a:solidFill>
                  <a:srgbClr val="ff6600"/>
                </a:solidFill>
                <a:latin typeface="Cambria"/>
              </a:rPr>
              <a:t>RESULTS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Rectangle 1"/>
          <p:cNvSpPr/>
          <p:nvPr/>
        </p:nvSpPr>
        <p:spPr>
          <a:xfrm>
            <a:off x="4267080" y="1905120"/>
            <a:ext cx="3733560" cy="2666520"/>
          </a:xfrm>
          <a:prstGeom prst="rect">
            <a:avLst/>
          </a:prstGeom>
          <a:solidFill>
            <a:schemeClr val="bg1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</a:rPr>
              <a:t>Thank you </a:t>
            </a:r>
            <a:endParaRPr b="0" lang="en-IN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bject 3"/>
          <p:cNvSpPr/>
          <p:nvPr/>
        </p:nvSpPr>
        <p:spPr>
          <a:xfrm>
            <a:off x="0" y="115920"/>
            <a:ext cx="11378160" cy="256320"/>
          </a:xfrm>
          <a:custGeom>
            <a:avLst/>
            <a:gdLst/>
            <a:ah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0" name="object 5"/>
          <p:cNvGrpSpPr/>
          <p:nvPr/>
        </p:nvGrpSpPr>
        <p:grpSpPr>
          <a:xfrm>
            <a:off x="1802880" y="1453680"/>
            <a:ext cx="7754040" cy="4715280"/>
            <a:chOff x="1802880" y="1453680"/>
            <a:chExt cx="7754040" cy="4715280"/>
          </a:xfrm>
        </p:grpSpPr>
        <p:sp>
          <p:nvSpPr>
            <p:cNvPr id="151" name="object 6"/>
            <p:cNvSpPr/>
            <p:nvPr/>
          </p:nvSpPr>
          <p:spPr>
            <a:xfrm>
              <a:off x="4425840" y="1453680"/>
              <a:ext cx="2533320" cy="4343760"/>
            </a:xfrm>
            <a:custGeom>
              <a:avLst/>
              <a:gdLst/>
              <a:ahLst/>
              <a:rect l="l" t="t" r="r" b="b"/>
              <a:pathLst>
                <a:path w="2533650" h="4344035">
                  <a:moveTo>
                    <a:pt x="6350" y="0"/>
                  </a:moveTo>
                  <a:lnTo>
                    <a:pt x="6350" y="4343908"/>
                  </a:lnTo>
                </a:path>
                <a:path w="2533650" h="4344035">
                  <a:moveTo>
                    <a:pt x="2527300" y="0"/>
                  </a:moveTo>
                  <a:lnTo>
                    <a:pt x="2527300" y="4343908"/>
                  </a:lnTo>
                </a:path>
                <a:path w="2533650" h="4344035">
                  <a:moveTo>
                    <a:pt x="0" y="6350"/>
                  </a:moveTo>
                  <a:lnTo>
                    <a:pt x="2533650" y="6350"/>
                  </a:lnTo>
                </a:path>
                <a:path w="2533650" h="4344035">
                  <a:moveTo>
                    <a:pt x="0" y="4337558"/>
                  </a:moveTo>
                  <a:lnTo>
                    <a:pt x="2533650" y="43375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object 7"/>
            <p:cNvSpPr/>
            <p:nvPr/>
          </p:nvSpPr>
          <p:spPr>
            <a:xfrm>
              <a:off x="3025080" y="1616040"/>
              <a:ext cx="1407960" cy="190080"/>
            </a:xfrm>
            <a:custGeom>
              <a:avLst/>
              <a:gdLst/>
              <a:ahLst/>
              <a:rect l="l" t="t" r="r" b="b"/>
              <a:pathLst>
                <a:path w="1408429" h="190500">
                  <a:moveTo>
                    <a:pt x="1217802" y="0"/>
                  </a:moveTo>
                  <a:lnTo>
                    <a:pt x="1217802" y="190500"/>
                  </a:lnTo>
                  <a:lnTo>
                    <a:pt x="1370202" y="114300"/>
                  </a:lnTo>
                  <a:lnTo>
                    <a:pt x="1236852" y="114300"/>
                  </a:lnTo>
                  <a:lnTo>
                    <a:pt x="1236852" y="76200"/>
                  </a:lnTo>
                  <a:lnTo>
                    <a:pt x="1370202" y="76200"/>
                  </a:lnTo>
                  <a:lnTo>
                    <a:pt x="1217802" y="0"/>
                  </a:lnTo>
                  <a:close/>
                </a:path>
                <a:path w="1408429" h="190500">
                  <a:moveTo>
                    <a:pt x="1217802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17802" y="114300"/>
                  </a:lnTo>
                  <a:lnTo>
                    <a:pt x="1217802" y="76200"/>
                  </a:lnTo>
                  <a:close/>
                </a:path>
                <a:path w="1408429" h="190500">
                  <a:moveTo>
                    <a:pt x="1370202" y="76200"/>
                  </a:moveTo>
                  <a:lnTo>
                    <a:pt x="1236852" y="76200"/>
                  </a:lnTo>
                  <a:lnTo>
                    <a:pt x="1236852" y="114300"/>
                  </a:lnTo>
                  <a:lnTo>
                    <a:pt x="1370202" y="114300"/>
                  </a:lnTo>
                  <a:lnTo>
                    <a:pt x="1408302" y="95250"/>
                  </a:lnTo>
                  <a:lnTo>
                    <a:pt x="1370202" y="7620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object 8"/>
            <p:cNvSpPr/>
            <p:nvPr/>
          </p:nvSpPr>
          <p:spPr>
            <a:xfrm>
              <a:off x="6954120" y="1616040"/>
              <a:ext cx="1386000" cy="190080"/>
            </a:xfrm>
            <a:custGeom>
              <a:avLst/>
              <a:gdLst/>
              <a:ahLst/>
              <a:rect l="l" t="t" r="r" b="b"/>
              <a:pathLst>
                <a:path w="1386204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386204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386204" h="190500">
                  <a:moveTo>
                    <a:pt x="1385824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385824" y="114300"/>
                  </a:lnTo>
                  <a:lnTo>
                    <a:pt x="1385824" y="76200"/>
                  </a:lnTo>
                  <a:close/>
                </a:path>
              </a:pathLst>
            </a:custGeom>
            <a:solidFill>
              <a:srgbClr val="006f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object 9"/>
            <p:cNvSpPr/>
            <p:nvPr/>
          </p:nvSpPr>
          <p:spPr>
            <a:xfrm>
              <a:off x="2982600" y="2408760"/>
              <a:ext cx="1452600" cy="190080"/>
            </a:xfrm>
            <a:custGeom>
              <a:avLst/>
              <a:gdLst/>
              <a:ahLst/>
              <a:rect l="l" t="t" r="r" b="b"/>
              <a:pathLst>
                <a:path w="14528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4528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452879" h="190500">
                  <a:moveTo>
                    <a:pt x="1452371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452371" y="114300"/>
                  </a:lnTo>
                  <a:lnTo>
                    <a:pt x="1452371" y="7620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object 10"/>
            <p:cNvSpPr/>
            <p:nvPr/>
          </p:nvSpPr>
          <p:spPr>
            <a:xfrm>
              <a:off x="6954120" y="2408760"/>
              <a:ext cx="1456920" cy="190080"/>
            </a:xfrm>
            <a:custGeom>
              <a:avLst/>
              <a:gdLst/>
              <a:ahLst/>
              <a:rect l="l" t="t" r="r" b="b"/>
              <a:pathLst>
                <a:path w="1457325" h="190500">
                  <a:moveTo>
                    <a:pt x="1266825" y="0"/>
                  </a:moveTo>
                  <a:lnTo>
                    <a:pt x="1266825" y="190500"/>
                  </a:lnTo>
                  <a:lnTo>
                    <a:pt x="1419225" y="114300"/>
                  </a:lnTo>
                  <a:lnTo>
                    <a:pt x="1285875" y="114300"/>
                  </a:lnTo>
                  <a:lnTo>
                    <a:pt x="1285875" y="76200"/>
                  </a:lnTo>
                  <a:lnTo>
                    <a:pt x="1419225" y="76200"/>
                  </a:lnTo>
                  <a:lnTo>
                    <a:pt x="1266825" y="0"/>
                  </a:lnTo>
                  <a:close/>
                </a:path>
                <a:path w="1457325" h="190500">
                  <a:moveTo>
                    <a:pt x="1266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66825" y="114300"/>
                  </a:lnTo>
                  <a:lnTo>
                    <a:pt x="1266825" y="76200"/>
                  </a:lnTo>
                  <a:close/>
                </a:path>
                <a:path w="1457325" h="190500">
                  <a:moveTo>
                    <a:pt x="1419225" y="76200"/>
                  </a:moveTo>
                  <a:lnTo>
                    <a:pt x="1285875" y="76200"/>
                  </a:lnTo>
                  <a:lnTo>
                    <a:pt x="1285875" y="114300"/>
                  </a:lnTo>
                  <a:lnTo>
                    <a:pt x="1419225" y="114300"/>
                  </a:lnTo>
                  <a:lnTo>
                    <a:pt x="1457325" y="95250"/>
                  </a:lnTo>
                  <a:lnTo>
                    <a:pt x="1419225" y="76200"/>
                  </a:lnTo>
                  <a:close/>
                </a:path>
              </a:pathLst>
            </a:custGeom>
            <a:solidFill>
              <a:srgbClr val="006f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object 11"/>
            <p:cNvSpPr/>
            <p:nvPr/>
          </p:nvSpPr>
          <p:spPr>
            <a:xfrm>
              <a:off x="2973240" y="5304240"/>
              <a:ext cx="1452600" cy="190080"/>
            </a:xfrm>
            <a:custGeom>
              <a:avLst/>
              <a:gdLst/>
              <a:ahLst/>
              <a:rect l="l" t="t" r="r" b="b"/>
              <a:pathLst>
                <a:path w="14528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4528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452879" h="190500">
                  <a:moveTo>
                    <a:pt x="1452372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452372" y="114300"/>
                  </a:lnTo>
                  <a:lnTo>
                    <a:pt x="1452372" y="7620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object 12"/>
            <p:cNvSpPr/>
            <p:nvPr/>
          </p:nvSpPr>
          <p:spPr>
            <a:xfrm>
              <a:off x="6944760" y="5304240"/>
              <a:ext cx="1456920" cy="190080"/>
            </a:xfrm>
            <a:custGeom>
              <a:avLst/>
              <a:gdLst/>
              <a:ahLst/>
              <a:rect l="l" t="t" r="r" b="b"/>
              <a:pathLst>
                <a:path w="1457325" h="190500">
                  <a:moveTo>
                    <a:pt x="1266825" y="0"/>
                  </a:moveTo>
                  <a:lnTo>
                    <a:pt x="1266825" y="190500"/>
                  </a:lnTo>
                  <a:lnTo>
                    <a:pt x="1419225" y="114300"/>
                  </a:lnTo>
                  <a:lnTo>
                    <a:pt x="1285875" y="114300"/>
                  </a:lnTo>
                  <a:lnTo>
                    <a:pt x="1285875" y="76200"/>
                  </a:lnTo>
                  <a:lnTo>
                    <a:pt x="1419225" y="76200"/>
                  </a:lnTo>
                  <a:lnTo>
                    <a:pt x="1266825" y="0"/>
                  </a:lnTo>
                  <a:close/>
                </a:path>
                <a:path w="1457325" h="190500">
                  <a:moveTo>
                    <a:pt x="1266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66825" y="114300"/>
                  </a:lnTo>
                  <a:lnTo>
                    <a:pt x="1266825" y="76200"/>
                  </a:lnTo>
                  <a:close/>
                </a:path>
                <a:path w="1457325" h="190500">
                  <a:moveTo>
                    <a:pt x="1419225" y="76200"/>
                  </a:moveTo>
                  <a:lnTo>
                    <a:pt x="1285875" y="76200"/>
                  </a:lnTo>
                  <a:lnTo>
                    <a:pt x="1285875" y="114300"/>
                  </a:lnTo>
                  <a:lnTo>
                    <a:pt x="1419225" y="114300"/>
                  </a:lnTo>
                  <a:lnTo>
                    <a:pt x="1457325" y="95250"/>
                  </a:lnTo>
                  <a:lnTo>
                    <a:pt x="1419225" y="76200"/>
                  </a:lnTo>
                  <a:close/>
                </a:path>
              </a:pathLst>
            </a:custGeom>
            <a:solidFill>
              <a:srgbClr val="006f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object 13"/>
            <p:cNvSpPr/>
            <p:nvPr/>
          </p:nvSpPr>
          <p:spPr>
            <a:xfrm>
              <a:off x="5734080" y="5597640"/>
              <a:ext cx="190080" cy="571320"/>
            </a:xfrm>
            <a:custGeom>
              <a:avLst/>
              <a:gdLst/>
              <a:ahLst/>
              <a:rect l="l" t="t" r="r" b="b"/>
              <a:pathLst>
                <a:path w="190500" h="5715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571500"/>
                  </a:lnTo>
                  <a:lnTo>
                    <a:pt x="114300" y="571500"/>
                  </a:lnTo>
                  <a:lnTo>
                    <a:pt x="114300" y="171450"/>
                  </a:lnTo>
                  <a:close/>
                </a:path>
                <a:path w="190500" h="5715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5715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object 14"/>
            <p:cNvSpPr/>
            <p:nvPr/>
          </p:nvSpPr>
          <p:spPr>
            <a:xfrm>
              <a:off x="1802880" y="3430440"/>
              <a:ext cx="2608920" cy="807480"/>
            </a:xfrm>
            <a:custGeom>
              <a:avLst/>
              <a:gdLst/>
              <a:ahLst/>
              <a:rect l="l" t="t" r="r" b="b"/>
              <a:pathLst>
                <a:path w="2609215" h="807720">
                  <a:moveTo>
                    <a:pt x="2205228" y="0"/>
                  </a:moveTo>
                  <a:lnTo>
                    <a:pt x="2205228" y="201930"/>
                  </a:lnTo>
                  <a:lnTo>
                    <a:pt x="0" y="201930"/>
                  </a:lnTo>
                  <a:lnTo>
                    <a:pt x="0" y="605789"/>
                  </a:lnTo>
                  <a:lnTo>
                    <a:pt x="2205228" y="605789"/>
                  </a:lnTo>
                  <a:lnTo>
                    <a:pt x="2205228" y="807719"/>
                  </a:lnTo>
                  <a:lnTo>
                    <a:pt x="2609087" y="403859"/>
                  </a:lnTo>
                  <a:lnTo>
                    <a:pt x="2205228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object 15"/>
            <p:cNvSpPr/>
            <p:nvPr/>
          </p:nvSpPr>
          <p:spPr>
            <a:xfrm>
              <a:off x="1802880" y="3430440"/>
              <a:ext cx="2608920" cy="807480"/>
            </a:xfrm>
            <a:custGeom>
              <a:avLst/>
              <a:gdLst/>
              <a:ahLst/>
              <a:rect l="l" t="t" r="r" b="b"/>
              <a:pathLst>
                <a:path w="2609215" h="807720">
                  <a:moveTo>
                    <a:pt x="0" y="201930"/>
                  </a:moveTo>
                  <a:lnTo>
                    <a:pt x="2205228" y="201930"/>
                  </a:lnTo>
                  <a:lnTo>
                    <a:pt x="2205228" y="0"/>
                  </a:lnTo>
                  <a:lnTo>
                    <a:pt x="2609087" y="403859"/>
                  </a:lnTo>
                  <a:lnTo>
                    <a:pt x="2205228" y="807719"/>
                  </a:lnTo>
                  <a:lnTo>
                    <a:pt x="2205228" y="605789"/>
                  </a:lnTo>
                  <a:lnTo>
                    <a:pt x="0" y="605789"/>
                  </a:lnTo>
                  <a:lnTo>
                    <a:pt x="0" y="201930"/>
                  </a:lnTo>
                  <a:close/>
                </a:path>
              </a:pathLst>
            </a:custGeom>
            <a:noFill/>
            <a:ln w="13949">
              <a:solidFill>
                <a:srgbClr val="ae5c0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object 16"/>
            <p:cNvSpPr/>
            <p:nvPr/>
          </p:nvSpPr>
          <p:spPr>
            <a:xfrm>
              <a:off x="6944760" y="3424320"/>
              <a:ext cx="2612160" cy="926640"/>
            </a:xfrm>
            <a:custGeom>
              <a:avLst/>
              <a:gdLst/>
              <a:ahLst/>
              <a:rect l="l" t="t" r="r" b="b"/>
              <a:pathLst>
                <a:path w="2612390" h="927100">
                  <a:moveTo>
                    <a:pt x="2148839" y="0"/>
                  </a:moveTo>
                  <a:lnTo>
                    <a:pt x="2148839" y="231648"/>
                  </a:lnTo>
                  <a:lnTo>
                    <a:pt x="0" y="231648"/>
                  </a:lnTo>
                  <a:lnTo>
                    <a:pt x="0" y="694944"/>
                  </a:lnTo>
                  <a:lnTo>
                    <a:pt x="2148839" y="694944"/>
                  </a:lnTo>
                  <a:lnTo>
                    <a:pt x="2148839" y="926592"/>
                  </a:lnTo>
                  <a:lnTo>
                    <a:pt x="2612135" y="463296"/>
                  </a:lnTo>
                  <a:lnTo>
                    <a:pt x="2148839" y="0"/>
                  </a:lnTo>
                  <a:close/>
                </a:path>
              </a:pathLst>
            </a:custGeom>
            <a:solidFill>
              <a:srgbClr val="006f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object 17"/>
            <p:cNvSpPr/>
            <p:nvPr/>
          </p:nvSpPr>
          <p:spPr>
            <a:xfrm>
              <a:off x="6944760" y="3424320"/>
              <a:ext cx="2612160" cy="926640"/>
            </a:xfrm>
            <a:custGeom>
              <a:avLst/>
              <a:gdLst/>
              <a:ahLst/>
              <a:rect l="l" t="t" r="r" b="b"/>
              <a:pathLst>
                <a:path w="2612390" h="927100">
                  <a:moveTo>
                    <a:pt x="0" y="231648"/>
                  </a:moveTo>
                  <a:lnTo>
                    <a:pt x="2148839" y="231648"/>
                  </a:lnTo>
                  <a:lnTo>
                    <a:pt x="2148839" y="0"/>
                  </a:lnTo>
                  <a:lnTo>
                    <a:pt x="2612135" y="463296"/>
                  </a:lnTo>
                  <a:lnTo>
                    <a:pt x="2148839" y="926592"/>
                  </a:lnTo>
                  <a:lnTo>
                    <a:pt x="2148839" y="694944"/>
                  </a:lnTo>
                  <a:lnTo>
                    <a:pt x="0" y="694944"/>
                  </a:lnTo>
                  <a:lnTo>
                    <a:pt x="0" y="231648"/>
                  </a:lnTo>
                  <a:close/>
                </a:path>
              </a:pathLst>
            </a:custGeom>
            <a:noFill/>
            <a:ln w="13949">
              <a:solidFill>
                <a:srgbClr val="ae5c0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101840" y="319320"/>
            <a:ext cx="36064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4400" spc="-7" strike="noStrike">
                <a:solidFill>
                  <a:srgbClr val="ff6600"/>
                </a:solidFill>
                <a:latin typeface="Times New Roman"/>
              </a:rPr>
              <a:t>FIFO</a:t>
            </a:r>
            <a:r>
              <a:rPr b="0" lang="en-US" sz="4400" spc="-92" strike="noStrike">
                <a:solidFill>
                  <a:srgbClr val="ff6600"/>
                </a:solidFill>
                <a:latin typeface="Times New Roman"/>
              </a:rPr>
              <a:t> </a:t>
            </a:r>
            <a:r>
              <a:rPr b="0" lang="en-US" sz="4400" spc="-7" strike="noStrike">
                <a:solidFill>
                  <a:srgbClr val="ff6600"/>
                </a:solidFill>
                <a:latin typeface="Times New Roman"/>
              </a:rPr>
              <a:t>PIN-OUT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object 19"/>
          <p:cNvSpPr/>
          <p:nvPr/>
        </p:nvSpPr>
        <p:spPr>
          <a:xfrm>
            <a:off x="5549400" y="6255360"/>
            <a:ext cx="5533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352" strike="noStrike">
                <a:solidFill>
                  <a:srgbClr val="000000"/>
                </a:solidFill>
                <a:latin typeface="Cambria"/>
              </a:rPr>
              <a:t>C</a:t>
            </a:r>
            <a:r>
              <a:rPr b="1" lang="en-US" sz="1800" spc="262" strike="noStrike">
                <a:solidFill>
                  <a:srgbClr val="000000"/>
                </a:solidFill>
                <a:latin typeface="Cambria"/>
              </a:rPr>
              <a:t>LK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" name="object 20"/>
          <p:cNvSpPr/>
          <p:nvPr/>
        </p:nvSpPr>
        <p:spPr>
          <a:xfrm>
            <a:off x="1593360" y="3266640"/>
            <a:ext cx="22996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134" strike="noStrike">
                <a:solidFill>
                  <a:srgbClr val="ff0000"/>
                </a:solidFill>
                <a:latin typeface="Cambria"/>
              </a:rPr>
              <a:t>WD</a:t>
            </a:r>
            <a:r>
              <a:rPr b="1" lang="en-US" sz="1800" spc="63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48" strike="noStrike">
                <a:solidFill>
                  <a:srgbClr val="ff0000"/>
                </a:solidFill>
                <a:latin typeface="Cambria"/>
              </a:rPr>
              <a:t>(WRITE</a:t>
            </a:r>
            <a:r>
              <a:rPr b="1" lang="en-US" sz="1800" spc="72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37" strike="noStrike">
                <a:solidFill>
                  <a:srgbClr val="ff0000"/>
                </a:solidFill>
                <a:latin typeface="Cambria"/>
              </a:rPr>
              <a:t>DATA)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" name="object 21"/>
          <p:cNvSpPr/>
          <p:nvPr/>
        </p:nvSpPr>
        <p:spPr>
          <a:xfrm>
            <a:off x="7171560" y="3142440"/>
            <a:ext cx="21319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48" strike="noStrike">
                <a:solidFill>
                  <a:srgbClr val="006fc0"/>
                </a:solidFill>
                <a:latin typeface="Cambria"/>
              </a:rPr>
              <a:t>RD</a:t>
            </a:r>
            <a:r>
              <a:rPr b="1" lang="en-US" sz="1800" spc="72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94" strike="noStrike">
                <a:solidFill>
                  <a:srgbClr val="006fc0"/>
                </a:solidFill>
                <a:latin typeface="Cambria"/>
              </a:rPr>
              <a:t>(READ</a:t>
            </a:r>
            <a:r>
              <a:rPr b="1" lang="en-US" sz="1800" spc="63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37" strike="noStrike">
                <a:solidFill>
                  <a:srgbClr val="006fc0"/>
                </a:solidFill>
                <a:latin typeface="Cambria"/>
              </a:rPr>
              <a:t>DATA)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7" name="object 22"/>
          <p:cNvSpPr/>
          <p:nvPr/>
        </p:nvSpPr>
        <p:spPr>
          <a:xfrm>
            <a:off x="5187240" y="3597480"/>
            <a:ext cx="99288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2800" spc="463" strike="noStrike">
                <a:solidFill>
                  <a:srgbClr val="ff6600"/>
                </a:solidFill>
                <a:latin typeface="Cambria"/>
              </a:rPr>
              <a:t>F</a:t>
            </a:r>
            <a:r>
              <a:rPr b="1" lang="en-US" sz="2800" spc="287" strike="noStrike">
                <a:solidFill>
                  <a:srgbClr val="ff6600"/>
                </a:solidFill>
                <a:latin typeface="Cambria"/>
              </a:rPr>
              <a:t>I</a:t>
            </a:r>
            <a:r>
              <a:rPr b="1" lang="en-US" sz="2800" spc="443" strike="noStrike">
                <a:solidFill>
                  <a:srgbClr val="ff6600"/>
                </a:solidFill>
                <a:latin typeface="Cambria"/>
              </a:rPr>
              <a:t>F</a:t>
            </a:r>
            <a:r>
              <a:rPr b="1" lang="en-US" sz="2800" spc="389" strike="noStrike">
                <a:solidFill>
                  <a:srgbClr val="ff6600"/>
                </a:solidFill>
                <a:latin typeface="Cambria"/>
              </a:rPr>
              <a:t>O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8" name="object 23"/>
          <p:cNvSpPr/>
          <p:nvPr/>
        </p:nvSpPr>
        <p:spPr>
          <a:xfrm>
            <a:off x="395280" y="1549080"/>
            <a:ext cx="4020480" cy="84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5540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08" strike="noStrike">
                <a:solidFill>
                  <a:srgbClr val="ff0000"/>
                </a:solidFill>
                <a:latin typeface="Cambria"/>
              </a:rPr>
              <a:t>WEN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1" lang="en-US" sz="1800" spc="83" strike="noStrike">
                <a:solidFill>
                  <a:srgbClr val="ff0000"/>
                </a:solidFill>
                <a:latin typeface="Cambria"/>
              </a:rPr>
              <a:t>Write</a:t>
            </a:r>
            <a:r>
              <a:rPr b="1" lang="en-US" sz="1800" spc="72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37" strike="noStrike">
                <a:solidFill>
                  <a:srgbClr val="ff0000"/>
                </a:solidFill>
                <a:latin typeface="Cambria"/>
              </a:rPr>
              <a:t>Enable</a:t>
            </a:r>
            <a:r>
              <a:rPr b="1" lang="en-US" sz="1800" spc="117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69" strike="noStrike">
                <a:solidFill>
                  <a:srgbClr val="ff0000"/>
                </a:solidFill>
                <a:latin typeface="Cambria"/>
              </a:rPr>
              <a:t>(from</a:t>
            </a:r>
            <a:r>
              <a:rPr b="1" lang="en-US" sz="1800" spc="111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ff0000"/>
                </a:solidFill>
                <a:latin typeface="Cambria"/>
              </a:rPr>
              <a:t>the</a:t>
            </a:r>
            <a:r>
              <a:rPr b="1" lang="en-US" sz="1800" spc="111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ff0000"/>
                </a:solidFill>
                <a:latin typeface="Cambria"/>
              </a:rPr>
              <a:t>Producer)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" name="object 24"/>
          <p:cNvSpPr/>
          <p:nvPr/>
        </p:nvSpPr>
        <p:spPr>
          <a:xfrm>
            <a:off x="7025040" y="1549080"/>
            <a:ext cx="40694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ts val="2149"/>
              </a:lnSpc>
              <a:spcBef>
                <a:spcPts val="99"/>
              </a:spcBef>
              <a:buNone/>
            </a:pPr>
            <a:r>
              <a:rPr b="1" lang="en-US" sz="1800" spc="287" strike="noStrike">
                <a:solidFill>
                  <a:srgbClr val="006fc0"/>
                </a:solidFill>
                <a:latin typeface="Cambria"/>
              </a:rPr>
              <a:t>REN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ts val="2149"/>
              </a:lnSpc>
              <a:buNone/>
            </a:pPr>
            <a:r>
              <a:rPr b="1" lang="en-US" sz="1800" spc="148" strike="noStrike">
                <a:solidFill>
                  <a:srgbClr val="006fc0"/>
                </a:solidFill>
                <a:latin typeface="Cambria"/>
              </a:rPr>
              <a:t>Read</a:t>
            </a:r>
            <a:r>
              <a:rPr b="1" lang="en-US" sz="1800" spc="97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37" strike="noStrike">
                <a:solidFill>
                  <a:srgbClr val="006fc0"/>
                </a:solidFill>
                <a:latin typeface="Cambria"/>
              </a:rPr>
              <a:t>Enable</a:t>
            </a:r>
            <a:r>
              <a:rPr b="1" lang="en-US" sz="1800" spc="117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69" strike="noStrike">
                <a:solidFill>
                  <a:srgbClr val="006fc0"/>
                </a:solidFill>
                <a:latin typeface="Cambria"/>
              </a:rPr>
              <a:t>(from</a:t>
            </a:r>
            <a:r>
              <a:rPr b="1" lang="en-US" sz="1800" spc="111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006fc0"/>
                </a:solidFill>
                <a:latin typeface="Cambria"/>
              </a:rPr>
              <a:t>the</a:t>
            </a:r>
            <a:r>
              <a:rPr b="1" lang="en-US" sz="1800" spc="123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11" strike="noStrike">
                <a:solidFill>
                  <a:srgbClr val="006fc0"/>
                </a:solidFill>
                <a:latin typeface="Cambria"/>
              </a:rPr>
              <a:t>Consumer)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0" name="object 25"/>
          <p:cNvSpPr/>
          <p:nvPr/>
        </p:nvSpPr>
        <p:spPr>
          <a:xfrm>
            <a:off x="425160" y="2345040"/>
            <a:ext cx="3941640" cy="7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71800" algn="ctr">
              <a:lnSpc>
                <a:spcPts val="1959"/>
              </a:lnSpc>
              <a:spcBef>
                <a:spcPts val="99"/>
              </a:spcBef>
              <a:buNone/>
            </a:pPr>
            <a:r>
              <a:rPr b="1" lang="en-US" sz="1800" spc="287" strike="noStrike">
                <a:solidFill>
                  <a:srgbClr val="ff0000"/>
                </a:solidFill>
                <a:latin typeface="Cambria"/>
              </a:rPr>
              <a:t>FULL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ts val="1959"/>
              </a:lnSpc>
              <a:buNone/>
            </a:pPr>
            <a:r>
              <a:rPr b="1" lang="en-US" sz="1800" spc="143" strike="noStrike">
                <a:solidFill>
                  <a:srgbClr val="ff0000"/>
                </a:solidFill>
                <a:latin typeface="Cambria"/>
              </a:rPr>
              <a:t>Full</a:t>
            </a:r>
            <a:r>
              <a:rPr b="1" lang="en-US" sz="1800" spc="128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ff0000"/>
                </a:solidFill>
                <a:latin typeface="Cambria"/>
              </a:rPr>
              <a:t>status</a:t>
            </a:r>
            <a:r>
              <a:rPr b="1" lang="en-US" sz="1800" spc="103" strike="noStrike">
                <a:solidFill>
                  <a:srgbClr val="ff0000"/>
                </a:solidFill>
                <a:latin typeface="Cambria"/>
              </a:rPr>
              <a:t> info</a:t>
            </a:r>
            <a:r>
              <a:rPr b="1" lang="en-US" sz="1800" spc="89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43" strike="noStrike">
                <a:solidFill>
                  <a:srgbClr val="ff0000"/>
                </a:solidFill>
                <a:latin typeface="Cambria"/>
              </a:rPr>
              <a:t>(to</a:t>
            </a:r>
            <a:r>
              <a:rPr b="1" lang="en-US" sz="1800" spc="89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ff0000"/>
                </a:solidFill>
                <a:latin typeface="Cambria"/>
              </a:rPr>
              <a:t>the</a:t>
            </a:r>
            <a:r>
              <a:rPr b="1" lang="en-US" sz="1800" spc="111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ff0000"/>
                </a:solidFill>
                <a:latin typeface="Cambria"/>
              </a:rPr>
              <a:t>Producer)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1" name="object 26"/>
          <p:cNvSpPr/>
          <p:nvPr/>
        </p:nvSpPr>
        <p:spPr>
          <a:xfrm>
            <a:off x="7025040" y="2345040"/>
            <a:ext cx="3798720" cy="81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240" algn="ctr">
              <a:lnSpc>
                <a:spcPts val="2106"/>
              </a:lnSpc>
              <a:spcBef>
                <a:spcPts val="99"/>
              </a:spcBef>
              <a:buNone/>
            </a:pPr>
            <a:r>
              <a:rPr b="1" lang="en-US" sz="1800" spc="239" strike="noStrike">
                <a:solidFill>
                  <a:srgbClr val="006fc0"/>
                </a:solidFill>
                <a:latin typeface="Cambria"/>
              </a:rPr>
              <a:t>EMPTY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ts val="2106"/>
              </a:lnSpc>
              <a:buNone/>
            </a:pPr>
            <a:r>
              <a:rPr b="1" lang="en-US" sz="1800" spc="162" strike="noStrike">
                <a:solidFill>
                  <a:srgbClr val="006fc0"/>
                </a:solidFill>
                <a:latin typeface="Cambria"/>
              </a:rPr>
              <a:t>Empty</a:t>
            </a:r>
            <a:r>
              <a:rPr b="1" lang="en-US" sz="1800" spc="94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006fc0"/>
                </a:solidFill>
                <a:latin typeface="Cambria"/>
              </a:rPr>
              <a:t>status</a:t>
            </a:r>
            <a:r>
              <a:rPr b="1" lang="en-US" sz="1800" spc="83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43" strike="noStrike">
                <a:solidFill>
                  <a:srgbClr val="006fc0"/>
                </a:solidFill>
                <a:latin typeface="Cambria"/>
              </a:rPr>
              <a:t>(to</a:t>
            </a:r>
            <a:r>
              <a:rPr b="1" lang="en-US" sz="1800" spc="111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006fc0"/>
                </a:solidFill>
                <a:latin typeface="Cambria"/>
              </a:rPr>
              <a:t>the</a:t>
            </a:r>
            <a:r>
              <a:rPr b="1" lang="en-US" sz="1800" spc="94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11" strike="noStrike">
                <a:solidFill>
                  <a:srgbClr val="006fc0"/>
                </a:solidFill>
                <a:latin typeface="Cambria"/>
              </a:rPr>
              <a:t>Consumer)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object 27"/>
          <p:cNvSpPr/>
          <p:nvPr/>
        </p:nvSpPr>
        <p:spPr>
          <a:xfrm>
            <a:off x="419400" y="5144040"/>
            <a:ext cx="3798720" cy="13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240" bIns="0" anchor="t">
            <a:spAutoFit/>
          </a:bodyPr>
          <a:p>
            <a:pPr marL="24120">
              <a:lnSpc>
                <a:spcPct val="100000"/>
              </a:lnSpc>
              <a:spcBef>
                <a:spcPts val="876"/>
              </a:spcBef>
              <a:buNone/>
            </a:pPr>
            <a:r>
              <a:rPr b="1" lang="en-US" sz="1800" spc="248" strike="noStrike">
                <a:solidFill>
                  <a:srgbClr val="ff0000"/>
                </a:solidFill>
                <a:latin typeface="Cambria"/>
              </a:rPr>
              <a:t>AF</a:t>
            </a:r>
            <a:r>
              <a:rPr b="1" lang="en-US" sz="1800" spc="77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88" strike="noStrike">
                <a:solidFill>
                  <a:srgbClr val="ff0000"/>
                </a:solidFill>
                <a:latin typeface="Cambria"/>
              </a:rPr>
              <a:t>(ALMOST</a:t>
            </a:r>
            <a:r>
              <a:rPr b="1" lang="en-US" sz="1800" spc="103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222" strike="noStrike">
                <a:solidFill>
                  <a:srgbClr val="ff0000"/>
                </a:solidFill>
                <a:latin typeface="Cambria"/>
              </a:rPr>
              <a:t>FULL)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ts val="2149"/>
              </a:lnSpc>
              <a:spcBef>
                <a:spcPts val="774"/>
              </a:spcBef>
              <a:buNone/>
            </a:pPr>
            <a:r>
              <a:rPr b="1" lang="en-US" sz="1800" spc="248" strike="noStrike">
                <a:solidFill>
                  <a:srgbClr val="ff0000"/>
                </a:solidFill>
                <a:latin typeface="Cambria"/>
              </a:rPr>
              <a:t>AF</a:t>
            </a:r>
            <a:r>
              <a:rPr b="1" lang="en-US" sz="1800" spc="97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ff0000"/>
                </a:solidFill>
                <a:latin typeface="Cambria"/>
              </a:rPr>
              <a:t>status </a:t>
            </a:r>
            <a:r>
              <a:rPr b="1" lang="en-US" sz="1800" spc="103" strike="noStrike">
                <a:solidFill>
                  <a:srgbClr val="ff0000"/>
                </a:solidFill>
                <a:latin typeface="Cambria"/>
              </a:rPr>
              <a:t>info</a:t>
            </a:r>
            <a:r>
              <a:rPr b="1" lang="en-US" sz="1800" spc="94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43" strike="noStrike">
                <a:solidFill>
                  <a:srgbClr val="ff0000"/>
                </a:solidFill>
                <a:latin typeface="Cambria"/>
              </a:rPr>
              <a:t>(to</a:t>
            </a:r>
            <a:r>
              <a:rPr b="1" lang="en-US" sz="1800" spc="103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ff0000"/>
                </a:solidFill>
                <a:latin typeface="Cambria"/>
              </a:rPr>
              <a:t>the</a:t>
            </a:r>
            <a:r>
              <a:rPr b="1" lang="en-US" sz="1800" spc="117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ff0000"/>
                </a:solidFill>
                <a:latin typeface="Cambria"/>
              </a:rPr>
              <a:t>Producer)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ts val="2149"/>
              </a:lnSpc>
              <a:buNone/>
            </a:pPr>
            <a:r>
              <a:rPr b="1" lang="en-US" sz="1800" spc="89" strike="noStrike">
                <a:solidFill>
                  <a:srgbClr val="ff0000"/>
                </a:solidFill>
                <a:latin typeface="Cambria"/>
              </a:rPr>
              <a:t>(Optional)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object 28"/>
          <p:cNvSpPr/>
          <p:nvPr/>
        </p:nvSpPr>
        <p:spPr>
          <a:xfrm>
            <a:off x="7188120" y="5242320"/>
            <a:ext cx="3898440" cy="13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3768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59" strike="noStrike">
                <a:solidFill>
                  <a:srgbClr val="006fc0"/>
                </a:solidFill>
                <a:latin typeface="Cambria"/>
              </a:rPr>
              <a:t>AE</a:t>
            </a:r>
            <a:r>
              <a:rPr b="1" lang="en-US" sz="1800" spc="72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88" strike="noStrike">
                <a:solidFill>
                  <a:srgbClr val="006fc0"/>
                </a:solidFill>
                <a:latin typeface="Cambria"/>
              </a:rPr>
              <a:t>(ALMOST</a:t>
            </a:r>
            <a:r>
              <a:rPr b="1" lang="en-US" sz="1800" spc="72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88" strike="noStrike">
                <a:solidFill>
                  <a:srgbClr val="006fc0"/>
                </a:solidFill>
                <a:latin typeface="Cambria"/>
              </a:rPr>
              <a:t>EMPTY)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ts val="2149"/>
              </a:lnSpc>
              <a:spcBef>
                <a:spcPts val="96"/>
              </a:spcBef>
              <a:buNone/>
            </a:pPr>
            <a:r>
              <a:rPr b="1" lang="en-US" sz="1800" spc="253" strike="noStrike">
                <a:solidFill>
                  <a:srgbClr val="006fc0"/>
                </a:solidFill>
                <a:latin typeface="Cambria"/>
              </a:rPr>
              <a:t>AE</a:t>
            </a:r>
            <a:r>
              <a:rPr b="1" lang="en-US" sz="1800" spc="94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006fc0"/>
                </a:solidFill>
                <a:latin typeface="Cambria"/>
              </a:rPr>
              <a:t>status</a:t>
            </a:r>
            <a:r>
              <a:rPr b="1" lang="en-US" sz="1800" spc="83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03" strike="noStrike">
                <a:solidFill>
                  <a:srgbClr val="006fc0"/>
                </a:solidFill>
                <a:latin typeface="Cambria"/>
              </a:rPr>
              <a:t>info</a:t>
            </a:r>
            <a:r>
              <a:rPr b="1" lang="en-US" sz="1800" spc="111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43" strike="noStrike">
                <a:solidFill>
                  <a:srgbClr val="006fc0"/>
                </a:solidFill>
                <a:latin typeface="Cambria"/>
              </a:rPr>
              <a:t>(to</a:t>
            </a:r>
            <a:r>
              <a:rPr b="1" lang="en-US" sz="1800" spc="94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006fc0"/>
                </a:solidFill>
                <a:latin typeface="Cambria"/>
              </a:rPr>
              <a:t>the </a:t>
            </a:r>
            <a:r>
              <a:rPr b="1" lang="en-US" sz="1800" spc="111" strike="noStrike">
                <a:solidFill>
                  <a:srgbClr val="006fc0"/>
                </a:solidFill>
                <a:latin typeface="Cambria"/>
              </a:rPr>
              <a:t>Consumer)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ts val="2149"/>
              </a:lnSpc>
              <a:buNone/>
            </a:pPr>
            <a:r>
              <a:rPr b="1" lang="en-US" sz="1800" spc="89" strike="noStrike">
                <a:solidFill>
                  <a:srgbClr val="006fc0"/>
                </a:solidFill>
                <a:latin typeface="Cambria"/>
              </a:rPr>
              <a:t>(Optional)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object 3"/>
          <p:cNvSpPr/>
          <p:nvPr/>
        </p:nvSpPr>
        <p:spPr>
          <a:xfrm>
            <a:off x="0" y="115920"/>
            <a:ext cx="11378160" cy="256320"/>
          </a:xfrm>
          <a:custGeom>
            <a:avLst/>
            <a:gdLst/>
            <a:ah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5" name="object 5"/>
          <p:cNvGrpSpPr/>
          <p:nvPr/>
        </p:nvGrpSpPr>
        <p:grpSpPr>
          <a:xfrm>
            <a:off x="1802880" y="1453680"/>
            <a:ext cx="7754040" cy="4794480"/>
            <a:chOff x="1802880" y="1453680"/>
            <a:chExt cx="7754040" cy="4794480"/>
          </a:xfrm>
        </p:grpSpPr>
        <p:sp>
          <p:nvSpPr>
            <p:cNvPr id="176" name="object 6"/>
            <p:cNvSpPr/>
            <p:nvPr/>
          </p:nvSpPr>
          <p:spPr>
            <a:xfrm>
              <a:off x="4425840" y="1453680"/>
              <a:ext cx="2533320" cy="4343760"/>
            </a:xfrm>
            <a:custGeom>
              <a:avLst/>
              <a:gdLst/>
              <a:ahLst/>
              <a:rect l="l" t="t" r="r" b="b"/>
              <a:pathLst>
                <a:path w="2533650" h="4344035">
                  <a:moveTo>
                    <a:pt x="6350" y="0"/>
                  </a:moveTo>
                  <a:lnTo>
                    <a:pt x="6350" y="4343908"/>
                  </a:lnTo>
                </a:path>
                <a:path w="2533650" h="4344035">
                  <a:moveTo>
                    <a:pt x="2527300" y="0"/>
                  </a:moveTo>
                  <a:lnTo>
                    <a:pt x="2527300" y="4343908"/>
                  </a:lnTo>
                </a:path>
                <a:path w="2533650" h="4344035">
                  <a:moveTo>
                    <a:pt x="0" y="6350"/>
                  </a:moveTo>
                  <a:lnTo>
                    <a:pt x="2533650" y="6350"/>
                  </a:lnTo>
                </a:path>
                <a:path w="2533650" h="4344035">
                  <a:moveTo>
                    <a:pt x="0" y="4337558"/>
                  </a:moveTo>
                  <a:lnTo>
                    <a:pt x="2533650" y="43375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object 7"/>
            <p:cNvSpPr/>
            <p:nvPr/>
          </p:nvSpPr>
          <p:spPr>
            <a:xfrm>
              <a:off x="3025080" y="1616040"/>
              <a:ext cx="1407960" cy="190080"/>
            </a:xfrm>
            <a:custGeom>
              <a:avLst/>
              <a:gdLst/>
              <a:ahLst/>
              <a:rect l="l" t="t" r="r" b="b"/>
              <a:pathLst>
                <a:path w="1408429" h="190500">
                  <a:moveTo>
                    <a:pt x="1217802" y="0"/>
                  </a:moveTo>
                  <a:lnTo>
                    <a:pt x="1217802" y="190500"/>
                  </a:lnTo>
                  <a:lnTo>
                    <a:pt x="1370202" y="114300"/>
                  </a:lnTo>
                  <a:lnTo>
                    <a:pt x="1236852" y="114300"/>
                  </a:lnTo>
                  <a:lnTo>
                    <a:pt x="1236852" y="76200"/>
                  </a:lnTo>
                  <a:lnTo>
                    <a:pt x="1370202" y="76200"/>
                  </a:lnTo>
                  <a:lnTo>
                    <a:pt x="1217802" y="0"/>
                  </a:lnTo>
                  <a:close/>
                </a:path>
                <a:path w="1408429" h="190500">
                  <a:moveTo>
                    <a:pt x="1217802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17802" y="114300"/>
                  </a:lnTo>
                  <a:lnTo>
                    <a:pt x="1217802" y="76200"/>
                  </a:lnTo>
                  <a:close/>
                </a:path>
                <a:path w="1408429" h="190500">
                  <a:moveTo>
                    <a:pt x="1370202" y="76200"/>
                  </a:moveTo>
                  <a:lnTo>
                    <a:pt x="1236852" y="76200"/>
                  </a:lnTo>
                  <a:lnTo>
                    <a:pt x="1236852" y="114300"/>
                  </a:lnTo>
                  <a:lnTo>
                    <a:pt x="1370202" y="114300"/>
                  </a:lnTo>
                  <a:lnTo>
                    <a:pt x="1408302" y="95250"/>
                  </a:lnTo>
                  <a:lnTo>
                    <a:pt x="1370202" y="7620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object 8"/>
            <p:cNvSpPr/>
            <p:nvPr/>
          </p:nvSpPr>
          <p:spPr>
            <a:xfrm>
              <a:off x="6954120" y="1616040"/>
              <a:ext cx="1386000" cy="190080"/>
            </a:xfrm>
            <a:custGeom>
              <a:avLst/>
              <a:gdLst/>
              <a:ahLst/>
              <a:rect l="l" t="t" r="r" b="b"/>
              <a:pathLst>
                <a:path w="1386204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386204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386204" h="190500">
                  <a:moveTo>
                    <a:pt x="1385824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385824" y="114300"/>
                  </a:lnTo>
                  <a:lnTo>
                    <a:pt x="1385824" y="76200"/>
                  </a:lnTo>
                  <a:close/>
                </a:path>
              </a:pathLst>
            </a:custGeom>
            <a:solidFill>
              <a:srgbClr val="006f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object 9"/>
            <p:cNvSpPr/>
            <p:nvPr/>
          </p:nvSpPr>
          <p:spPr>
            <a:xfrm>
              <a:off x="2982600" y="2408760"/>
              <a:ext cx="1452600" cy="190080"/>
            </a:xfrm>
            <a:custGeom>
              <a:avLst/>
              <a:gdLst/>
              <a:ahLst/>
              <a:rect l="l" t="t" r="r" b="b"/>
              <a:pathLst>
                <a:path w="14528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4528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452879" h="190500">
                  <a:moveTo>
                    <a:pt x="1452371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452371" y="114300"/>
                  </a:lnTo>
                  <a:lnTo>
                    <a:pt x="1452371" y="7620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object 10"/>
            <p:cNvSpPr/>
            <p:nvPr/>
          </p:nvSpPr>
          <p:spPr>
            <a:xfrm>
              <a:off x="6954120" y="2408760"/>
              <a:ext cx="1456920" cy="190080"/>
            </a:xfrm>
            <a:custGeom>
              <a:avLst/>
              <a:gdLst/>
              <a:ahLst/>
              <a:rect l="l" t="t" r="r" b="b"/>
              <a:pathLst>
                <a:path w="1457325" h="190500">
                  <a:moveTo>
                    <a:pt x="1266825" y="0"/>
                  </a:moveTo>
                  <a:lnTo>
                    <a:pt x="1266825" y="190500"/>
                  </a:lnTo>
                  <a:lnTo>
                    <a:pt x="1419225" y="114300"/>
                  </a:lnTo>
                  <a:lnTo>
                    <a:pt x="1285875" y="114300"/>
                  </a:lnTo>
                  <a:lnTo>
                    <a:pt x="1285875" y="76200"/>
                  </a:lnTo>
                  <a:lnTo>
                    <a:pt x="1419225" y="76200"/>
                  </a:lnTo>
                  <a:lnTo>
                    <a:pt x="1266825" y="0"/>
                  </a:lnTo>
                  <a:close/>
                </a:path>
                <a:path w="1457325" h="190500">
                  <a:moveTo>
                    <a:pt x="1266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66825" y="114300"/>
                  </a:lnTo>
                  <a:lnTo>
                    <a:pt x="1266825" y="76200"/>
                  </a:lnTo>
                  <a:close/>
                </a:path>
                <a:path w="1457325" h="190500">
                  <a:moveTo>
                    <a:pt x="1419225" y="76200"/>
                  </a:moveTo>
                  <a:lnTo>
                    <a:pt x="1285875" y="76200"/>
                  </a:lnTo>
                  <a:lnTo>
                    <a:pt x="1285875" y="114300"/>
                  </a:lnTo>
                  <a:lnTo>
                    <a:pt x="1419225" y="114300"/>
                  </a:lnTo>
                  <a:lnTo>
                    <a:pt x="1457325" y="95250"/>
                  </a:lnTo>
                  <a:lnTo>
                    <a:pt x="1419225" y="76200"/>
                  </a:lnTo>
                  <a:close/>
                </a:path>
              </a:pathLst>
            </a:custGeom>
            <a:solidFill>
              <a:srgbClr val="006f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object 11"/>
            <p:cNvSpPr/>
            <p:nvPr/>
          </p:nvSpPr>
          <p:spPr>
            <a:xfrm>
              <a:off x="2973240" y="5304240"/>
              <a:ext cx="1452600" cy="190080"/>
            </a:xfrm>
            <a:custGeom>
              <a:avLst/>
              <a:gdLst/>
              <a:ahLst/>
              <a:rect l="l" t="t" r="r" b="b"/>
              <a:pathLst>
                <a:path w="1452879" h="190500">
                  <a:moveTo>
                    <a:pt x="190500" y="0"/>
                  </a:moveTo>
                  <a:lnTo>
                    <a:pt x="0" y="95250"/>
                  </a:lnTo>
                  <a:lnTo>
                    <a:pt x="190500" y="190500"/>
                  </a:lnTo>
                  <a:lnTo>
                    <a:pt x="190500" y="114300"/>
                  </a:lnTo>
                  <a:lnTo>
                    <a:pt x="171450" y="114300"/>
                  </a:lnTo>
                  <a:lnTo>
                    <a:pt x="171450" y="76200"/>
                  </a:lnTo>
                  <a:lnTo>
                    <a:pt x="190500" y="76200"/>
                  </a:lnTo>
                  <a:lnTo>
                    <a:pt x="190500" y="0"/>
                  </a:lnTo>
                  <a:close/>
                </a:path>
                <a:path w="1452879" h="190500">
                  <a:moveTo>
                    <a:pt x="190500" y="76200"/>
                  </a:moveTo>
                  <a:lnTo>
                    <a:pt x="171450" y="76200"/>
                  </a:lnTo>
                  <a:lnTo>
                    <a:pt x="171450" y="114300"/>
                  </a:lnTo>
                  <a:lnTo>
                    <a:pt x="190500" y="114300"/>
                  </a:lnTo>
                  <a:lnTo>
                    <a:pt x="190500" y="76200"/>
                  </a:lnTo>
                  <a:close/>
                </a:path>
                <a:path w="1452879" h="190500">
                  <a:moveTo>
                    <a:pt x="1452372" y="76200"/>
                  </a:moveTo>
                  <a:lnTo>
                    <a:pt x="190500" y="76200"/>
                  </a:lnTo>
                  <a:lnTo>
                    <a:pt x="190500" y="114300"/>
                  </a:lnTo>
                  <a:lnTo>
                    <a:pt x="1452372" y="114300"/>
                  </a:lnTo>
                  <a:lnTo>
                    <a:pt x="1452372" y="7620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object 12"/>
            <p:cNvSpPr/>
            <p:nvPr/>
          </p:nvSpPr>
          <p:spPr>
            <a:xfrm>
              <a:off x="6944760" y="5304240"/>
              <a:ext cx="1456920" cy="190080"/>
            </a:xfrm>
            <a:custGeom>
              <a:avLst/>
              <a:gdLst/>
              <a:ahLst/>
              <a:rect l="l" t="t" r="r" b="b"/>
              <a:pathLst>
                <a:path w="1457325" h="190500">
                  <a:moveTo>
                    <a:pt x="1266825" y="0"/>
                  </a:moveTo>
                  <a:lnTo>
                    <a:pt x="1266825" y="190500"/>
                  </a:lnTo>
                  <a:lnTo>
                    <a:pt x="1419225" y="114300"/>
                  </a:lnTo>
                  <a:lnTo>
                    <a:pt x="1285875" y="114300"/>
                  </a:lnTo>
                  <a:lnTo>
                    <a:pt x="1285875" y="76200"/>
                  </a:lnTo>
                  <a:lnTo>
                    <a:pt x="1419225" y="76200"/>
                  </a:lnTo>
                  <a:lnTo>
                    <a:pt x="1266825" y="0"/>
                  </a:lnTo>
                  <a:close/>
                </a:path>
                <a:path w="1457325" h="190500">
                  <a:moveTo>
                    <a:pt x="1266825" y="76200"/>
                  </a:moveTo>
                  <a:lnTo>
                    <a:pt x="0" y="76200"/>
                  </a:lnTo>
                  <a:lnTo>
                    <a:pt x="0" y="114300"/>
                  </a:lnTo>
                  <a:lnTo>
                    <a:pt x="1266825" y="114300"/>
                  </a:lnTo>
                  <a:lnTo>
                    <a:pt x="1266825" y="76200"/>
                  </a:lnTo>
                  <a:close/>
                </a:path>
                <a:path w="1457325" h="190500">
                  <a:moveTo>
                    <a:pt x="1419225" y="76200"/>
                  </a:moveTo>
                  <a:lnTo>
                    <a:pt x="1285875" y="76200"/>
                  </a:lnTo>
                  <a:lnTo>
                    <a:pt x="1285875" y="114300"/>
                  </a:lnTo>
                  <a:lnTo>
                    <a:pt x="1419225" y="114300"/>
                  </a:lnTo>
                  <a:lnTo>
                    <a:pt x="1457325" y="95250"/>
                  </a:lnTo>
                  <a:lnTo>
                    <a:pt x="1419225" y="76200"/>
                  </a:lnTo>
                  <a:close/>
                </a:path>
              </a:pathLst>
            </a:custGeom>
            <a:solidFill>
              <a:srgbClr val="006f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object 13"/>
            <p:cNvSpPr/>
            <p:nvPr/>
          </p:nvSpPr>
          <p:spPr>
            <a:xfrm>
              <a:off x="6286680" y="5676840"/>
              <a:ext cx="190080" cy="571320"/>
            </a:xfrm>
            <a:custGeom>
              <a:avLst/>
              <a:gdLst/>
              <a:ahLst/>
              <a:rect l="l" t="t" r="r" b="b"/>
              <a:pathLst>
                <a:path w="190500" h="571500">
                  <a:moveTo>
                    <a:pt x="114300" y="171450"/>
                  </a:moveTo>
                  <a:lnTo>
                    <a:pt x="76200" y="171450"/>
                  </a:lnTo>
                  <a:lnTo>
                    <a:pt x="76200" y="571500"/>
                  </a:lnTo>
                  <a:lnTo>
                    <a:pt x="114300" y="571500"/>
                  </a:lnTo>
                  <a:lnTo>
                    <a:pt x="114300" y="171450"/>
                  </a:lnTo>
                  <a:close/>
                </a:path>
                <a:path w="190500" h="571500">
                  <a:moveTo>
                    <a:pt x="95250" y="0"/>
                  </a:moveTo>
                  <a:lnTo>
                    <a:pt x="0" y="190500"/>
                  </a:lnTo>
                  <a:lnTo>
                    <a:pt x="76200" y="190500"/>
                  </a:lnTo>
                  <a:lnTo>
                    <a:pt x="76200" y="171450"/>
                  </a:lnTo>
                  <a:lnTo>
                    <a:pt x="180975" y="171450"/>
                  </a:lnTo>
                  <a:lnTo>
                    <a:pt x="95250" y="0"/>
                  </a:lnTo>
                  <a:close/>
                </a:path>
                <a:path w="190500" h="571500">
                  <a:moveTo>
                    <a:pt x="180975" y="171450"/>
                  </a:moveTo>
                  <a:lnTo>
                    <a:pt x="114300" y="171450"/>
                  </a:lnTo>
                  <a:lnTo>
                    <a:pt x="114300" y="190500"/>
                  </a:lnTo>
                  <a:lnTo>
                    <a:pt x="190500" y="190500"/>
                  </a:lnTo>
                  <a:lnTo>
                    <a:pt x="180975" y="17145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object 14"/>
            <p:cNvSpPr/>
            <p:nvPr/>
          </p:nvSpPr>
          <p:spPr>
            <a:xfrm>
              <a:off x="1802880" y="3430440"/>
              <a:ext cx="2608920" cy="807480"/>
            </a:xfrm>
            <a:custGeom>
              <a:avLst/>
              <a:gdLst/>
              <a:ahLst/>
              <a:rect l="l" t="t" r="r" b="b"/>
              <a:pathLst>
                <a:path w="2609215" h="807720">
                  <a:moveTo>
                    <a:pt x="2205228" y="0"/>
                  </a:moveTo>
                  <a:lnTo>
                    <a:pt x="2205228" y="201930"/>
                  </a:lnTo>
                  <a:lnTo>
                    <a:pt x="0" y="201930"/>
                  </a:lnTo>
                  <a:lnTo>
                    <a:pt x="0" y="605789"/>
                  </a:lnTo>
                  <a:lnTo>
                    <a:pt x="2205228" y="605789"/>
                  </a:lnTo>
                  <a:lnTo>
                    <a:pt x="2205228" y="807719"/>
                  </a:lnTo>
                  <a:lnTo>
                    <a:pt x="2609087" y="403859"/>
                  </a:lnTo>
                  <a:lnTo>
                    <a:pt x="2205228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object 15"/>
            <p:cNvSpPr/>
            <p:nvPr/>
          </p:nvSpPr>
          <p:spPr>
            <a:xfrm>
              <a:off x="1802880" y="3430440"/>
              <a:ext cx="2608920" cy="807480"/>
            </a:xfrm>
            <a:custGeom>
              <a:avLst/>
              <a:gdLst/>
              <a:ahLst/>
              <a:rect l="l" t="t" r="r" b="b"/>
              <a:pathLst>
                <a:path w="2609215" h="807720">
                  <a:moveTo>
                    <a:pt x="0" y="201930"/>
                  </a:moveTo>
                  <a:lnTo>
                    <a:pt x="2205228" y="201930"/>
                  </a:lnTo>
                  <a:lnTo>
                    <a:pt x="2205228" y="0"/>
                  </a:lnTo>
                  <a:lnTo>
                    <a:pt x="2609087" y="403859"/>
                  </a:lnTo>
                  <a:lnTo>
                    <a:pt x="2205228" y="807719"/>
                  </a:lnTo>
                  <a:lnTo>
                    <a:pt x="2205228" y="605789"/>
                  </a:lnTo>
                  <a:lnTo>
                    <a:pt x="0" y="605789"/>
                  </a:lnTo>
                  <a:lnTo>
                    <a:pt x="0" y="201930"/>
                  </a:lnTo>
                  <a:close/>
                </a:path>
              </a:pathLst>
            </a:custGeom>
            <a:noFill/>
            <a:ln w="13949">
              <a:solidFill>
                <a:srgbClr val="ae5c0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object 16"/>
            <p:cNvSpPr/>
            <p:nvPr/>
          </p:nvSpPr>
          <p:spPr>
            <a:xfrm>
              <a:off x="6944760" y="3424320"/>
              <a:ext cx="2612160" cy="926640"/>
            </a:xfrm>
            <a:custGeom>
              <a:avLst/>
              <a:gdLst/>
              <a:ahLst/>
              <a:rect l="l" t="t" r="r" b="b"/>
              <a:pathLst>
                <a:path w="2612390" h="927100">
                  <a:moveTo>
                    <a:pt x="2148839" y="0"/>
                  </a:moveTo>
                  <a:lnTo>
                    <a:pt x="2148839" y="231648"/>
                  </a:lnTo>
                  <a:lnTo>
                    <a:pt x="0" y="231648"/>
                  </a:lnTo>
                  <a:lnTo>
                    <a:pt x="0" y="694944"/>
                  </a:lnTo>
                  <a:lnTo>
                    <a:pt x="2148839" y="694944"/>
                  </a:lnTo>
                  <a:lnTo>
                    <a:pt x="2148839" y="926592"/>
                  </a:lnTo>
                  <a:lnTo>
                    <a:pt x="2612135" y="463296"/>
                  </a:lnTo>
                  <a:lnTo>
                    <a:pt x="2148839" y="0"/>
                  </a:lnTo>
                  <a:close/>
                </a:path>
              </a:pathLst>
            </a:custGeom>
            <a:solidFill>
              <a:srgbClr val="006f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object 17"/>
            <p:cNvSpPr/>
            <p:nvPr/>
          </p:nvSpPr>
          <p:spPr>
            <a:xfrm>
              <a:off x="6944760" y="3424320"/>
              <a:ext cx="2612160" cy="926640"/>
            </a:xfrm>
            <a:custGeom>
              <a:avLst/>
              <a:gdLst/>
              <a:ahLst/>
              <a:rect l="l" t="t" r="r" b="b"/>
              <a:pathLst>
                <a:path w="2612390" h="927100">
                  <a:moveTo>
                    <a:pt x="0" y="231648"/>
                  </a:moveTo>
                  <a:lnTo>
                    <a:pt x="2148839" y="231648"/>
                  </a:lnTo>
                  <a:lnTo>
                    <a:pt x="2148839" y="0"/>
                  </a:lnTo>
                  <a:lnTo>
                    <a:pt x="2612135" y="463296"/>
                  </a:lnTo>
                  <a:lnTo>
                    <a:pt x="2148839" y="926592"/>
                  </a:lnTo>
                  <a:lnTo>
                    <a:pt x="2148839" y="694944"/>
                  </a:lnTo>
                  <a:lnTo>
                    <a:pt x="0" y="694944"/>
                  </a:lnTo>
                  <a:lnTo>
                    <a:pt x="0" y="231648"/>
                  </a:lnTo>
                  <a:close/>
                </a:path>
              </a:pathLst>
            </a:custGeom>
            <a:noFill/>
            <a:ln w="13949">
              <a:solidFill>
                <a:srgbClr val="ae5c0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668960" y="414360"/>
            <a:ext cx="847440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1" lang="en-IN" sz="4000" spc="-1" strike="noStrike">
                <a:solidFill>
                  <a:srgbClr val="006fc0"/>
                </a:solidFill>
                <a:latin typeface="Calibri"/>
              </a:rPr>
              <a:t>	</a:t>
            </a:r>
            <a:r>
              <a:rPr b="1" lang="en-IN" sz="4000" spc="-1" strike="noStrike">
                <a:solidFill>
                  <a:srgbClr val="006fc0"/>
                </a:solidFill>
                <a:latin typeface="Calibri"/>
              </a:rPr>
              <a:t>	</a:t>
            </a:r>
            <a:r>
              <a:rPr b="1" lang="en-IN" sz="4000" spc="-1" strike="noStrike">
                <a:solidFill>
                  <a:srgbClr val="006fc0"/>
                </a:solidFill>
                <a:latin typeface="Calibri"/>
              </a:rPr>
              <a:t>FIFO Block Diagram</a:t>
            </a:r>
            <a:br>
              <a:rPr sz="2000"/>
            </a:b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object 22"/>
          <p:cNvSpPr/>
          <p:nvPr/>
        </p:nvSpPr>
        <p:spPr>
          <a:xfrm>
            <a:off x="1593360" y="3266640"/>
            <a:ext cx="22996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134" strike="noStrike">
                <a:solidFill>
                  <a:srgbClr val="ff0000"/>
                </a:solidFill>
                <a:latin typeface="Cambria"/>
              </a:rPr>
              <a:t>WD</a:t>
            </a:r>
            <a:r>
              <a:rPr b="1" lang="en-US" sz="1800" spc="63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48" strike="noStrike">
                <a:solidFill>
                  <a:srgbClr val="ff0000"/>
                </a:solidFill>
                <a:latin typeface="Cambria"/>
              </a:rPr>
              <a:t>(WRITE</a:t>
            </a:r>
            <a:r>
              <a:rPr b="1" lang="en-US" sz="1800" spc="72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37" strike="noStrike">
                <a:solidFill>
                  <a:srgbClr val="ff0000"/>
                </a:solidFill>
                <a:latin typeface="Cambria"/>
              </a:rPr>
              <a:t>DATA)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0" name="object 23"/>
          <p:cNvSpPr/>
          <p:nvPr/>
        </p:nvSpPr>
        <p:spPr>
          <a:xfrm>
            <a:off x="7171560" y="3142440"/>
            <a:ext cx="21319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48" strike="noStrike">
                <a:solidFill>
                  <a:srgbClr val="006fc0"/>
                </a:solidFill>
                <a:latin typeface="Cambria"/>
              </a:rPr>
              <a:t>RD</a:t>
            </a:r>
            <a:r>
              <a:rPr b="1" lang="en-US" sz="1800" spc="72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94" strike="noStrike">
                <a:solidFill>
                  <a:srgbClr val="006fc0"/>
                </a:solidFill>
                <a:latin typeface="Cambria"/>
              </a:rPr>
              <a:t>(READ</a:t>
            </a:r>
            <a:r>
              <a:rPr b="1" lang="en-US" sz="1800" spc="63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37" strike="noStrike">
                <a:solidFill>
                  <a:srgbClr val="006fc0"/>
                </a:solidFill>
                <a:latin typeface="Cambria"/>
              </a:rPr>
              <a:t>DATA)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object 24"/>
          <p:cNvSpPr/>
          <p:nvPr/>
        </p:nvSpPr>
        <p:spPr>
          <a:xfrm>
            <a:off x="5187240" y="3597480"/>
            <a:ext cx="99288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2800" spc="463" strike="noStrike">
                <a:solidFill>
                  <a:srgbClr val="ff6600"/>
                </a:solidFill>
                <a:latin typeface="Cambria"/>
              </a:rPr>
              <a:t>F</a:t>
            </a:r>
            <a:r>
              <a:rPr b="1" lang="en-US" sz="2800" spc="287" strike="noStrike">
                <a:solidFill>
                  <a:srgbClr val="ff6600"/>
                </a:solidFill>
                <a:latin typeface="Cambria"/>
              </a:rPr>
              <a:t>I</a:t>
            </a:r>
            <a:r>
              <a:rPr b="1" lang="en-US" sz="2800" spc="443" strike="noStrike">
                <a:solidFill>
                  <a:srgbClr val="ff6600"/>
                </a:solidFill>
                <a:latin typeface="Cambria"/>
              </a:rPr>
              <a:t>F</a:t>
            </a:r>
            <a:r>
              <a:rPr b="1" lang="en-US" sz="2800" spc="389" strike="noStrike">
                <a:solidFill>
                  <a:srgbClr val="ff6600"/>
                </a:solidFill>
                <a:latin typeface="Cambria"/>
              </a:rPr>
              <a:t>O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92" name="object 25"/>
          <p:cNvSpPr/>
          <p:nvPr/>
        </p:nvSpPr>
        <p:spPr>
          <a:xfrm>
            <a:off x="395280" y="1549080"/>
            <a:ext cx="4020480" cy="84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455400" algn="ctr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08" strike="noStrike">
                <a:solidFill>
                  <a:srgbClr val="ff0000"/>
                </a:solidFill>
                <a:latin typeface="Cambria"/>
              </a:rPr>
              <a:t>WEN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74"/>
              </a:spcBef>
              <a:buNone/>
            </a:pPr>
            <a:r>
              <a:rPr b="1" lang="en-US" sz="1800" spc="83" strike="noStrike">
                <a:solidFill>
                  <a:srgbClr val="ff0000"/>
                </a:solidFill>
                <a:latin typeface="Cambria"/>
              </a:rPr>
              <a:t>Write</a:t>
            </a:r>
            <a:r>
              <a:rPr b="1" lang="en-US" sz="1800" spc="72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37" strike="noStrike">
                <a:solidFill>
                  <a:srgbClr val="ff0000"/>
                </a:solidFill>
                <a:latin typeface="Cambria"/>
              </a:rPr>
              <a:t>Enable</a:t>
            </a:r>
            <a:r>
              <a:rPr b="1" lang="en-US" sz="1800" spc="117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69" strike="noStrike">
                <a:solidFill>
                  <a:srgbClr val="ff0000"/>
                </a:solidFill>
                <a:latin typeface="Cambria"/>
              </a:rPr>
              <a:t>(from</a:t>
            </a:r>
            <a:r>
              <a:rPr b="1" lang="en-US" sz="1800" spc="111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ff0000"/>
                </a:solidFill>
                <a:latin typeface="Cambria"/>
              </a:rPr>
              <a:t>the</a:t>
            </a:r>
            <a:r>
              <a:rPr b="1" lang="en-US" sz="1800" spc="111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ff0000"/>
                </a:solidFill>
                <a:latin typeface="Cambria"/>
              </a:rPr>
              <a:t>Producer)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3" name="object 26"/>
          <p:cNvSpPr/>
          <p:nvPr/>
        </p:nvSpPr>
        <p:spPr>
          <a:xfrm>
            <a:off x="7025040" y="1549080"/>
            <a:ext cx="4069440" cy="83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ts val="2149"/>
              </a:lnSpc>
              <a:spcBef>
                <a:spcPts val="99"/>
              </a:spcBef>
              <a:buNone/>
            </a:pPr>
            <a:r>
              <a:rPr b="1" lang="en-US" sz="1800" spc="287" strike="noStrike">
                <a:solidFill>
                  <a:srgbClr val="006fc0"/>
                </a:solidFill>
                <a:latin typeface="Cambria"/>
              </a:rPr>
              <a:t>REN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ts val="2149"/>
              </a:lnSpc>
              <a:buNone/>
            </a:pPr>
            <a:r>
              <a:rPr b="1" lang="en-US" sz="1800" spc="148" strike="noStrike">
                <a:solidFill>
                  <a:srgbClr val="006fc0"/>
                </a:solidFill>
                <a:latin typeface="Cambria"/>
              </a:rPr>
              <a:t>Read</a:t>
            </a:r>
            <a:r>
              <a:rPr b="1" lang="en-US" sz="1800" spc="97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37" strike="noStrike">
                <a:solidFill>
                  <a:srgbClr val="006fc0"/>
                </a:solidFill>
                <a:latin typeface="Cambria"/>
              </a:rPr>
              <a:t>Enable</a:t>
            </a:r>
            <a:r>
              <a:rPr b="1" lang="en-US" sz="1800" spc="117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69" strike="noStrike">
                <a:solidFill>
                  <a:srgbClr val="006fc0"/>
                </a:solidFill>
                <a:latin typeface="Cambria"/>
              </a:rPr>
              <a:t>(from</a:t>
            </a:r>
            <a:r>
              <a:rPr b="1" lang="en-US" sz="1800" spc="111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006fc0"/>
                </a:solidFill>
                <a:latin typeface="Cambria"/>
              </a:rPr>
              <a:t>the</a:t>
            </a:r>
            <a:r>
              <a:rPr b="1" lang="en-US" sz="1800" spc="123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11" strike="noStrike">
                <a:solidFill>
                  <a:srgbClr val="006fc0"/>
                </a:solidFill>
                <a:latin typeface="Cambria"/>
              </a:rPr>
              <a:t>Consumer)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4" name="object 27"/>
          <p:cNvSpPr/>
          <p:nvPr/>
        </p:nvSpPr>
        <p:spPr>
          <a:xfrm>
            <a:off x="425160" y="2345040"/>
            <a:ext cx="3941640" cy="7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71800" algn="ctr">
              <a:lnSpc>
                <a:spcPts val="1959"/>
              </a:lnSpc>
              <a:spcBef>
                <a:spcPts val="99"/>
              </a:spcBef>
              <a:buNone/>
            </a:pPr>
            <a:r>
              <a:rPr b="1" lang="en-US" sz="1800" spc="287" strike="noStrike">
                <a:solidFill>
                  <a:srgbClr val="ff0000"/>
                </a:solidFill>
                <a:latin typeface="Cambria"/>
              </a:rPr>
              <a:t>FULL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ts val="1959"/>
              </a:lnSpc>
              <a:buNone/>
            </a:pPr>
            <a:r>
              <a:rPr b="1" lang="en-US" sz="1800" spc="143" strike="noStrike">
                <a:solidFill>
                  <a:srgbClr val="ff0000"/>
                </a:solidFill>
                <a:latin typeface="Cambria"/>
              </a:rPr>
              <a:t>Full</a:t>
            </a:r>
            <a:r>
              <a:rPr b="1" lang="en-US" sz="1800" spc="128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ff0000"/>
                </a:solidFill>
                <a:latin typeface="Cambria"/>
              </a:rPr>
              <a:t>status</a:t>
            </a:r>
            <a:r>
              <a:rPr b="1" lang="en-US" sz="1800" spc="103" strike="noStrike">
                <a:solidFill>
                  <a:srgbClr val="ff0000"/>
                </a:solidFill>
                <a:latin typeface="Cambria"/>
              </a:rPr>
              <a:t> info</a:t>
            </a:r>
            <a:r>
              <a:rPr b="1" lang="en-US" sz="1800" spc="89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43" strike="noStrike">
                <a:solidFill>
                  <a:srgbClr val="ff0000"/>
                </a:solidFill>
                <a:latin typeface="Cambria"/>
              </a:rPr>
              <a:t>(to</a:t>
            </a:r>
            <a:r>
              <a:rPr b="1" lang="en-US" sz="1800" spc="89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ff0000"/>
                </a:solidFill>
                <a:latin typeface="Cambria"/>
              </a:rPr>
              <a:t>the</a:t>
            </a:r>
            <a:r>
              <a:rPr b="1" lang="en-US" sz="1800" spc="111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ff0000"/>
                </a:solidFill>
                <a:latin typeface="Cambria"/>
              </a:rPr>
              <a:t>Producer)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5" name="object 28"/>
          <p:cNvSpPr/>
          <p:nvPr/>
        </p:nvSpPr>
        <p:spPr>
          <a:xfrm>
            <a:off x="7025040" y="2345040"/>
            <a:ext cx="3798720" cy="81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240" algn="ctr">
              <a:lnSpc>
                <a:spcPts val="2106"/>
              </a:lnSpc>
              <a:spcBef>
                <a:spcPts val="99"/>
              </a:spcBef>
              <a:buNone/>
            </a:pPr>
            <a:r>
              <a:rPr b="1" lang="en-US" sz="1800" spc="239" strike="noStrike">
                <a:solidFill>
                  <a:srgbClr val="006fc0"/>
                </a:solidFill>
                <a:latin typeface="Cambria"/>
              </a:rPr>
              <a:t>EMPTY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ts val="2106"/>
              </a:lnSpc>
              <a:buNone/>
            </a:pPr>
            <a:r>
              <a:rPr b="1" lang="en-US" sz="1800" spc="162" strike="noStrike">
                <a:solidFill>
                  <a:srgbClr val="006fc0"/>
                </a:solidFill>
                <a:latin typeface="Cambria"/>
              </a:rPr>
              <a:t>Empty</a:t>
            </a:r>
            <a:r>
              <a:rPr b="1" lang="en-US" sz="1800" spc="94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006fc0"/>
                </a:solidFill>
                <a:latin typeface="Cambria"/>
              </a:rPr>
              <a:t>status</a:t>
            </a:r>
            <a:r>
              <a:rPr b="1" lang="en-US" sz="1800" spc="83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43" strike="noStrike">
                <a:solidFill>
                  <a:srgbClr val="006fc0"/>
                </a:solidFill>
                <a:latin typeface="Cambria"/>
              </a:rPr>
              <a:t>(to</a:t>
            </a:r>
            <a:r>
              <a:rPr b="1" lang="en-US" sz="1800" spc="111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006fc0"/>
                </a:solidFill>
                <a:latin typeface="Cambria"/>
              </a:rPr>
              <a:t>the</a:t>
            </a:r>
            <a:r>
              <a:rPr b="1" lang="en-US" sz="1800" spc="94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11" strike="noStrike">
                <a:solidFill>
                  <a:srgbClr val="006fc0"/>
                </a:solidFill>
                <a:latin typeface="Cambria"/>
              </a:rPr>
              <a:t>Consumer)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6" name="object 29"/>
          <p:cNvSpPr/>
          <p:nvPr/>
        </p:nvSpPr>
        <p:spPr>
          <a:xfrm>
            <a:off x="419400" y="5144040"/>
            <a:ext cx="3798720" cy="13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240" bIns="0" anchor="t">
            <a:spAutoFit/>
          </a:bodyPr>
          <a:p>
            <a:pPr marL="24120">
              <a:lnSpc>
                <a:spcPct val="100000"/>
              </a:lnSpc>
              <a:spcBef>
                <a:spcPts val="876"/>
              </a:spcBef>
              <a:buNone/>
            </a:pPr>
            <a:r>
              <a:rPr b="1" lang="en-US" sz="1800" spc="248" strike="noStrike">
                <a:solidFill>
                  <a:srgbClr val="ff0000"/>
                </a:solidFill>
                <a:latin typeface="Cambria"/>
              </a:rPr>
              <a:t>AF</a:t>
            </a:r>
            <a:r>
              <a:rPr b="1" lang="en-US" sz="1800" spc="77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88" strike="noStrike">
                <a:solidFill>
                  <a:srgbClr val="ff0000"/>
                </a:solidFill>
                <a:latin typeface="Cambria"/>
              </a:rPr>
              <a:t>(ALMOST</a:t>
            </a:r>
            <a:r>
              <a:rPr b="1" lang="en-US" sz="1800" spc="103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222" strike="noStrike">
                <a:solidFill>
                  <a:srgbClr val="ff0000"/>
                </a:solidFill>
                <a:latin typeface="Cambria"/>
              </a:rPr>
              <a:t>FULL)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ts val="2149"/>
              </a:lnSpc>
              <a:spcBef>
                <a:spcPts val="774"/>
              </a:spcBef>
              <a:buNone/>
            </a:pPr>
            <a:r>
              <a:rPr b="1" lang="en-US" sz="1800" spc="248" strike="noStrike">
                <a:solidFill>
                  <a:srgbClr val="ff0000"/>
                </a:solidFill>
                <a:latin typeface="Cambria"/>
              </a:rPr>
              <a:t>AF</a:t>
            </a:r>
            <a:r>
              <a:rPr b="1" lang="en-US" sz="1800" spc="97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ff0000"/>
                </a:solidFill>
                <a:latin typeface="Cambria"/>
              </a:rPr>
              <a:t>status </a:t>
            </a:r>
            <a:r>
              <a:rPr b="1" lang="en-US" sz="1800" spc="103" strike="noStrike">
                <a:solidFill>
                  <a:srgbClr val="ff0000"/>
                </a:solidFill>
                <a:latin typeface="Cambria"/>
              </a:rPr>
              <a:t>info</a:t>
            </a:r>
            <a:r>
              <a:rPr b="1" lang="en-US" sz="1800" spc="94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43" strike="noStrike">
                <a:solidFill>
                  <a:srgbClr val="ff0000"/>
                </a:solidFill>
                <a:latin typeface="Cambria"/>
              </a:rPr>
              <a:t>(to</a:t>
            </a:r>
            <a:r>
              <a:rPr b="1" lang="en-US" sz="1800" spc="103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ff0000"/>
                </a:solidFill>
                <a:latin typeface="Cambria"/>
              </a:rPr>
              <a:t>the</a:t>
            </a:r>
            <a:r>
              <a:rPr b="1" lang="en-US" sz="1800" spc="117" strike="noStrike">
                <a:solidFill>
                  <a:srgbClr val="ff000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ff0000"/>
                </a:solidFill>
                <a:latin typeface="Cambria"/>
              </a:rPr>
              <a:t>Producer)</a:t>
            </a:r>
            <a:endParaRPr b="0" lang="en-IN" sz="1800" spc="-1" strike="noStrike">
              <a:latin typeface="Arial"/>
            </a:endParaRPr>
          </a:p>
          <a:p>
            <a:pPr algn="r">
              <a:lnSpc>
                <a:spcPts val="2149"/>
              </a:lnSpc>
              <a:buNone/>
            </a:pPr>
            <a:r>
              <a:rPr b="1" lang="en-US" sz="1800" spc="89" strike="noStrike">
                <a:solidFill>
                  <a:srgbClr val="ff0000"/>
                </a:solidFill>
                <a:latin typeface="Cambria"/>
              </a:rPr>
              <a:t>(Optional)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7" name="object 30"/>
          <p:cNvSpPr/>
          <p:nvPr/>
        </p:nvSpPr>
        <p:spPr>
          <a:xfrm>
            <a:off x="7188120" y="5242320"/>
            <a:ext cx="3898440" cy="13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3768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59" strike="noStrike">
                <a:solidFill>
                  <a:srgbClr val="006fc0"/>
                </a:solidFill>
                <a:latin typeface="Cambria"/>
              </a:rPr>
              <a:t>AE</a:t>
            </a:r>
            <a:r>
              <a:rPr b="1" lang="en-US" sz="1800" spc="72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88" strike="noStrike">
                <a:solidFill>
                  <a:srgbClr val="006fc0"/>
                </a:solidFill>
                <a:latin typeface="Cambria"/>
              </a:rPr>
              <a:t>(ALMOST</a:t>
            </a:r>
            <a:r>
              <a:rPr b="1" lang="en-US" sz="1800" spc="72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88" strike="noStrike">
                <a:solidFill>
                  <a:srgbClr val="006fc0"/>
                </a:solidFill>
                <a:latin typeface="Cambria"/>
              </a:rPr>
              <a:t>EMPTY)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ts val="2149"/>
              </a:lnSpc>
              <a:spcBef>
                <a:spcPts val="96"/>
              </a:spcBef>
              <a:buNone/>
            </a:pPr>
            <a:r>
              <a:rPr b="1" lang="en-US" sz="1800" spc="253" strike="noStrike">
                <a:solidFill>
                  <a:srgbClr val="006fc0"/>
                </a:solidFill>
                <a:latin typeface="Cambria"/>
              </a:rPr>
              <a:t>AE</a:t>
            </a:r>
            <a:r>
              <a:rPr b="1" lang="en-US" sz="1800" spc="94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006fc0"/>
                </a:solidFill>
                <a:latin typeface="Cambria"/>
              </a:rPr>
              <a:t>status</a:t>
            </a:r>
            <a:r>
              <a:rPr b="1" lang="en-US" sz="1800" spc="83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03" strike="noStrike">
                <a:solidFill>
                  <a:srgbClr val="006fc0"/>
                </a:solidFill>
                <a:latin typeface="Cambria"/>
              </a:rPr>
              <a:t>info</a:t>
            </a:r>
            <a:r>
              <a:rPr b="1" lang="en-US" sz="1800" spc="111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43" strike="noStrike">
                <a:solidFill>
                  <a:srgbClr val="006fc0"/>
                </a:solidFill>
                <a:latin typeface="Cambria"/>
              </a:rPr>
              <a:t>(to</a:t>
            </a:r>
            <a:r>
              <a:rPr b="1" lang="en-US" sz="1800" spc="94" strike="noStrike">
                <a:solidFill>
                  <a:srgbClr val="006fc0"/>
                </a:solidFill>
                <a:latin typeface="Cambria"/>
              </a:rPr>
              <a:t> </a:t>
            </a:r>
            <a:r>
              <a:rPr b="1" lang="en-US" sz="1800" spc="109" strike="noStrike">
                <a:solidFill>
                  <a:srgbClr val="006fc0"/>
                </a:solidFill>
                <a:latin typeface="Cambria"/>
              </a:rPr>
              <a:t>the </a:t>
            </a:r>
            <a:r>
              <a:rPr b="1" lang="en-US" sz="1800" spc="111" strike="noStrike">
                <a:solidFill>
                  <a:srgbClr val="006fc0"/>
                </a:solidFill>
                <a:latin typeface="Cambria"/>
              </a:rPr>
              <a:t>Consumer)</a:t>
            </a:r>
            <a:endParaRPr b="0" lang="en-IN" sz="1800" spc="-1" strike="noStrike">
              <a:latin typeface="Arial"/>
            </a:endParaRPr>
          </a:p>
          <a:p>
            <a:pPr marL="12600">
              <a:lnSpc>
                <a:spcPts val="2149"/>
              </a:lnSpc>
              <a:buNone/>
            </a:pPr>
            <a:r>
              <a:rPr b="1" lang="en-US" sz="1800" spc="89" strike="noStrike">
                <a:solidFill>
                  <a:srgbClr val="006fc0"/>
                </a:solidFill>
                <a:latin typeface="Cambria"/>
              </a:rPr>
              <a:t>(Optional)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98" name="object 31"/>
          <p:cNvGrpSpPr/>
          <p:nvPr/>
        </p:nvGrpSpPr>
        <p:grpSpPr>
          <a:xfrm>
            <a:off x="4726080" y="4802040"/>
            <a:ext cx="1831320" cy="783360"/>
            <a:chOff x="4726080" y="4802040"/>
            <a:chExt cx="1831320" cy="783360"/>
          </a:xfrm>
        </p:grpSpPr>
        <p:sp>
          <p:nvSpPr>
            <p:cNvPr id="199" name="object 32"/>
            <p:cNvSpPr/>
            <p:nvPr/>
          </p:nvSpPr>
          <p:spPr>
            <a:xfrm>
              <a:off x="4726080" y="4829400"/>
              <a:ext cx="304560" cy="756000"/>
            </a:xfrm>
            <a:custGeom>
              <a:avLst/>
              <a:gdLst/>
              <a:ahLst/>
              <a:rect l="l" t="t" r="r" b="b"/>
              <a:pathLst>
                <a:path w="304800" h="756285">
                  <a:moveTo>
                    <a:pt x="304800" y="0"/>
                  </a:moveTo>
                  <a:lnTo>
                    <a:pt x="0" y="0"/>
                  </a:lnTo>
                  <a:lnTo>
                    <a:pt x="0" y="755904"/>
                  </a:lnTo>
                  <a:lnTo>
                    <a:pt x="304800" y="755904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object 33"/>
            <p:cNvSpPr/>
            <p:nvPr/>
          </p:nvSpPr>
          <p:spPr>
            <a:xfrm>
              <a:off x="4726080" y="4829400"/>
              <a:ext cx="304560" cy="756000"/>
            </a:xfrm>
            <a:custGeom>
              <a:avLst/>
              <a:gdLst/>
              <a:ahLst/>
              <a:rect l="l" t="t" r="r" b="b"/>
              <a:pathLst>
                <a:path w="304800" h="756285">
                  <a:moveTo>
                    <a:pt x="0" y="755904"/>
                  </a:moveTo>
                  <a:lnTo>
                    <a:pt x="304800" y="755904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55904"/>
                  </a:lnTo>
                  <a:close/>
                </a:path>
              </a:pathLst>
            </a:custGeom>
            <a:noFill/>
            <a:ln w="13949">
              <a:solidFill>
                <a:srgbClr val="ae5c0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object 34"/>
            <p:cNvSpPr/>
            <p:nvPr/>
          </p:nvSpPr>
          <p:spPr>
            <a:xfrm>
              <a:off x="6252840" y="4802040"/>
              <a:ext cx="304560" cy="752760"/>
            </a:xfrm>
            <a:custGeom>
              <a:avLst/>
              <a:gdLst/>
              <a:ahLst/>
              <a:rect l="l" t="t" r="r" b="b"/>
              <a:pathLst>
                <a:path w="304800" h="753110">
                  <a:moveTo>
                    <a:pt x="304800" y="0"/>
                  </a:moveTo>
                  <a:lnTo>
                    <a:pt x="0" y="0"/>
                  </a:lnTo>
                  <a:lnTo>
                    <a:pt x="0" y="752856"/>
                  </a:lnTo>
                  <a:lnTo>
                    <a:pt x="304800" y="752856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006fc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object 35"/>
            <p:cNvSpPr/>
            <p:nvPr/>
          </p:nvSpPr>
          <p:spPr>
            <a:xfrm>
              <a:off x="6252840" y="4802040"/>
              <a:ext cx="304560" cy="752760"/>
            </a:xfrm>
            <a:custGeom>
              <a:avLst/>
              <a:gdLst/>
              <a:ahLst/>
              <a:rect l="l" t="t" r="r" b="b"/>
              <a:pathLst>
                <a:path w="304800" h="753110">
                  <a:moveTo>
                    <a:pt x="0" y="752856"/>
                  </a:moveTo>
                  <a:lnTo>
                    <a:pt x="304800" y="752856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752856"/>
                  </a:lnTo>
                  <a:close/>
                </a:path>
              </a:pathLst>
            </a:custGeom>
            <a:noFill/>
            <a:ln w="13949">
              <a:solidFill>
                <a:srgbClr val="ae5c0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3" name="object 36"/>
          <p:cNvSpPr/>
          <p:nvPr/>
        </p:nvSpPr>
        <p:spPr>
          <a:xfrm>
            <a:off x="4675680" y="4480200"/>
            <a:ext cx="411840" cy="53460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20">
              <a:lnSpc>
                <a:spcPts val="2106"/>
              </a:lnSpc>
              <a:buNone/>
            </a:pPr>
            <a:r>
              <a:rPr b="1" lang="en-US" sz="1800" spc="157" strike="noStrike">
                <a:solidFill>
                  <a:srgbClr val="ff0000"/>
                </a:solidFill>
                <a:latin typeface="Cambria"/>
              </a:rPr>
              <a:t>WP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4" name="object 37"/>
          <p:cNvSpPr/>
          <p:nvPr/>
        </p:nvSpPr>
        <p:spPr>
          <a:xfrm>
            <a:off x="6202440" y="4508640"/>
            <a:ext cx="372240" cy="53460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440">
              <a:lnSpc>
                <a:spcPts val="2106"/>
              </a:lnSpc>
              <a:buNone/>
            </a:pPr>
            <a:r>
              <a:rPr b="1" lang="en-US" sz="1800" spc="259" strike="noStrike">
                <a:solidFill>
                  <a:srgbClr val="ff0000"/>
                </a:solidFill>
                <a:latin typeface="Cambria"/>
              </a:rPr>
              <a:t>RP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5" name="object 13"/>
          <p:cNvSpPr/>
          <p:nvPr/>
        </p:nvSpPr>
        <p:spPr>
          <a:xfrm>
            <a:off x="4800600" y="5715000"/>
            <a:ext cx="190080" cy="571320"/>
          </a:xfrm>
          <a:custGeom>
            <a:avLst/>
            <a:gdLst/>
            <a:ahLst/>
            <a:rect l="l" t="t" r="r" b="b"/>
            <a:pathLst>
              <a:path w="190500" h="571500">
                <a:moveTo>
                  <a:pt x="114300" y="171450"/>
                </a:moveTo>
                <a:lnTo>
                  <a:pt x="76200" y="171450"/>
                </a:lnTo>
                <a:lnTo>
                  <a:pt x="76200" y="571500"/>
                </a:lnTo>
                <a:lnTo>
                  <a:pt x="114300" y="571500"/>
                </a:lnTo>
                <a:lnTo>
                  <a:pt x="114300" y="171450"/>
                </a:lnTo>
                <a:close/>
              </a:path>
              <a:path w="190500" h="571500">
                <a:moveTo>
                  <a:pt x="95250" y="0"/>
                </a:moveTo>
                <a:lnTo>
                  <a:pt x="0" y="190500"/>
                </a:lnTo>
                <a:lnTo>
                  <a:pt x="76200" y="190500"/>
                </a:lnTo>
                <a:lnTo>
                  <a:pt x="76200" y="171450"/>
                </a:lnTo>
                <a:lnTo>
                  <a:pt x="180975" y="171450"/>
                </a:lnTo>
                <a:lnTo>
                  <a:pt x="95250" y="0"/>
                </a:lnTo>
                <a:close/>
              </a:path>
              <a:path w="190500" h="571500">
                <a:moveTo>
                  <a:pt x="180975" y="171450"/>
                </a:moveTo>
                <a:lnTo>
                  <a:pt x="114300" y="171450"/>
                </a:lnTo>
                <a:lnTo>
                  <a:pt x="114300" y="190500"/>
                </a:lnTo>
                <a:lnTo>
                  <a:pt x="190500" y="190500"/>
                </a:lnTo>
                <a:lnTo>
                  <a:pt x="180975" y="17145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object 21"/>
          <p:cNvSpPr/>
          <p:nvPr/>
        </p:nvSpPr>
        <p:spPr>
          <a:xfrm>
            <a:off x="4412160" y="6324480"/>
            <a:ext cx="13024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358" strike="noStrike">
                <a:solidFill>
                  <a:srgbClr val="000000"/>
                </a:solidFill>
                <a:latin typeface="Cambria"/>
              </a:rPr>
              <a:t>Wr_C</a:t>
            </a:r>
            <a:r>
              <a:rPr b="1" lang="en-US" sz="1800" spc="267" strike="noStrike">
                <a:solidFill>
                  <a:srgbClr val="000000"/>
                </a:solidFill>
                <a:latin typeface="Cambria"/>
              </a:rPr>
              <a:t>LK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7" name="object 21"/>
          <p:cNvSpPr/>
          <p:nvPr/>
        </p:nvSpPr>
        <p:spPr>
          <a:xfrm>
            <a:off x="5783760" y="6339600"/>
            <a:ext cx="13024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358" strike="noStrike">
                <a:solidFill>
                  <a:srgbClr val="000000"/>
                </a:solidFill>
                <a:latin typeface="Cambria"/>
              </a:rPr>
              <a:t>Rd_C</a:t>
            </a:r>
            <a:r>
              <a:rPr b="1" lang="en-US" sz="1800" spc="267" strike="noStrike">
                <a:solidFill>
                  <a:srgbClr val="000000"/>
                </a:solidFill>
                <a:latin typeface="Cambria"/>
              </a:rPr>
              <a:t>LK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object 3"/>
          <p:cNvSpPr/>
          <p:nvPr/>
        </p:nvSpPr>
        <p:spPr>
          <a:xfrm>
            <a:off x="0" y="115920"/>
            <a:ext cx="11378160" cy="256320"/>
          </a:xfrm>
          <a:custGeom>
            <a:avLst/>
            <a:gdLst/>
            <a:ah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9" name="object 5"/>
          <p:cNvGraphicFramePr/>
          <p:nvPr/>
        </p:nvGraphicFramePr>
        <p:xfrm>
          <a:off x="5115240" y="4008600"/>
          <a:ext cx="1733760" cy="1734120"/>
        </p:xfrm>
        <a:graphic>
          <a:graphicData uri="http://schemas.openxmlformats.org/drawingml/2006/table">
            <a:tbl>
              <a:tblPr/>
              <a:tblGrid>
                <a:gridCol w="1734120"/>
              </a:tblGrid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924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72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0" name="object 6"/>
          <p:cNvSpPr/>
          <p:nvPr/>
        </p:nvSpPr>
        <p:spPr>
          <a:xfrm>
            <a:off x="1690200" y="4238280"/>
            <a:ext cx="2023920" cy="802080"/>
          </a:xfrm>
          <a:prstGeom prst="rect">
            <a:avLst/>
          </a:prstGeom>
          <a:solidFill>
            <a:srgbClr val="ff0000"/>
          </a:solidFill>
          <a:ln w="13949">
            <a:solidFill>
              <a:srgbClr val="ae5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 anchor="t">
            <a:spAutoFit/>
          </a:bodyPr>
          <a:p>
            <a:pPr>
              <a:lnSpc>
                <a:spcPct val="100000"/>
              </a:lnSpc>
              <a:spcBef>
                <a:spcPts val="20"/>
              </a:spcBef>
              <a:buNone/>
            </a:pPr>
            <a:endParaRPr b="0" lang="en-IN" sz="2850" spc="-1" strike="noStrike">
              <a:latin typeface="Arial"/>
            </a:endParaRPr>
          </a:p>
          <a:p>
            <a:pPr marL="264240">
              <a:lnSpc>
                <a:spcPct val="100000"/>
              </a:lnSpc>
              <a:buNone/>
            </a:pPr>
            <a:r>
              <a:rPr b="1" lang="en-US" sz="2400" spc="174" strike="noStrike">
                <a:solidFill>
                  <a:srgbClr val="ffffff"/>
                </a:solidFill>
                <a:latin typeface="Cambria"/>
              </a:rPr>
              <a:t>Producer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1" name="object 7"/>
          <p:cNvSpPr/>
          <p:nvPr/>
        </p:nvSpPr>
        <p:spPr>
          <a:xfrm>
            <a:off x="8261640" y="4238280"/>
            <a:ext cx="2023920" cy="1167840"/>
          </a:xfrm>
          <a:prstGeom prst="rect">
            <a:avLst/>
          </a:prstGeom>
          <a:solidFill>
            <a:srgbClr val="006fc0"/>
          </a:solidFill>
          <a:ln w="13949">
            <a:solidFill>
              <a:srgbClr val="ae5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 anchor="t">
            <a:spAutoFit/>
          </a:bodyPr>
          <a:p>
            <a:pPr>
              <a:lnSpc>
                <a:spcPct val="100000"/>
              </a:lnSpc>
              <a:spcBef>
                <a:spcPts val="20"/>
              </a:spcBef>
              <a:buNone/>
            </a:pPr>
            <a:endParaRPr b="0" lang="en-IN" sz="2850" spc="-1" strike="noStrike">
              <a:latin typeface="Arial"/>
            </a:endParaRPr>
          </a:p>
          <a:p>
            <a:pPr marL="202680">
              <a:lnSpc>
                <a:spcPct val="100000"/>
              </a:lnSpc>
              <a:buNone/>
            </a:pPr>
            <a:r>
              <a:rPr b="1" lang="en-US" sz="2400" spc="182" strike="noStrike">
                <a:solidFill>
                  <a:srgbClr val="ffffff"/>
                </a:solidFill>
                <a:latin typeface="Cambria"/>
              </a:rPr>
              <a:t>Consumer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2" name="object 8"/>
          <p:cNvSpPr/>
          <p:nvPr/>
        </p:nvSpPr>
        <p:spPr>
          <a:xfrm>
            <a:off x="3710880" y="4569840"/>
            <a:ext cx="1407960" cy="190080"/>
          </a:xfrm>
          <a:custGeom>
            <a:avLst/>
            <a:gdLst/>
            <a:ah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object 9"/>
          <p:cNvSpPr/>
          <p:nvPr/>
        </p:nvSpPr>
        <p:spPr>
          <a:xfrm>
            <a:off x="6853320" y="4569840"/>
            <a:ext cx="1407960" cy="190080"/>
          </a:xfrm>
          <a:custGeom>
            <a:avLst/>
            <a:gdLst/>
            <a:ah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object 10"/>
          <p:cNvSpPr/>
          <p:nvPr/>
        </p:nvSpPr>
        <p:spPr>
          <a:xfrm>
            <a:off x="5661720" y="5778360"/>
            <a:ext cx="6465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84" strike="noStrike">
                <a:solidFill>
                  <a:srgbClr val="000000"/>
                </a:solidFill>
                <a:latin typeface="Cambria"/>
              </a:rPr>
              <a:t>F</a:t>
            </a:r>
            <a:r>
              <a:rPr b="1" lang="en-US" sz="1800" spc="168" strike="noStrike">
                <a:solidFill>
                  <a:srgbClr val="000000"/>
                </a:solidFill>
                <a:latin typeface="Cambria"/>
              </a:rPr>
              <a:t>I</a:t>
            </a:r>
            <a:r>
              <a:rPr b="1" lang="en-US" sz="1800" spc="267" strike="noStrike">
                <a:solidFill>
                  <a:srgbClr val="000000"/>
                </a:solidFill>
                <a:latin typeface="Cambria"/>
              </a:rPr>
              <a:t>FO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object 11"/>
          <p:cNvSpPr/>
          <p:nvPr/>
        </p:nvSpPr>
        <p:spPr>
          <a:xfrm>
            <a:off x="5119200" y="2772000"/>
            <a:ext cx="1734480" cy="216000"/>
          </a:xfrm>
          <a:custGeom>
            <a:avLst/>
            <a:gdLst/>
            <a:ahLst/>
            <a:rect l="l" t="t" r="r" b="b"/>
            <a:pathLst>
              <a:path w="1734820" h="216535">
                <a:moveTo>
                  <a:pt x="0" y="216408"/>
                </a:moveTo>
                <a:lnTo>
                  <a:pt x="1734312" y="216408"/>
                </a:lnTo>
                <a:lnTo>
                  <a:pt x="173431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noFill/>
          <a:ln w="13949">
            <a:solidFill>
              <a:srgbClr val="ae5c05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object 12"/>
          <p:cNvSpPr/>
          <p:nvPr/>
        </p:nvSpPr>
        <p:spPr>
          <a:xfrm>
            <a:off x="1686960" y="2421720"/>
            <a:ext cx="2023920" cy="802080"/>
          </a:xfrm>
          <a:prstGeom prst="rect">
            <a:avLst/>
          </a:prstGeom>
          <a:solidFill>
            <a:srgbClr val="ff0000"/>
          </a:solidFill>
          <a:ln w="13949">
            <a:solidFill>
              <a:srgbClr val="ae5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 anchor="t">
            <a:spAutoFit/>
          </a:bodyPr>
          <a:p>
            <a:pPr>
              <a:lnSpc>
                <a:spcPct val="100000"/>
              </a:lnSpc>
              <a:spcBef>
                <a:spcPts val="20"/>
              </a:spcBef>
              <a:buNone/>
            </a:pPr>
            <a:endParaRPr b="0" lang="en-IN" sz="2850" spc="-1" strike="noStrike">
              <a:latin typeface="Arial"/>
            </a:endParaRPr>
          </a:p>
          <a:p>
            <a:pPr marL="265320">
              <a:lnSpc>
                <a:spcPct val="100000"/>
              </a:lnSpc>
              <a:buNone/>
            </a:pPr>
            <a:r>
              <a:rPr b="1" lang="en-US" sz="2400" spc="174" strike="noStrike">
                <a:solidFill>
                  <a:srgbClr val="ffffff"/>
                </a:solidFill>
                <a:latin typeface="Cambria"/>
              </a:rPr>
              <a:t>Producer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7" name="object 13"/>
          <p:cNvSpPr/>
          <p:nvPr/>
        </p:nvSpPr>
        <p:spPr>
          <a:xfrm>
            <a:off x="3710880" y="2756160"/>
            <a:ext cx="1407960" cy="190080"/>
          </a:xfrm>
          <a:custGeom>
            <a:avLst/>
            <a:gdLst/>
            <a:ah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object 14"/>
          <p:cNvSpPr/>
          <p:nvPr/>
        </p:nvSpPr>
        <p:spPr>
          <a:xfrm>
            <a:off x="8261640" y="2421720"/>
            <a:ext cx="2023920" cy="1167840"/>
          </a:xfrm>
          <a:prstGeom prst="rect">
            <a:avLst/>
          </a:prstGeom>
          <a:solidFill>
            <a:srgbClr val="006fc0"/>
          </a:solidFill>
          <a:ln w="13949">
            <a:solidFill>
              <a:srgbClr val="ae5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 anchor="t">
            <a:spAutoFit/>
          </a:bodyPr>
          <a:p>
            <a:pPr>
              <a:lnSpc>
                <a:spcPct val="100000"/>
              </a:lnSpc>
              <a:spcBef>
                <a:spcPts val="20"/>
              </a:spcBef>
              <a:buNone/>
            </a:pPr>
            <a:endParaRPr b="0" lang="en-IN" sz="2850" spc="-1" strike="noStrike">
              <a:latin typeface="Arial"/>
            </a:endParaRPr>
          </a:p>
          <a:p>
            <a:pPr marL="202680">
              <a:lnSpc>
                <a:spcPct val="100000"/>
              </a:lnSpc>
              <a:buNone/>
            </a:pPr>
            <a:r>
              <a:rPr b="1" lang="en-US" sz="2400" spc="182" strike="noStrike">
                <a:solidFill>
                  <a:srgbClr val="ffffff"/>
                </a:solidFill>
                <a:latin typeface="Cambria"/>
              </a:rPr>
              <a:t>Consumer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19" name="object 15"/>
          <p:cNvSpPr/>
          <p:nvPr/>
        </p:nvSpPr>
        <p:spPr>
          <a:xfrm>
            <a:off x="6853320" y="2756160"/>
            <a:ext cx="1407960" cy="190080"/>
          </a:xfrm>
          <a:custGeom>
            <a:avLst/>
            <a:gdLst/>
            <a:ah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object 16"/>
          <p:cNvSpPr/>
          <p:nvPr/>
        </p:nvSpPr>
        <p:spPr>
          <a:xfrm>
            <a:off x="5073120" y="3037320"/>
            <a:ext cx="20206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77" strike="noStrike">
                <a:solidFill>
                  <a:srgbClr val="000000"/>
                </a:solidFill>
                <a:latin typeface="Cambria"/>
              </a:rPr>
              <a:t>1-location</a:t>
            </a:r>
            <a:r>
              <a:rPr b="1" lang="en-US" sz="1800" spc="63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1" lang="en-US" sz="1800" spc="117" strike="noStrike">
                <a:solidFill>
                  <a:srgbClr val="000000"/>
                </a:solidFill>
                <a:latin typeface="Cambria"/>
              </a:rPr>
              <a:t>Buffer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686960" y="516600"/>
            <a:ext cx="2023920" cy="1148400"/>
          </a:xfrm>
          <a:prstGeom prst="rect">
            <a:avLst/>
          </a:prstGeom>
          <a:solidFill>
            <a:srgbClr val="ff0000"/>
          </a:solidFill>
          <a:ln w="14040">
            <a:solidFill>
              <a:srgbClr val="ae5c05"/>
            </a:solidFill>
            <a:round/>
          </a:ln>
        </p:spPr>
        <p:txBody>
          <a:bodyPr lIns="0" rIns="0" tIns="3240" bIns="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buNone/>
            </a:pPr>
            <a:endParaRPr b="0" lang="en-US" sz="2850" spc="-1" strike="noStrike">
              <a:solidFill>
                <a:srgbClr val="000000"/>
              </a:solidFill>
              <a:latin typeface="Calibri"/>
            </a:endParaRPr>
          </a:p>
          <a:p>
            <a:pPr marL="265320">
              <a:lnSpc>
                <a:spcPct val="100000"/>
              </a:lnSpc>
              <a:buNone/>
            </a:pPr>
            <a:r>
              <a:rPr b="1" lang="en-US" sz="2400" spc="174" strike="noStrike">
                <a:solidFill>
                  <a:srgbClr val="ffffff"/>
                </a:solidFill>
                <a:latin typeface="Cambria"/>
              </a:rPr>
              <a:t>Producer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object 18"/>
          <p:cNvSpPr/>
          <p:nvPr/>
        </p:nvSpPr>
        <p:spPr>
          <a:xfrm>
            <a:off x="3710880" y="851040"/>
            <a:ext cx="4550760" cy="190080"/>
          </a:xfrm>
          <a:custGeom>
            <a:avLst/>
            <a:gdLst/>
            <a:ahLst/>
            <a:rect l="l" t="t" r="r" b="b"/>
            <a:pathLst>
              <a:path w="4551045" h="190500">
                <a:moveTo>
                  <a:pt x="4360545" y="0"/>
                </a:moveTo>
                <a:lnTo>
                  <a:pt x="4360545" y="190500"/>
                </a:lnTo>
                <a:lnTo>
                  <a:pt x="4512945" y="114300"/>
                </a:lnTo>
                <a:lnTo>
                  <a:pt x="4379595" y="114300"/>
                </a:lnTo>
                <a:lnTo>
                  <a:pt x="4379595" y="76200"/>
                </a:lnTo>
                <a:lnTo>
                  <a:pt x="4512945" y="76200"/>
                </a:lnTo>
                <a:lnTo>
                  <a:pt x="4360545" y="0"/>
                </a:lnTo>
                <a:close/>
              </a:path>
              <a:path w="4551045" h="190500">
                <a:moveTo>
                  <a:pt x="4360545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4360545" y="114300"/>
                </a:lnTo>
                <a:lnTo>
                  <a:pt x="4360545" y="76200"/>
                </a:lnTo>
                <a:close/>
              </a:path>
              <a:path w="4551045" h="190500">
                <a:moveTo>
                  <a:pt x="4512945" y="76200"/>
                </a:moveTo>
                <a:lnTo>
                  <a:pt x="4379595" y="76200"/>
                </a:lnTo>
                <a:lnTo>
                  <a:pt x="4379595" y="114300"/>
                </a:lnTo>
                <a:lnTo>
                  <a:pt x="4512945" y="114300"/>
                </a:lnTo>
                <a:lnTo>
                  <a:pt x="4551045" y="95250"/>
                </a:lnTo>
                <a:lnTo>
                  <a:pt x="4512945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object 19"/>
          <p:cNvSpPr/>
          <p:nvPr/>
        </p:nvSpPr>
        <p:spPr>
          <a:xfrm>
            <a:off x="8261640" y="516600"/>
            <a:ext cx="2023920" cy="1168560"/>
          </a:xfrm>
          <a:prstGeom prst="rect">
            <a:avLst/>
          </a:prstGeom>
          <a:solidFill>
            <a:srgbClr val="006fc0"/>
          </a:solidFill>
          <a:ln w="13949">
            <a:solidFill>
              <a:srgbClr val="ae5c0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3240" bIns="0" anchor="t">
            <a:spAutoFit/>
          </a:bodyPr>
          <a:p>
            <a:pPr>
              <a:lnSpc>
                <a:spcPct val="100000"/>
              </a:lnSpc>
              <a:spcBef>
                <a:spcPts val="26"/>
              </a:spcBef>
              <a:buNone/>
            </a:pPr>
            <a:endParaRPr b="0" lang="en-IN" sz="2850" spc="-1" strike="noStrike">
              <a:latin typeface="Arial"/>
            </a:endParaRPr>
          </a:p>
          <a:p>
            <a:pPr marL="202680">
              <a:lnSpc>
                <a:spcPct val="100000"/>
              </a:lnSpc>
              <a:buNone/>
            </a:pPr>
            <a:r>
              <a:rPr b="1" lang="en-US" sz="2400" spc="182" strike="noStrike">
                <a:solidFill>
                  <a:srgbClr val="ffffff"/>
                </a:solidFill>
                <a:latin typeface="Cambria"/>
              </a:rPr>
              <a:t>Consumer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object 3"/>
          <p:cNvSpPr/>
          <p:nvPr/>
        </p:nvSpPr>
        <p:spPr>
          <a:xfrm>
            <a:off x="0" y="115920"/>
            <a:ext cx="11378160" cy="256320"/>
          </a:xfrm>
          <a:custGeom>
            <a:avLst/>
            <a:gdLst/>
            <a:ah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25" name="object 5"/>
          <p:cNvGraphicFramePr/>
          <p:nvPr/>
        </p:nvGraphicFramePr>
        <p:xfrm>
          <a:off x="4642920" y="1686240"/>
          <a:ext cx="1733760" cy="3468240"/>
        </p:xfrm>
        <a:graphic>
          <a:graphicData uri="http://schemas.openxmlformats.org/drawingml/2006/table">
            <a:tbl>
              <a:tblPr/>
              <a:tblGrid>
                <a:gridCol w="1734120"/>
              </a:tblGrid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924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924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636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  <a:tr h="217080">
                <a:tc>
                  <a:tcPr anchor="t">
                    <a:lnL w="18720">
                      <a:solidFill>
                        <a:srgbClr val="ae5c05"/>
                      </a:solidFill>
                    </a:lnL>
                    <a:lnR w="18720">
                      <a:solidFill>
                        <a:srgbClr val="ae5c05"/>
                      </a:solidFill>
                    </a:lnR>
                    <a:lnT w="18720">
                      <a:solidFill>
                        <a:srgbClr val="ae5c05"/>
                      </a:solidFill>
                    </a:lnT>
                    <a:lnB w="18720">
                      <a:solidFill>
                        <a:srgbClr val="ae5c05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6" name="object 6"/>
          <p:cNvSpPr/>
          <p:nvPr/>
        </p:nvSpPr>
        <p:spPr>
          <a:xfrm>
            <a:off x="600120" y="2062440"/>
            <a:ext cx="3798720" cy="191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5360" bIns="0" anchor="t">
            <a:spAutoFit/>
          </a:bodyPr>
          <a:p>
            <a:pPr marL="12600">
              <a:lnSpc>
                <a:spcPct val="100000"/>
              </a:lnSpc>
              <a:spcBef>
                <a:spcPts val="1066"/>
              </a:spcBef>
              <a:buNone/>
            </a:pPr>
            <a:r>
              <a:rPr b="1" lang="en-US" sz="2800" spc="437" strike="noStrike">
                <a:solidFill>
                  <a:srgbClr val="ff0000"/>
                </a:solidFill>
                <a:latin typeface="Cambria"/>
              </a:rPr>
              <a:t>PRODUCER</a:t>
            </a:r>
            <a:endParaRPr b="0" lang="en-IN" sz="2800" spc="-1" strike="noStrike"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64000"/>
              <a:buFont typeface="Arial MT"/>
              <a:buChar char="•"/>
              <a:tabLst>
                <a:tab algn="l" pos="195480"/>
              </a:tabLst>
            </a:pPr>
            <a:r>
              <a:rPr b="0" lang="en-US" sz="2500" spc="-21" strike="noStrike">
                <a:solidFill>
                  <a:srgbClr val="000000"/>
                </a:solidFill>
                <a:latin typeface="Calibri"/>
              </a:rPr>
              <a:t>Writer</a:t>
            </a:r>
            <a:endParaRPr b="0" lang="en-IN" sz="2500" spc="-1" strike="noStrike"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845"/>
              </a:spcBef>
              <a:buClr>
                <a:srgbClr val="000000"/>
              </a:buClr>
              <a:buSzPct val="64000"/>
              <a:buFont typeface="Arial MT"/>
              <a:buChar char="•"/>
              <a:tabLst>
                <a:tab algn="l" pos="195480"/>
              </a:tabLst>
            </a:pPr>
            <a:r>
              <a:rPr b="0" lang="en-US" sz="2500" spc="-7" strike="noStrike">
                <a:solidFill>
                  <a:srgbClr val="000000"/>
                </a:solidFill>
                <a:latin typeface="Calibri"/>
              </a:rPr>
              <a:t>Deposits</a:t>
            </a:r>
            <a:r>
              <a:rPr b="0" lang="en-US" sz="25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500" spc="-15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0" lang="en-US" sz="25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500" spc="-12" strike="noStrike">
                <a:solidFill>
                  <a:srgbClr val="000000"/>
                </a:solidFill>
                <a:latin typeface="Calibri"/>
              </a:rPr>
              <a:t>into</a:t>
            </a:r>
            <a:r>
              <a:rPr b="0" lang="en-US" sz="25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500" spc="-21" strike="noStrike">
                <a:solidFill>
                  <a:srgbClr val="000000"/>
                </a:solidFill>
                <a:latin typeface="Calibri"/>
              </a:rPr>
              <a:t> FIFO.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227" name="object 7"/>
          <p:cNvSpPr/>
          <p:nvPr/>
        </p:nvSpPr>
        <p:spPr>
          <a:xfrm>
            <a:off x="7736040" y="2147040"/>
            <a:ext cx="3569760" cy="19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5720" bIns="0" anchor="t">
            <a:spAutoFit/>
          </a:bodyPr>
          <a:p>
            <a:pPr marL="12600">
              <a:lnSpc>
                <a:spcPct val="100000"/>
              </a:lnSpc>
              <a:spcBef>
                <a:spcPts val="1069"/>
              </a:spcBef>
              <a:buNone/>
            </a:pPr>
            <a:r>
              <a:rPr b="1" lang="en-US" sz="2800" spc="443" strike="noStrike">
                <a:solidFill>
                  <a:srgbClr val="006fc0"/>
                </a:solidFill>
                <a:latin typeface="Cambria"/>
              </a:rPr>
              <a:t>CONSUMER</a:t>
            </a:r>
            <a:endParaRPr b="0" lang="en-IN" sz="2800" spc="-1" strike="noStrike"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856"/>
              </a:spcBef>
              <a:buClr>
                <a:srgbClr val="000000"/>
              </a:buClr>
              <a:buSzPct val="64000"/>
              <a:buFont typeface="Arial MT"/>
              <a:buChar char="•"/>
              <a:tabLst>
                <a:tab algn="l" pos="195480"/>
              </a:tabLst>
            </a:pPr>
            <a:r>
              <a:rPr b="0" lang="en-US" sz="2500" spc="-15" strike="noStrike">
                <a:solidFill>
                  <a:srgbClr val="000000"/>
                </a:solidFill>
                <a:latin typeface="Calibri"/>
              </a:rPr>
              <a:t>Reader</a:t>
            </a:r>
            <a:endParaRPr b="0" lang="en-IN" sz="2500" spc="-1" strike="noStrike">
              <a:latin typeface="Arial"/>
            </a:endParaRPr>
          </a:p>
          <a:p>
            <a:pPr marL="195480" indent="-182880">
              <a:lnSpc>
                <a:spcPct val="100000"/>
              </a:lnSpc>
              <a:spcBef>
                <a:spcPts val="839"/>
              </a:spcBef>
              <a:buClr>
                <a:srgbClr val="000000"/>
              </a:buClr>
              <a:buSzPct val="64000"/>
              <a:buFont typeface="Arial MT"/>
              <a:buChar char="•"/>
              <a:tabLst>
                <a:tab algn="l" pos="195480"/>
              </a:tabLst>
            </a:pPr>
            <a:r>
              <a:rPr b="0" lang="en-US" sz="2500" spc="-15" strike="noStrike">
                <a:solidFill>
                  <a:srgbClr val="000000"/>
                </a:solidFill>
                <a:latin typeface="Calibri"/>
              </a:rPr>
              <a:t>Reads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500" spc="-15" strike="noStrike">
                <a:solidFill>
                  <a:srgbClr val="000000"/>
                </a:solidFill>
                <a:latin typeface="Calibri"/>
              </a:rPr>
              <a:t>Data</a:t>
            </a:r>
            <a:r>
              <a:rPr b="0" lang="en-US" sz="25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500" spc="-21" strike="noStrike">
                <a:solidFill>
                  <a:srgbClr val="000000"/>
                </a:solidFill>
                <a:latin typeface="Calibri"/>
              </a:rPr>
              <a:t>from</a:t>
            </a:r>
            <a:r>
              <a:rPr b="0" lang="en-US" sz="2500" spc="-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500" spc="-21" strike="noStrike">
                <a:solidFill>
                  <a:srgbClr val="000000"/>
                </a:solidFill>
                <a:latin typeface="Calibri"/>
              </a:rPr>
              <a:t> FIFO.</a:t>
            </a:r>
            <a:endParaRPr b="0" lang="en-IN" sz="2500" spc="-1" strike="noStrike">
              <a:latin typeface="Arial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19480" y="491400"/>
            <a:ext cx="992880" cy="115920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1" lang="en-US" sz="2800" spc="469" strike="noStrike">
                <a:solidFill>
                  <a:srgbClr val="ff6600"/>
                </a:solidFill>
                <a:latin typeface="Cambria"/>
              </a:rPr>
              <a:t>F</a:t>
            </a:r>
            <a:r>
              <a:rPr b="1" lang="en-US" sz="2800" spc="287" strike="noStrike">
                <a:solidFill>
                  <a:srgbClr val="ff6600"/>
                </a:solidFill>
                <a:latin typeface="Cambria"/>
              </a:rPr>
              <a:t>I</a:t>
            </a:r>
            <a:r>
              <a:rPr b="1" lang="en-US" sz="2800" spc="443" strike="noStrike">
                <a:solidFill>
                  <a:srgbClr val="ff6600"/>
                </a:solidFill>
                <a:latin typeface="Cambria"/>
              </a:rPr>
              <a:t>F</a:t>
            </a:r>
            <a:r>
              <a:rPr b="1" lang="en-US" sz="2800" spc="389" strike="noStrike">
                <a:solidFill>
                  <a:srgbClr val="ff6600"/>
                </a:solidFill>
                <a:latin typeface="Cambria"/>
              </a:rPr>
              <a:t>O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object 9"/>
          <p:cNvSpPr/>
          <p:nvPr/>
        </p:nvSpPr>
        <p:spPr>
          <a:xfrm>
            <a:off x="4092840" y="961560"/>
            <a:ext cx="3115440" cy="7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ts val="2038"/>
              </a:lnSpc>
              <a:spcBef>
                <a:spcPts val="99"/>
              </a:spcBef>
              <a:buNone/>
            </a:pPr>
            <a:r>
              <a:rPr b="0" lang="en-US" sz="1800" spc="89" strike="noStrike">
                <a:solidFill>
                  <a:srgbClr val="000000"/>
                </a:solidFill>
                <a:latin typeface="Cambria"/>
              </a:rPr>
              <a:t>Delinks</a:t>
            </a:r>
            <a:r>
              <a:rPr b="0" lang="en-US" sz="1800" spc="77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63" strike="noStrike">
                <a:solidFill>
                  <a:srgbClr val="000000"/>
                </a:solidFill>
                <a:latin typeface="Cambria"/>
              </a:rPr>
              <a:t>the</a:t>
            </a:r>
            <a:r>
              <a:rPr b="0" lang="en-US" sz="1800" spc="8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24" strike="noStrike">
                <a:solidFill>
                  <a:srgbClr val="000000"/>
                </a:solidFill>
                <a:latin typeface="Cambria"/>
              </a:rPr>
              <a:t>producer</a:t>
            </a:r>
            <a:r>
              <a:rPr b="0" lang="en-US" sz="1800" spc="8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83" strike="noStrike">
                <a:solidFill>
                  <a:srgbClr val="000000"/>
                </a:solidFill>
                <a:latin typeface="Cambria"/>
              </a:rPr>
              <a:t>and</a:t>
            </a:r>
            <a:r>
              <a:rPr b="0" lang="en-US" sz="1800" spc="109" strike="noStrike">
                <a:solidFill>
                  <a:srgbClr val="000000"/>
                </a:solidFill>
                <a:latin typeface="Cambria"/>
              </a:rPr>
              <a:t> </a:t>
            </a:r>
            <a:r>
              <a:rPr b="0" lang="en-US" sz="1800" spc="63" strike="noStrike">
                <a:solidFill>
                  <a:srgbClr val="000000"/>
                </a:solidFill>
                <a:latin typeface="Cambria"/>
              </a:rPr>
              <a:t>the</a:t>
            </a:r>
            <a:endParaRPr b="0" lang="en-IN" sz="1800" spc="-1" strike="noStrike">
              <a:latin typeface="Arial"/>
            </a:endParaRPr>
          </a:p>
          <a:p>
            <a:pPr marL="1440" algn="ctr">
              <a:lnSpc>
                <a:spcPts val="2038"/>
              </a:lnSpc>
              <a:buNone/>
            </a:pPr>
            <a:r>
              <a:rPr b="0" lang="en-US" sz="1800" spc="49" strike="noStrike">
                <a:solidFill>
                  <a:srgbClr val="000000"/>
                </a:solidFill>
                <a:latin typeface="Cambria"/>
              </a:rPr>
              <a:t>consumer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0" name="object 10"/>
          <p:cNvSpPr/>
          <p:nvPr/>
        </p:nvSpPr>
        <p:spPr>
          <a:xfrm>
            <a:off x="3241440" y="2463480"/>
            <a:ext cx="1407960" cy="190080"/>
          </a:xfrm>
          <a:custGeom>
            <a:avLst/>
            <a:gdLst/>
            <a:ah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object 11"/>
          <p:cNvSpPr/>
          <p:nvPr/>
        </p:nvSpPr>
        <p:spPr>
          <a:xfrm>
            <a:off x="6383880" y="2475720"/>
            <a:ext cx="1273320" cy="190080"/>
          </a:xfrm>
          <a:custGeom>
            <a:avLst/>
            <a:gdLst/>
            <a:ahLst/>
            <a:rect l="l" t="t" r="r" b="b"/>
            <a:pathLst>
              <a:path w="1273809" h="190500">
                <a:moveTo>
                  <a:pt x="1083310" y="0"/>
                </a:moveTo>
                <a:lnTo>
                  <a:pt x="1083310" y="190500"/>
                </a:lnTo>
                <a:lnTo>
                  <a:pt x="1235710" y="114300"/>
                </a:lnTo>
                <a:lnTo>
                  <a:pt x="1102360" y="114300"/>
                </a:lnTo>
                <a:lnTo>
                  <a:pt x="1102360" y="76200"/>
                </a:lnTo>
                <a:lnTo>
                  <a:pt x="1235710" y="76200"/>
                </a:lnTo>
                <a:lnTo>
                  <a:pt x="1083310" y="0"/>
                </a:lnTo>
                <a:close/>
              </a:path>
              <a:path w="1273809" h="190500">
                <a:moveTo>
                  <a:pt x="108331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083310" y="114300"/>
                </a:lnTo>
                <a:lnTo>
                  <a:pt x="1083310" y="76200"/>
                </a:lnTo>
                <a:close/>
              </a:path>
              <a:path w="1273809" h="190500">
                <a:moveTo>
                  <a:pt x="1235710" y="76200"/>
                </a:moveTo>
                <a:lnTo>
                  <a:pt x="1102360" y="76200"/>
                </a:lnTo>
                <a:lnTo>
                  <a:pt x="1102360" y="114300"/>
                </a:lnTo>
                <a:lnTo>
                  <a:pt x="1235710" y="114300"/>
                </a:lnTo>
                <a:lnTo>
                  <a:pt x="1273810" y="95250"/>
                </a:lnTo>
                <a:lnTo>
                  <a:pt x="1235710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3"/>
          <p:cNvSpPr/>
          <p:nvPr/>
        </p:nvSpPr>
        <p:spPr>
          <a:xfrm>
            <a:off x="0" y="115920"/>
            <a:ext cx="11378160" cy="256320"/>
          </a:xfrm>
          <a:custGeom>
            <a:avLst/>
            <a:gdLst/>
            <a:ah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341360" y="427320"/>
            <a:ext cx="878220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1" lang="en-US" sz="3200" spc="-15" strike="noStrike">
                <a:solidFill>
                  <a:srgbClr val="ff6600"/>
                </a:solidFill>
                <a:latin typeface="Calibri"/>
              </a:rPr>
              <a:t>Let</a:t>
            </a:r>
            <a:r>
              <a:rPr b="1" lang="en-US" sz="3200" spc="9" strike="noStrike">
                <a:solidFill>
                  <a:srgbClr val="ff6600"/>
                </a:solidFill>
                <a:latin typeface="Calibri"/>
              </a:rPr>
              <a:t> </a:t>
            </a:r>
            <a:r>
              <a:rPr b="1" lang="en-US" sz="3200" spc="-12" strike="noStrike">
                <a:solidFill>
                  <a:srgbClr val="ff6600"/>
                </a:solidFill>
                <a:latin typeface="Calibri"/>
              </a:rPr>
              <a:t>us</a:t>
            </a:r>
            <a:r>
              <a:rPr b="1" lang="en-US" sz="3200" spc="9" strike="noStrike">
                <a:solidFill>
                  <a:srgbClr val="ff6600"/>
                </a:solidFill>
                <a:latin typeface="Calibri"/>
              </a:rPr>
              <a:t> </a:t>
            </a:r>
            <a:r>
              <a:rPr b="1" lang="en-US" sz="3200" spc="-12" strike="noStrike">
                <a:solidFill>
                  <a:srgbClr val="ff6600"/>
                </a:solidFill>
                <a:latin typeface="Calibri"/>
              </a:rPr>
              <a:t>use</a:t>
            </a:r>
            <a:r>
              <a:rPr b="1" lang="en-US" sz="3200" spc="12" strike="noStrike">
                <a:solidFill>
                  <a:srgbClr val="ff6600"/>
                </a:solidFill>
                <a:latin typeface="Calibri"/>
              </a:rPr>
              <a:t> </a:t>
            </a:r>
            <a:r>
              <a:rPr b="1" lang="en-US" sz="3200" spc="-7" strike="noStrike">
                <a:solidFill>
                  <a:srgbClr val="ff6600"/>
                </a:solidFill>
                <a:latin typeface="Calibri"/>
              </a:rPr>
              <a:t>an </a:t>
            </a:r>
            <a:r>
              <a:rPr b="1" lang="en-US" sz="3200" spc="-7" strike="noStrike">
                <a:solidFill>
                  <a:srgbClr val="c00000"/>
                </a:solidFill>
                <a:latin typeface="Calibri"/>
              </a:rPr>
              <a:t>8-location</a:t>
            </a:r>
            <a:r>
              <a:rPr b="1" lang="en-US" sz="3200" spc="-15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1" lang="en-US" sz="3200" spc="-21" strike="noStrike">
                <a:solidFill>
                  <a:srgbClr val="c00000"/>
                </a:solidFill>
                <a:latin typeface="Calibri"/>
              </a:rPr>
              <a:t>FIFO</a:t>
            </a:r>
            <a:r>
              <a:rPr b="1" lang="en-US" sz="3200" spc="29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1" lang="en-US" sz="3200" spc="-21" strike="noStrike">
                <a:solidFill>
                  <a:srgbClr val="ff6600"/>
                </a:solidFill>
                <a:latin typeface="Calibri"/>
              </a:rPr>
              <a:t>for</a:t>
            </a:r>
            <a:r>
              <a:rPr b="1" lang="en-US" sz="3200" spc="-1" strike="noStrike">
                <a:solidFill>
                  <a:srgbClr val="ff6600"/>
                </a:solidFill>
                <a:latin typeface="Calibri"/>
              </a:rPr>
              <a:t> </a:t>
            </a:r>
            <a:r>
              <a:rPr b="1" lang="en-US" sz="3200" spc="-12" strike="noStrike">
                <a:solidFill>
                  <a:srgbClr val="ff6600"/>
                </a:solidFill>
                <a:latin typeface="Calibri"/>
              </a:rPr>
              <a:t>our</a:t>
            </a:r>
            <a:r>
              <a:rPr b="1" lang="en-US" sz="3200" spc="4" strike="noStrike">
                <a:solidFill>
                  <a:srgbClr val="ff6600"/>
                </a:solidFill>
                <a:latin typeface="Calibri"/>
              </a:rPr>
              <a:t> </a:t>
            </a:r>
            <a:r>
              <a:rPr b="1" lang="en-US" sz="3200" spc="-12" strike="noStrike">
                <a:solidFill>
                  <a:srgbClr val="ff6600"/>
                </a:solidFill>
                <a:latin typeface="Calibri"/>
              </a:rPr>
              <a:t>design</a:t>
            </a:r>
            <a:r>
              <a:rPr b="1" lang="en-US" sz="3200" spc="4" strike="noStrike">
                <a:solidFill>
                  <a:srgbClr val="ff6600"/>
                </a:solidFill>
                <a:latin typeface="Calibri"/>
              </a:rPr>
              <a:t> </a:t>
            </a:r>
            <a:r>
              <a:rPr b="1" lang="en-US" sz="3200" spc="-21" strike="noStrike">
                <a:solidFill>
                  <a:srgbClr val="ff6600"/>
                </a:solidFill>
                <a:latin typeface="Calibri"/>
              </a:rPr>
              <a:t>example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object 6"/>
          <p:cNvSpPr/>
          <p:nvPr/>
        </p:nvSpPr>
        <p:spPr>
          <a:xfrm>
            <a:off x="2138760" y="1811160"/>
            <a:ext cx="14893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53" strike="noStrike">
                <a:solidFill>
                  <a:srgbClr val="ff0000"/>
                </a:solidFill>
                <a:latin typeface="Cambria"/>
              </a:rPr>
              <a:t>PRO</a:t>
            </a:r>
            <a:r>
              <a:rPr b="1" lang="en-US" sz="1800" spc="214" strike="noStrike">
                <a:solidFill>
                  <a:srgbClr val="ff0000"/>
                </a:solidFill>
                <a:latin typeface="Cambria"/>
              </a:rPr>
              <a:t>D</a:t>
            </a:r>
            <a:r>
              <a:rPr b="1" lang="en-US" sz="1800" spc="262" strike="noStrike">
                <a:solidFill>
                  <a:srgbClr val="ff0000"/>
                </a:solidFill>
                <a:latin typeface="Cambria"/>
              </a:rPr>
              <a:t>U</a:t>
            </a:r>
            <a:r>
              <a:rPr b="1" lang="en-US" sz="1800" spc="352" strike="noStrike">
                <a:solidFill>
                  <a:srgbClr val="ff0000"/>
                </a:solidFill>
                <a:latin typeface="Cambria"/>
              </a:rPr>
              <a:t>C</a:t>
            </a:r>
            <a:r>
              <a:rPr b="1" lang="en-US" sz="1800" spc="299" strike="noStrike">
                <a:solidFill>
                  <a:srgbClr val="ff0000"/>
                </a:solidFill>
                <a:latin typeface="Cambria"/>
              </a:rPr>
              <a:t>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5" name="object 7"/>
          <p:cNvSpPr/>
          <p:nvPr/>
        </p:nvSpPr>
        <p:spPr>
          <a:xfrm>
            <a:off x="6485760" y="1814400"/>
            <a:ext cx="15069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352" strike="noStrike">
                <a:solidFill>
                  <a:srgbClr val="006fc0"/>
                </a:solidFill>
                <a:latin typeface="Cambria"/>
              </a:rPr>
              <a:t>C</a:t>
            </a:r>
            <a:r>
              <a:rPr b="1" lang="en-US" sz="1800" spc="228" strike="noStrike">
                <a:solidFill>
                  <a:srgbClr val="006fc0"/>
                </a:solidFill>
                <a:latin typeface="Cambria"/>
              </a:rPr>
              <a:t>O</a:t>
            </a:r>
            <a:r>
              <a:rPr b="1" lang="en-US" sz="1800" spc="259" strike="noStrike">
                <a:solidFill>
                  <a:srgbClr val="006fc0"/>
                </a:solidFill>
                <a:latin typeface="Cambria"/>
              </a:rPr>
              <a:t>N</a:t>
            </a:r>
            <a:r>
              <a:rPr b="1" lang="en-US" sz="1800" spc="239" strike="noStrike">
                <a:solidFill>
                  <a:srgbClr val="006fc0"/>
                </a:solidFill>
                <a:latin typeface="Cambria"/>
              </a:rPr>
              <a:t>S</a:t>
            </a:r>
            <a:r>
              <a:rPr b="1" lang="en-US" sz="1800" spc="293" strike="noStrike">
                <a:solidFill>
                  <a:srgbClr val="006fc0"/>
                </a:solidFill>
                <a:latin typeface="Cambria"/>
              </a:rPr>
              <a:t>U</a:t>
            </a:r>
            <a:r>
              <a:rPr b="1" lang="en-US" sz="1800" spc="242" strike="noStrike">
                <a:solidFill>
                  <a:srgbClr val="006fc0"/>
                </a:solidFill>
                <a:latin typeface="Cambria"/>
              </a:rPr>
              <a:t>M</a:t>
            </a:r>
            <a:r>
              <a:rPr b="1" lang="en-US" sz="1800" spc="299" strike="noStrike">
                <a:solidFill>
                  <a:srgbClr val="006fc0"/>
                </a:solidFill>
                <a:latin typeface="Cambria"/>
              </a:rPr>
              <a:t>ER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36" name="object 8"/>
          <p:cNvGraphicFramePr/>
          <p:nvPr/>
        </p:nvGraphicFramePr>
        <p:xfrm>
          <a:off x="4146120" y="1097640"/>
          <a:ext cx="2090520" cy="2925720"/>
        </p:xfrm>
        <a:graphic>
          <a:graphicData uri="http://schemas.openxmlformats.org/drawingml/2006/table">
            <a:tbl>
              <a:tblPr/>
              <a:tblGrid>
                <a:gridCol w="2090880"/>
              </a:tblGrid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37" name="object 9"/>
          <p:cNvGraphicFramePr/>
          <p:nvPr/>
        </p:nvGraphicFramePr>
        <p:xfrm>
          <a:off x="3750480" y="1150560"/>
          <a:ext cx="380520" cy="283608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2004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134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248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184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ts val="2089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8" name="object 10"/>
          <p:cNvSpPr/>
          <p:nvPr/>
        </p:nvSpPr>
        <p:spPr>
          <a:xfrm>
            <a:off x="2378880" y="3722400"/>
            <a:ext cx="1407960" cy="190080"/>
          </a:xfrm>
          <a:custGeom>
            <a:avLst/>
            <a:gdLst/>
            <a:ah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499"/>
                </a:lnTo>
                <a:lnTo>
                  <a:pt x="1370202" y="114299"/>
                </a:lnTo>
                <a:lnTo>
                  <a:pt x="1236852" y="114299"/>
                </a:lnTo>
                <a:lnTo>
                  <a:pt x="1236852" y="76199"/>
                </a:lnTo>
                <a:lnTo>
                  <a:pt x="1370202" y="76199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199"/>
                </a:moveTo>
                <a:lnTo>
                  <a:pt x="0" y="76199"/>
                </a:lnTo>
                <a:lnTo>
                  <a:pt x="0" y="114299"/>
                </a:lnTo>
                <a:lnTo>
                  <a:pt x="1217802" y="114299"/>
                </a:lnTo>
                <a:lnTo>
                  <a:pt x="1217802" y="76199"/>
                </a:lnTo>
                <a:close/>
              </a:path>
              <a:path w="1408429" h="190500">
                <a:moveTo>
                  <a:pt x="1370202" y="76199"/>
                </a:moveTo>
                <a:lnTo>
                  <a:pt x="1236852" y="76199"/>
                </a:lnTo>
                <a:lnTo>
                  <a:pt x="1236852" y="114299"/>
                </a:lnTo>
                <a:lnTo>
                  <a:pt x="1370202" y="114299"/>
                </a:lnTo>
                <a:lnTo>
                  <a:pt x="1408302" y="95249"/>
                </a:lnTo>
                <a:lnTo>
                  <a:pt x="1370202" y="76199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object 11"/>
          <p:cNvSpPr/>
          <p:nvPr/>
        </p:nvSpPr>
        <p:spPr>
          <a:xfrm>
            <a:off x="6539400" y="3716280"/>
            <a:ext cx="1386000" cy="190080"/>
          </a:xfrm>
          <a:custGeom>
            <a:avLst/>
            <a:gdLst/>
            <a:ah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object 12"/>
          <p:cNvSpPr/>
          <p:nvPr/>
        </p:nvSpPr>
        <p:spPr>
          <a:xfrm>
            <a:off x="345600" y="3660480"/>
            <a:ext cx="9664200" cy="416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ctr">
              <a:lnSpc>
                <a:spcPct val="100000"/>
              </a:lnSpc>
              <a:spcBef>
                <a:spcPts val="99"/>
              </a:spcBef>
              <a:buNone/>
              <a:tabLst>
                <a:tab algn="l" pos="6158880"/>
              </a:tabLst>
            </a:pPr>
            <a:r>
              <a:rPr b="1" lang="en-US" sz="1800" spc="148" strike="noStrike">
                <a:solidFill>
                  <a:srgbClr val="000000"/>
                </a:solidFill>
                <a:latin typeface="Cambria"/>
              </a:rPr>
              <a:t>WP</a:t>
            </a:r>
            <a:r>
              <a:rPr b="1" lang="en-US" sz="1800" spc="148" strike="noStrike">
                <a:solidFill>
                  <a:srgbClr val="000000"/>
                </a:solidFill>
                <a:latin typeface="Cambria"/>
              </a:rPr>
              <a:t>	</a:t>
            </a:r>
            <a:r>
              <a:rPr b="1" lang="en-US" sz="2700" spc="395" strike="noStrike" baseline="1000">
                <a:solidFill>
                  <a:srgbClr val="000000"/>
                </a:solidFill>
                <a:latin typeface="Cambria"/>
              </a:rPr>
              <a:t>RP</a:t>
            </a:r>
            <a:endParaRPr b="0" lang="en-IN" sz="27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4"/>
              </a:spcBef>
              <a:buNone/>
              <a:tabLst>
                <a:tab algn="l" pos="6158880"/>
              </a:tabLst>
            </a:pPr>
            <a:endParaRPr b="0" lang="en-IN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6158880"/>
              </a:tabLst>
            </a:pPr>
            <a:r>
              <a:rPr b="1" lang="en-US" sz="2800" spc="-182" strike="noStrike">
                <a:solidFill>
                  <a:srgbClr val="ff0000"/>
                </a:solidFill>
                <a:latin typeface="Tahoma"/>
              </a:rPr>
              <a:t>Initially</a:t>
            </a:r>
            <a:endParaRPr b="0" lang="en-IN" sz="2800" spc="-1" strike="noStrike">
              <a:latin typeface="Arial"/>
            </a:endParaRPr>
          </a:p>
          <a:p>
            <a:pPr marL="195480" indent="-182880">
              <a:lnSpc>
                <a:spcPts val="2551"/>
              </a:lnSpc>
              <a:spcBef>
                <a:spcPts val="740"/>
              </a:spcBef>
              <a:buClr>
                <a:srgbClr val="000000"/>
              </a:buClr>
              <a:buSzPct val="68000"/>
              <a:buFont typeface="Segoe UI Symbol"/>
              <a:buChar char="⮚"/>
              <a:tabLst>
                <a:tab algn="l" pos="19548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200" spc="-12" strike="noStrike">
                <a:solidFill>
                  <a:srgbClr val="000000"/>
                </a:solidFill>
                <a:latin typeface="Calibri"/>
              </a:rPr>
              <a:t> FIFO</a:t>
            </a:r>
            <a:r>
              <a:rPr b="0" lang="en-US" sz="2200" spc="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has</a:t>
            </a:r>
            <a:r>
              <a:rPr b="0" lang="en-US" sz="22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000000"/>
                </a:solidFill>
                <a:latin typeface="Calibri"/>
              </a:rPr>
              <a:t>two </a:t>
            </a:r>
            <a:r>
              <a:rPr b="0" lang="en-US" sz="2200" spc="-12" strike="noStrike">
                <a:solidFill>
                  <a:srgbClr val="000000"/>
                </a:solidFill>
                <a:latin typeface="Calibri"/>
              </a:rPr>
              <a:t>pointers to</a:t>
            </a:r>
            <a:r>
              <a:rPr b="0" lang="en-US" sz="2200" spc="-7" strike="noStrike">
                <a:solidFill>
                  <a:srgbClr val="000000"/>
                </a:solidFill>
                <a:latin typeface="Calibri"/>
              </a:rPr>
              <a:t> denote</a:t>
            </a:r>
            <a:r>
              <a:rPr b="0" lang="en-US" sz="22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2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000000"/>
                </a:solidFill>
                <a:latin typeface="Calibri"/>
              </a:rPr>
              <a:t>locations</a:t>
            </a:r>
            <a:r>
              <a:rPr b="0" lang="en-US" sz="2200" spc="-7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-12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000000"/>
                </a:solidFill>
                <a:latin typeface="Calibri"/>
              </a:rPr>
              <a:t>write </a:t>
            </a:r>
            <a:r>
              <a:rPr b="0" lang="en-US" sz="2200" spc="4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US" sz="2200" spc="-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000000"/>
                </a:solidFill>
                <a:latin typeface="Calibri"/>
              </a:rPr>
              <a:t>read:</a:t>
            </a:r>
            <a:endParaRPr b="0" lang="en-IN" sz="2200" spc="-1" strike="noStrike">
              <a:latin typeface="Arial"/>
            </a:endParaRPr>
          </a:p>
          <a:p>
            <a:pPr lvl="1" marL="469800" indent="-184320">
              <a:lnSpc>
                <a:spcPts val="2251"/>
              </a:lnSpc>
              <a:buClr>
                <a:srgbClr val="000000"/>
              </a:buClr>
              <a:buSzPct val="90000"/>
              <a:buFont typeface="StarSymbol"/>
              <a:buChar char="▪"/>
              <a:tabLst>
                <a:tab algn="l" pos="470520"/>
              </a:tabLst>
            </a:pPr>
            <a:r>
              <a:rPr b="0" lang="en-US" sz="2000" spc="-21" strike="noStrike">
                <a:solidFill>
                  <a:srgbClr val="000000"/>
                </a:solidFill>
                <a:latin typeface="Calibri"/>
              </a:rPr>
              <a:t>Write</a:t>
            </a:r>
            <a:r>
              <a:rPr b="0" lang="en-US" sz="20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000000"/>
                </a:solidFill>
                <a:latin typeface="Calibri"/>
              </a:rPr>
              <a:t>Pointer</a:t>
            </a:r>
            <a:r>
              <a:rPr b="0" lang="en-US" sz="2000" spc="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(WP):</a:t>
            </a:r>
            <a:r>
              <a:rPr b="0" lang="en-US" sz="2000" spc="2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000" spc="2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location</a:t>
            </a:r>
            <a:r>
              <a:rPr b="0" lang="en-US" sz="2000" spc="3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pointed</a:t>
            </a:r>
            <a:r>
              <a:rPr b="0" lang="en-US" sz="20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US" sz="20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by</a:t>
            </a:r>
            <a:r>
              <a:rPr b="0" lang="en-US" sz="2000" spc="-3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000" spc="2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WP</a:t>
            </a:r>
            <a:r>
              <a:rPr b="0" lang="en-US" sz="20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Calibri"/>
              </a:rPr>
              <a:t>is </a:t>
            </a:r>
            <a:r>
              <a:rPr b="0" lang="en-US" sz="2000" spc="-15" strike="noStrike">
                <a:solidFill>
                  <a:srgbClr val="000000"/>
                </a:solidFill>
                <a:latin typeface="Calibri"/>
              </a:rPr>
              <a:t>where</a:t>
            </a:r>
            <a:r>
              <a:rPr b="0" lang="en-US" sz="2000" spc="4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producer</a:t>
            </a:r>
            <a:r>
              <a:rPr b="0" lang="en-US" sz="20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deposits</a:t>
            </a:r>
            <a:r>
              <a:rPr b="0" lang="en-US" sz="2000" spc="2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000000"/>
                </a:solidFill>
                <a:latin typeface="Calibri"/>
              </a:rPr>
              <a:t>data.</a:t>
            </a:r>
            <a:endParaRPr b="0" lang="en-IN" sz="2000" spc="-1" strike="noStrike">
              <a:latin typeface="Arial"/>
            </a:endParaRPr>
          </a:p>
          <a:p>
            <a:pPr lvl="1" marL="469800" indent="-184320">
              <a:lnSpc>
                <a:spcPts val="2341"/>
              </a:lnSpc>
              <a:buClr>
                <a:srgbClr val="000000"/>
              </a:buClr>
              <a:buSzPct val="90000"/>
              <a:buFont typeface="StarSymbol"/>
              <a:buChar char="▪"/>
              <a:tabLst>
                <a:tab algn="l" pos="470520"/>
              </a:tabLst>
            </a:pPr>
            <a:r>
              <a:rPr b="0" lang="en-US" sz="2000" spc="-15" strike="noStrike">
                <a:solidFill>
                  <a:srgbClr val="000000"/>
                </a:solidFill>
                <a:latin typeface="Calibri"/>
              </a:rPr>
              <a:t>Read</a:t>
            </a:r>
            <a:r>
              <a:rPr b="0" lang="en-US" sz="20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21" strike="noStrike">
                <a:solidFill>
                  <a:srgbClr val="000000"/>
                </a:solidFill>
                <a:latin typeface="Calibri"/>
              </a:rPr>
              <a:t>Pointer</a:t>
            </a:r>
            <a:r>
              <a:rPr b="0" lang="en-US" sz="2000" spc="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(RP):</a:t>
            </a:r>
            <a:r>
              <a:rPr b="0" lang="en-US" sz="2000" spc="46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0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location</a:t>
            </a:r>
            <a:r>
              <a:rPr b="0" lang="en-US" sz="2000" spc="3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pointed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US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Calibri"/>
              </a:rPr>
              <a:t>by</a:t>
            </a:r>
            <a:r>
              <a:rPr b="0" lang="en-US" sz="20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Calibri"/>
              </a:rPr>
              <a:t>RP</a:t>
            </a:r>
            <a:r>
              <a:rPr b="0" lang="en-US" sz="2000" spc="24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000000"/>
                </a:solidFill>
                <a:latin typeface="Calibri"/>
              </a:rPr>
              <a:t>is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000000"/>
                </a:solidFill>
                <a:latin typeface="Calibri"/>
              </a:rPr>
              <a:t>from</a:t>
            </a:r>
            <a:r>
              <a:rPr b="0" lang="en-US" sz="2000" spc="18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000000"/>
                </a:solidFill>
                <a:latin typeface="Calibri"/>
              </a:rPr>
              <a:t>where</a:t>
            </a:r>
            <a:r>
              <a:rPr b="0" lang="en-US" sz="20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consumer</a:t>
            </a:r>
            <a:r>
              <a:rPr b="0" lang="en-US" sz="2000" spc="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reads</a:t>
            </a:r>
            <a:r>
              <a:rPr b="0" lang="en-US" sz="2000" spc="1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000000"/>
                </a:solidFill>
                <a:latin typeface="Calibri"/>
              </a:rPr>
              <a:t>data.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None/>
              <a:tabLst>
                <a:tab algn="l" pos="470520"/>
              </a:tabLst>
            </a:pPr>
            <a:endParaRPr b="0" lang="en-IN" sz="2650" spc="-1" strike="noStrike">
              <a:latin typeface="Arial"/>
            </a:endParaRPr>
          </a:p>
          <a:p>
            <a:pPr marL="195480" indent="-182880">
              <a:lnSpc>
                <a:spcPct val="100000"/>
              </a:lnSpc>
              <a:buClr>
                <a:srgbClr val="000000"/>
              </a:buClr>
              <a:buSzPct val="68000"/>
              <a:buFont typeface="Segoe UI Symbol"/>
              <a:buChar char="⮚"/>
              <a:tabLst>
                <a:tab algn="l" pos="19548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Initially</a:t>
            </a:r>
            <a:r>
              <a:rPr b="0" lang="en-US" sz="2200" spc="-4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200" spc="-12" strike="noStrike">
                <a:solidFill>
                  <a:srgbClr val="000000"/>
                </a:solidFill>
                <a:latin typeface="Calibri"/>
              </a:rPr>
              <a:t> FIFO</a:t>
            </a:r>
            <a:r>
              <a:rPr b="0" lang="en-US" sz="2200" spc="2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is</a:t>
            </a:r>
            <a:r>
              <a:rPr b="0" lang="en-US" sz="22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-21" strike="noStrike">
                <a:solidFill>
                  <a:srgbClr val="000000"/>
                </a:solidFill>
                <a:latin typeface="Calibri"/>
              </a:rPr>
              <a:t>empty.</a:t>
            </a:r>
            <a:r>
              <a:rPr b="0" lang="en-US" sz="2200" spc="-52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4" strike="noStrike">
                <a:solidFill>
                  <a:srgbClr val="000000"/>
                </a:solidFill>
                <a:latin typeface="Calibri"/>
              </a:rPr>
              <a:t>Both</a:t>
            </a:r>
            <a:r>
              <a:rPr b="0" lang="en-US" sz="22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4" strike="noStrike">
                <a:solidFill>
                  <a:srgbClr val="000000"/>
                </a:solidFill>
                <a:latin typeface="Calibri"/>
              </a:rPr>
              <a:t>WP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4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US" sz="22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4" strike="noStrike">
                <a:solidFill>
                  <a:srgbClr val="000000"/>
                </a:solidFill>
                <a:latin typeface="Calibri"/>
              </a:rPr>
              <a:t>RP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-7" strike="noStrike">
                <a:solidFill>
                  <a:srgbClr val="000000"/>
                </a:solidFill>
                <a:latin typeface="Calibri"/>
              </a:rPr>
              <a:t>point</a:t>
            </a:r>
            <a:r>
              <a:rPr b="0" lang="en-US" sz="2200" spc="-1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-12" strike="noStrike">
                <a:solidFill>
                  <a:srgbClr val="000000"/>
                </a:solidFill>
                <a:latin typeface="Calibri"/>
              </a:rPr>
              <a:t>to</a:t>
            </a:r>
            <a:r>
              <a:rPr b="0" lang="en-US" sz="2200" spc="-7" strike="noStrike">
                <a:solidFill>
                  <a:srgbClr val="000000"/>
                </a:solidFill>
                <a:latin typeface="Calibri"/>
              </a:rPr>
              <a:t> location</a:t>
            </a:r>
            <a:r>
              <a:rPr b="0" lang="en-US" sz="2200" spc="-75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4" strike="noStrike">
                <a:solidFill>
                  <a:srgbClr val="000000"/>
                </a:solidFill>
                <a:latin typeface="Calibri"/>
              </a:rPr>
              <a:t>0</a:t>
            </a:r>
            <a:r>
              <a:rPr b="0" lang="en-US" sz="2200" spc="9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4" strike="noStrike">
                <a:solidFill>
                  <a:srgbClr val="000000"/>
                </a:solidFill>
                <a:latin typeface="Calibri"/>
              </a:rPr>
              <a:t>of</a:t>
            </a:r>
            <a:r>
              <a:rPr b="0" lang="en-US" sz="2200" spc="-26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the</a:t>
            </a:r>
            <a:r>
              <a:rPr b="0" lang="en-US" sz="2200" spc="-12" strike="noStrike">
                <a:solidFill>
                  <a:srgbClr val="000000"/>
                </a:solidFill>
                <a:latin typeface="Calibri"/>
              </a:rPr>
              <a:t> FIFO.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object 3"/>
          <p:cNvSpPr/>
          <p:nvPr/>
        </p:nvSpPr>
        <p:spPr>
          <a:xfrm>
            <a:off x="0" y="115920"/>
            <a:ext cx="11378160" cy="256320"/>
          </a:xfrm>
          <a:custGeom>
            <a:avLst/>
            <a:gdLst/>
            <a:ah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object 5"/>
          <p:cNvSpPr/>
          <p:nvPr/>
        </p:nvSpPr>
        <p:spPr>
          <a:xfrm>
            <a:off x="1614960" y="2764080"/>
            <a:ext cx="14893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53" strike="noStrike">
                <a:solidFill>
                  <a:srgbClr val="ff0000"/>
                </a:solidFill>
                <a:latin typeface="Cambria"/>
              </a:rPr>
              <a:t>PRO</a:t>
            </a:r>
            <a:r>
              <a:rPr b="1" lang="en-US" sz="1800" spc="214" strike="noStrike">
                <a:solidFill>
                  <a:srgbClr val="ff0000"/>
                </a:solidFill>
                <a:latin typeface="Cambria"/>
              </a:rPr>
              <a:t>D</a:t>
            </a:r>
            <a:r>
              <a:rPr b="1" lang="en-US" sz="1800" spc="262" strike="noStrike">
                <a:solidFill>
                  <a:srgbClr val="ff0000"/>
                </a:solidFill>
                <a:latin typeface="Cambria"/>
              </a:rPr>
              <a:t>U</a:t>
            </a:r>
            <a:r>
              <a:rPr b="1" lang="en-US" sz="1800" spc="352" strike="noStrike">
                <a:solidFill>
                  <a:srgbClr val="ff0000"/>
                </a:solidFill>
                <a:latin typeface="Cambria"/>
              </a:rPr>
              <a:t>C</a:t>
            </a:r>
            <a:r>
              <a:rPr b="1" lang="en-US" sz="1800" spc="299" strike="noStrike">
                <a:solidFill>
                  <a:srgbClr val="ff0000"/>
                </a:solidFill>
                <a:latin typeface="Cambria"/>
              </a:rPr>
              <a:t>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3" name="object 6"/>
          <p:cNvSpPr/>
          <p:nvPr/>
        </p:nvSpPr>
        <p:spPr>
          <a:xfrm>
            <a:off x="6447960" y="1842840"/>
            <a:ext cx="15069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352" strike="noStrike">
                <a:solidFill>
                  <a:srgbClr val="006fc0"/>
                </a:solidFill>
                <a:latin typeface="Cambria"/>
              </a:rPr>
              <a:t>C</a:t>
            </a:r>
            <a:r>
              <a:rPr b="1" lang="en-US" sz="1800" spc="228" strike="noStrike">
                <a:solidFill>
                  <a:srgbClr val="006fc0"/>
                </a:solidFill>
                <a:latin typeface="Cambria"/>
              </a:rPr>
              <a:t>O</a:t>
            </a:r>
            <a:r>
              <a:rPr b="1" lang="en-US" sz="1800" spc="259" strike="noStrike">
                <a:solidFill>
                  <a:srgbClr val="006fc0"/>
                </a:solidFill>
                <a:latin typeface="Cambria"/>
              </a:rPr>
              <a:t>N</a:t>
            </a:r>
            <a:r>
              <a:rPr b="1" lang="en-US" sz="1800" spc="239" strike="noStrike">
                <a:solidFill>
                  <a:srgbClr val="006fc0"/>
                </a:solidFill>
                <a:latin typeface="Cambria"/>
              </a:rPr>
              <a:t>S</a:t>
            </a:r>
            <a:r>
              <a:rPr b="1" lang="en-US" sz="1800" spc="293" strike="noStrike">
                <a:solidFill>
                  <a:srgbClr val="006fc0"/>
                </a:solidFill>
                <a:latin typeface="Cambria"/>
              </a:rPr>
              <a:t>U</a:t>
            </a:r>
            <a:r>
              <a:rPr b="1" lang="en-US" sz="1800" spc="242" strike="noStrike">
                <a:solidFill>
                  <a:srgbClr val="006fc0"/>
                </a:solidFill>
                <a:latin typeface="Cambria"/>
              </a:rPr>
              <a:t>M</a:t>
            </a:r>
            <a:r>
              <a:rPr b="1" lang="en-US" sz="1800" spc="299" strike="noStrike">
                <a:solidFill>
                  <a:srgbClr val="006fc0"/>
                </a:solidFill>
                <a:latin typeface="Cambria"/>
              </a:rPr>
              <a:t>ER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44" name="object 7"/>
          <p:cNvGraphicFramePr/>
          <p:nvPr/>
        </p:nvGraphicFramePr>
        <p:xfrm>
          <a:off x="4107960" y="1126080"/>
          <a:ext cx="2090520" cy="2925720"/>
        </p:xfrm>
        <a:graphic>
          <a:graphicData uri="http://schemas.openxmlformats.org/drawingml/2006/table">
            <a:tbl>
              <a:tblPr/>
              <a:tblGrid>
                <a:gridCol w="2090880"/>
              </a:tblGrid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760">
                <a:tc>
                  <a:txBody>
                    <a:bodyPr lIns="0" rIns="0" tIns="43560" bIns="0"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 lIns="0" rIns="0" tIns="4356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 lIns="0" rIns="0" tIns="43560" bIns="0"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400">
                <a:tc>
                  <a:txBody>
                    <a:bodyPr lIns="0" rIns="0" tIns="4356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612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45" name="object 8"/>
          <p:cNvGraphicFramePr/>
          <p:nvPr/>
        </p:nvGraphicFramePr>
        <p:xfrm>
          <a:off x="3712320" y="1178640"/>
          <a:ext cx="380520" cy="283644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2040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134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248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22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ts val="2089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6" name="object 9"/>
          <p:cNvSpPr/>
          <p:nvPr/>
        </p:nvSpPr>
        <p:spPr>
          <a:xfrm>
            <a:off x="2339280" y="1960560"/>
            <a:ext cx="1407960" cy="190080"/>
          </a:xfrm>
          <a:custGeom>
            <a:avLst/>
            <a:gdLst/>
            <a:ahLst/>
            <a:rect l="l" t="t" r="r" b="b"/>
            <a:pathLst>
              <a:path w="1408429" h="190500">
                <a:moveTo>
                  <a:pt x="1217802" y="0"/>
                </a:moveTo>
                <a:lnTo>
                  <a:pt x="1217802" y="190500"/>
                </a:lnTo>
                <a:lnTo>
                  <a:pt x="1370202" y="114300"/>
                </a:lnTo>
                <a:lnTo>
                  <a:pt x="1236852" y="114300"/>
                </a:lnTo>
                <a:lnTo>
                  <a:pt x="1236852" y="76200"/>
                </a:lnTo>
                <a:lnTo>
                  <a:pt x="1370202" y="76200"/>
                </a:lnTo>
                <a:lnTo>
                  <a:pt x="1217802" y="0"/>
                </a:lnTo>
                <a:close/>
              </a:path>
              <a:path w="1408429" h="190500">
                <a:moveTo>
                  <a:pt x="1217802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2" y="114300"/>
                </a:lnTo>
                <a:lnTo>
                  <a:pt x="1217802" y="76200"/>
                </a:lnTo>
                <a:close/>
              </a:path>
              <a:path w="1408429" h="190500">
                <a:moveTo>
                  <a:pt x="1370202" y="76200"/>
                </a:moveTo>
                <a:lnTo>
                  <a:pt x="1236852" y="76200"/>
                </a:lnTo>
                <a:lnTo>
                  <a:pt x="1236852" y="114300"/>
                </a:lnTo>
                <a:lnTo>
                  <a:pt x="1370202" y="114300"/>
                </a:lnTo>
                <a:lnTo>
                  <a:pt x="1408302" y="95250"/>
                </a:lnTo>
                <a:lnTo>
                  <a:pt x="1370202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object 10"/>
          <p:cNvSpPr/>
          <p:nvPr/>
        </p:nvSpPr>
        <p:spPr>
          <a:xfrm>
            <a:off x="6256080" y="3454200"/>
            <a:ext cx="1386000" cy="190080"/>
          </a:xfrm>
          <a:custGeom>
            <a:avLst/>
            <a:gdLst/>
            <a:ah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499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object 11"/>
          <p:cNvSpPr/>
          <p:nvPr/>
        </p:nvSpPr>
        <p:spPr>
          <a:xfrm>
            <a:off x="1828440" y="1896480"/>
            <a:ext cx="4258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154" strike="noStrike">
                <a:solidFill>
                  <a:srgbClr val="000000"/>
                </a:solidFill>
                <a:latin typeface="Cambria"/>
              </a:rPr>
              <a:t>WP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9" name="object 12"/>
          <p:cNvSpPr/>
          <p:nvPr/>
        </p:nvSpPr>
        <p:spPr>
          <a:xfrm>
            <a:off x="7053120" y="3391200"/>
            <a:ext cx="2269800" cy="14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68076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59" strike="noStrike">
                <a:solidFill>
                  <a:srgbClr val="000000"/>
                </a:solidFill>
                <a:latin typeface="Cambria"/>
              </a:rPr>
              <a:t>RP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None/>
            </a:pPr>
            <a:endParaRPr b="0" lang="en-IN" sz="2050" spc="-1" strike="noStrike">
              <a:latin typeface="Arial"/>
            </a:endParaRPr>
          </a:p>
          <a:p>
            <a:pPr algn="ctr">
              <a:lnSpc>
                <a:spcPts val="2149"/>
              </a:lnSpc>
              <a:buNone/>
            </a:pPr>
            <a:r>
              <a:rPr b="0" lang="en-US" sz="1800" spc="72" strike="noStrike">
                <a:solidFill>
                  <a:srgbClr val="ff00ff"/>
                </a:solidFill>
                <a:latin typeface="Cambria"/>
              </a:rPr>
              <a:t>Points</a:t>
            </a:r>
            <a:r>
              <a:rPr b="0" lang="en-US" sz="1800" spc="69" strike="noStrike">
                <a:solidFill>
                  <a:srgbClr val="ff00ff"/>
                </a:solidFill>
                <a:latin typeface="Cambria"/>
              </a:rPr>
              <a:t> </a:t>
            </a:r>
            <a:r>
              <a:rPr b="0" lang="en-US" sz="1800" spc="12" strike="noStrike">
                <a:solidFill>
                  <a:srgbClr val="ff00ff"/>
                </a:solidFill>
                <a:latin typeface="Cambria"/>
              </a:rPr>
              <a:t>to</a:t>
            </a:r>
            <a:r>
              <a:rPr b="0" lang="en-US" sz="1800" spc="69" strike="noStrike">
                <a:solidFill>
                  <a:srgbClr val="ff00ff"/>
                </a:solidFill>
                <a:latin typeface="Cambria"/>
              </a:rPr>
              <a:t> the</a:t>
            </a:r>
            <a:r>
              <a:rPr b="0" lang="en-US" sz="1800" spc="89" strike="noStrike">
                <a:solidFill>
                  <a:srgbClr val="ff00ff"/>
                </a:solidFill>
                <a:latin typeface="Cambria"/>
              </a:rPr>
              <a:t> </a:t>
            </a:r>
            <a:r>
              <a:rPr b="0" lang="en-US" sz="1800" spc="38" strike="noStrike">
                <a:solidFill>
                  <a:srgbClr val="ff00ff"/>
                </a:solidFill>
                <a:latin typeface="Cambria"/>
              </a:rPr>
              <a:t>location</a:t>
            </a:r>
            <a:endParaRPr b="0" lang="en-IN" sz="1800" spc="-1" strike="noStrike">
              <a:latin typeface="Arial"/>
            </a:endParaRPr>
          </a:p>
          <a:p>
            <a:pPr marL="4320" algn="ctr">
              <a:lnSpc>
                <a:spcPts val="2149"/>
              </a:lnSpc>
              <a:buNone/>
            </a:pPr>
            <a:r>
              <a:rPr b="0" lang="en-US" sz="1800" spc="12" strike="noStrike">
                <a:solidFill>
                  <a:srgbClr val="ff00ff"/>
                </a:solidFill>
                <a:latin typeface="Cambria"/>
              </a:rPr>
              <a:t>to</a:t>
            </a:r>
            <a:r>
              <a:rPr b="0" lang="en-US" sz="1800" spc="77" strike="noStrike">
                <a:solidFill>
                  <a:srgbClr val="ff00ff"/>
                </a:solidFill>
                <a:latin typeface="Cambria"/>
              </a:rPr>
              <a:t> </a:t>
            </a:r>
            <a:r>
              <a:rPr b="0" lang="en-US" sz="1800" spc="18" strike="noStrike">
                <a:solidFill>
                  <a:srgbClr val="ff00ff"/>
                </a:solidFill>
                <a:latin typeface="Cambria"/>
              </a:rPr>
              <a:t>be</a:t>
            </a:r>
            <a:r>
              <a:rPr b="0" lang="en-US" sz="1800" spc="69" strike="noStrike">
                <a:solidFill>
                  <a:srgbClr val="ff00ff"/>
                </a:solidFill>
                <a:latin typeface="Cambria"/>
              </a:rPr>
              <a:t> </a:t>
            </a:r>
            <a:r>
              <a:rPr b="0" lang="en-US" sz="1800" spc="52" strike="noStrike">
                <a:solidFill>
                  <a:srgbClr val="ff00ff"/>
                </a:solidFill>
                <a:latin typeface="Cambria"/>
              </a:rPr>
              <a:t>read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905400" y="994680"/>
            <a:ext cx="2269800" cy="1168560"/>
          </a:xfrm>
          <a:prstGeom prst="rect">
            <a:avLst/>
          </a:prstGeom>
          <a:noFill/>
          <a:ln w="0">
            <a:noFill/>
          </a:ln>
        </p:spPr>
        <p:txBody>
          <a:bodyPr lIns="0" rIns="0" tIns="23400" bIns="0" anchor="t">
            <a:noAutofit/>
          </a:bodyPr>
          <a:p>
            <a:pPr marL="457920" indent="-445680">
              <a:lnSpc>
                <a:spcPts val="2140"/>
              </a:lnSpc>
              <a:spcBef>
                <a:spcPts val="184"/>
              </a:spcBef>
              <a:buNone/>
              <a:tabLst>
                <a:tab algn="l" pos="0"/>
              </a:tabLst>
            </a:pPr>
            <a:r>
              <a:rPr b="0" lang="en-US" sz="1800" spc="72" strike="noStrike">
                <a:solidFill>
                  <a:srgbClr val="ff00ff"/>
                </a:solidFill>
                <a:latin typeface="Cambria"/>
              </a:rPr>
              <a:t>Points</a:t>
            </a:r>
            <a:r>
              <a:rPr b="0" lang="en-US" sz="1800" spc="52" strike="noStrike">
                <a:solidFill>
                  <a:srgbClr val="ff00ff"/>
                </a:solidFill>
                <a:latin typeface="Cambria"/>
              </a:rPr>
              <a:t> </a:t>
            </a:r>
            <a:r>
              <a:rPr b="0" lang="en-US" sz="1800" spc="12" strike="noStrike">
                <a:solidFill>
                  <a:srgbClr val="ff00ff"/>
                </a:solidFill>
                <a:latin typeface="Cambria"/>
              </a:rPr>
              <a:t>to</a:t>
            </a:r>
            <a:r>
              <a:rPr b="0" lang="en-US" sz="1800" spc="58" strike="noStrike">
                <a:solidFill>
                  <a:srgbClr val="ff00ff"/>
                </a:solidFill>
                <a:latin typeface="Cambria"/>
              </a:rPr>
              <a:t> </a:t>
            </a:r>
            <a:r>
              <a:rPr b="0" lang="en-US" sz="1800" spc="63" strike="noStrike">
                <a:solidFill>
                  <a:srgbClr val="ff00ff"/>
                </a:solidFill>
                <a:latin typeface="Cambria"/>
              </a:rPr>
              <a:t>the</a:t>
            </a:r>
            <a:r>
              <a:rPr b="0" lang="en-US" sz="1800" spc="89" strike="noStrike">
                <a:solidFill>
                  <a:srgbClr val="ff00ff"/>
                </a:solidFill>
                <a:latin typeface="Cambria"/>
              </a:rPr>
              <a:t> </a:t>
            </a:r>
            <a:r>
              <a:rPr b="0" lang="en-US" sz="1800" spc="43" strike="noStrike">
                <a:solidFill>
                  <a:srgbClr val="ff00ff"/>
                </a:solidFill>
                <a:latin typeface="Cambria"/>
              </a:rPr>
              <a:t>location </a:t>
            </a:r>
            <a:r>
              <a:rPr b="0" lang="en-US" sz="1800" spc="-381" strike="noStrike">
                <a:solidFill>
                  <a:srgbClr val="ff00ff"/>
                </a:solidFill>
                <a:latin typeface="Cambria"/>
              </a:rPr>
              <a:t> </a:t>
            </a:r>
            <a:r>
              <a:rPr b="0" lang="en-US" sz="1800" spc="12" strike="noStrike">
                <a:solidFill>
                  <a:srgbClr val="ff00ff"/>
                </a:solidFill>
                <a:latin typeface="Cambria"/>
              </a:rPr>
              <a:t>to</a:t>
            </a:r>
            <a:r>
              <a:rPr b="0" lang="en-US" sz="1800" spc="94" strike="noStrike">
                <a:solidFill>
                  <a:srgbClr val="ff00ff"/>
                </a:solidFill>
                <a:latin typeface="Cambria"/>
              </a:rPr>
              <a:t> </a:t>
            </a:r>
            <a:r>
              <a:rPr b="0" lang="en-US" sz="1800" spc="18" strike="noStrike">
                <a:solidFill>
                  <a:srgbClr val="ff00ff"/>
                </a:solidFill>
                <a:latin typeface="Cambria"/>
              </a:rPr>
              <a:t>be</a:t>
            </a:r>
            <a:r>
              <a:rPr b="0" lang="en-US" sz="1800" spc="83" strike="noStrike">
                <a:solidFill>
                  <a:srgbClr val="ff00ff"/>
                </a:solidFill>
                <a:latin typeface="Cambria"/>
              </a:rPr>
              <a:t> </a:t>
            </a:r>
            <a:r>
              <a:rPr b="0" lang="en-US" sz="1800" spc="52" strike="noStrike">
                <a:solidFill>
                  <a:srgbClr val="ff00ff"/>
                </a:solidFill>
                <a:latin typeface="Cambria"/>
              </a:rPr>
              <a:t>written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object 14"/>
          <p:cNvSpPr/>
          <p:nvPr/>
        </p:nvSpPr>
        <p:spPr>
          <a:xfrm>
            <a:off x="2005560" y="1611000"/>
            <a:ext cx="75960" cy="258840"/>
          </a:xfrm>
          <a:custGeom>
            <a:avLst/>
            <a:gdLst/>
            <a:ahLst/>
            <a:rect l="l" t="t" r="r" b="b"/>
            <a:pathLst>
              <a:path w="76200" h="259080">
                <a:moveTo>
                  <a:pt x="31750" y="182372"/>
                </a:moveTo>
                <a:lnTo>
                  <a:pt x="0" y="182372"/>
                </a:lnTo>
                <a:lnTo>
                  <a:pt x="38100" y="258572"/>
                </a:lnTo>
                <a:lnTo>
                  <a:pt x="69850" y="195072"/>
                </a:lnTo>
                <a:lnTo>
                  <a:pt x="31750" y="195072"/>
                </a:lnTo>
                <a:lnTo>
                  <a:pt x="31750" y="182372"/>
                </a:lnTo>
                <a:close/>
              </a:path>
              <a:path w="76200" h="259080">
                <a:moveTo>
                  <a:pt x="44450" y="0"/>
                </a:moveTo>
                <a:lnTo>
                  <a:pt x="31750" y="0"/>
                </a:lnTo>
                <a:lnTo>
                  <a:pt x="31750" y="195072"/>
                </a:lnTo>
                <a:lnTo>
                  <a:pt x="44450" y="195072"/>
                </a:lnTo>
                <a:lnTo>
                  <a:pt x="44450" y="0"/>
                </a:lnTo>
                <a:close/>
              </a:path>
              <a:path w="76200" h="259080">
                <a:moveTo>
                  <a:pt x="76200" y="182372"/>
                </a:moveTo>
                <a:lnTo>
                  <a:pt x="44450" y="182372"/>
                </a:lnTo>
                <a:lnTo>
                  <a:pt x="44450" y="195072"/>
                </a:lnTo>
                <a:lnTo>
                  <a:pt x="69850" y="195072"/>
                </a:lnTo>
                <a:lnTo>
                  <a:pt x="76200" y="182372"/>
                </a:lnTo>
                <a:close/>
              </a:path>
            </a:pathLst>
          </a:custGeom>
          <a:solidFill>
            <a:srgbClr val="ddddd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2" name="object 15" descr=""/>
          <p:cNvPicPr/>
          <p:nvPr/>
        </p:nvPicPr>
        <p:blipFill>
          <a:blip r:embed="rId1"/>
          <a:stretch/>
        </p:blipFill>
        <p:spPr>
          <a:xfrm>
            <a:off x="7878960" y="3732120"/>
            <a:ext cx="75960" cy="212040"/>
          </a:xfrm>
          <a:prstGeom prst="rect">
            <a:avLst/>
          </a:prstGeom>
          <a:ln w="0">
            <a:noFill/>
          </a:ln>
        </p:spPr>
      </p:pic>
      <p:pic>
        <p:nvPicPr>
          <p:cNvPr id="253" name="object 16" descr=""/>
          <p:cNvPicPr/>
          <p:nvPr/>
        </p:nvPicPr>
        <p:blipFill>
          <a:blip r:embed="rId2"/>
          <a:stretch/>
        </p:blipFill>
        <p:spPr>
          <a:xfrm>
            <a:off x="10140120" y="606960"/>
            <a:ext cx="555480" cy="71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object 3"/>
          <p:cNvSpPr/>
          <p:nvPr/>
        </p:nvSpPr>
        <p:spPr>
          <a:xfrm>
            <a:off x="0" y="115920"/>
            <a:ext cx="11378160" cy="256320"/>
          </a:xfrm>
          <a:custGeom>
            <a:avLst/>
            <a:gdLst/>
            <a:ahLst/>
            <a:rect l="l" t="t" r="r" b="b"/>
            <a:pathLst>
              <a:path w="11378565" h="256540">
                <a:moveTo>
                  <a:pt x="11378184" y="0"/>
                </a:moveTo>
                <a:lnTo>
                  <a:pt x="0" y="0"/>
                </a:lnTo>
                <a:lnTo>
                  <a:pt x="0" y="256031"/>
                </a:lnTo>
                <a:lnTo>
                  <a:pt x="11378184" y="256031"/>
                </a:lnTo>
                <a:lnTo>
                  <a:pt x="11378184" y="0"/>
                </a:lnTo>
                <a:close/>
              </a:path>
            </a:pathLst>
          </a:custGeom>
          <a:solidFill>
            <a:srgbClr val="a400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object 5"/>
          <p:cNvSpPr/>
          <p:nvPr/>
        </p:nvSpPr>
        <p:spPr>
          <a:xfrm>
            <a:off x="1614960" y="2764080"/>
            <a:ext cx="148932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53" strike="noStrike">
                <a:solidFill>
                  <a:srgbClr val="ff0000"/>
                </a:solidFill>
                <a:latin typeface="Cambria"/>
              </a:rPr>
              <a:t>PRO</a:t>
            </a:r>
            <a:r>
              <a:rPr b="1" lang="en-US" sz="1800" spc="214" strike="noStrike">
                <a:solidFill>
                  <a:srgbClr val="ff0000"/>
                </a:solidFill>
                <a:latin typeface="Cambria"/>
              </a:rPr>
              <a:t>D</a:t>
            </a:r>
            <a:r>
              <a:rPr b="1" lang="en-US" sz="1800" spc="262" strike="noStrike">
                <a:solidFill>
                  <a:srgbClr val="ff0000"/>
                </a:solidFill>
                <a:latin typeface="Cambria"/>
              </a:rPr>
              <a:t>U</a:t>
            </a:r>
            <a:r>
              <a:rPr b="1" lang="en-US" sz="1800" spc="352" strike="noStrike">
                <a:solidFill>
                  <a:srgbClr val="ff0000"/>
                </a:solidFill>
                <a:latin typeface="Cambria"/>
              </a:rPr>
              <a:t>C</a:t>
            </a:r>
            <a:r>
              <a:rPr b="1" lang="en-US" sz="1800" spc="299" strike="noStrike">
                <a:solidFill>
                  <a:srgbClr val="ff0000"/>
                </a:solidFill>
                <a:latin typeface="Cambria"/>
              </a:rPr>
              <a:t>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6" name="object 6"/>
          <p:cNvSpPr/>
          <p:nvPr/>
        </p:nvSpPr>
        <p:spPr>
          <a:xfrm>
            <a:off x="6447960" y="1842840"/>
            <a:ext cx="150696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352" strike="noStrike">
                <a:solidFill>
                  <a:srgbClr val="006fc0"/>
                </a:solidFill>
                <a:latin typeface="Cambria"/>
              </a:rPr>
              <a:t>C</a:t>
            </a:r>
            <a:r>
              <a:rPr b="1" lang="en-US" sz="1800" spc="228" strike="noStrike">
                <a:solidFill>
                  <a:srgbClr val="006fc0"/>
                </a:solidFill>
                <a:latin typeface="Cambria"/>
              </a:rPr>
              <a:t>O</a:t>
            </a:r>
            <a:r>
              <a:rPr b="1" lang="en-US" sz="1800" spc="259" strike="noStrike">
                <a:solidFill>
                  <a:srgbClr val="006fc0"/>
                </a:solidFill>
                <a:latin typeface="Cambria"/>
              </a:rPr>
              <a:t>N</a:t>
            </a:r>
            <a:r>
              <a:rPr b="1" lang="en-US" sz="1800" spc="239" strike="noStrike">
                <a:solidFill>
                  <a:srgbClr val="006fc0"/>
                </a:solidFill>
                <a:latin typeface="Cambria"/>
              </a:rPr>
              <a:t>S</a:t>
            </a:r>
            <a:r>
              <a:rPr b="1" lang="en-US" sz="1800" spc="293" strike="noStrike">
                <a:solidFill>
                  <a:srgbClr val="006fc0"/>
                </a:solidFill>
                <a:latin typeface="Cambria"/>
              </a:rPr>
              <a:t>U</a:t>
            </a:r>
            <a:r>
              <a:rPr b="1" lang="en-US" sz="1800" spc="242" strike="noStrike">
                <a:solidFill>
                  <a:srgbClr val="006fc0"/>
                </a:solidFill>
                <a:latin typeface="Cambria"/>
              </a:rPr>
              <a:t>M</a:t>
            </a:r>
            <a:r>
              <a:rPr b="1" lang="en-US" sz="1800" spc="299" strike="noStrike">
                <a:solidFill>
                  <a:srgbClr val="006fc0"/>
                </a:solidFill>
                <a:latin typeface="Cambria"/>
              </a:rPr>
              <a:t>ER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257" name="object 7"/>
          <p:cNvGraphicFramePr/>
          <p:nvPr/>
        </p:nvGraphicFramePr>
        <p:xfrm>
          <a:off x="4107960" y="1126080"/>
          <a:ext cx="2090520" cy="2925720"/>
        </p:xfrm>
        <a:graphic>
          <a:graphicData uri="http://schemas.openxmlformats.org/drawingml/2006/table">
            <a:tbl>
              <a:tblPr/>
              <a:tblGrid>
                <a:gridCol w="2090880"/>
              </a:tblGrid>
              <a:tr h="36576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5400">
                <a:tc>
                  <a:txBody>
                    <a:bodyPr lIns="0" rIns="0" tIns="4284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40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 lIns="0" rIns="0" tIns="4356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 lIns="0" rIns="0" tIns="43560" bIns="0"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 lIns="0" rIns="0" tIns="43560" bIns="0" anchor="t">
                      <a:noAutofit/>
                    </a:bodyPr>
                    <a:p>
                      <a:pPr marL="720" algn="ctr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760">
                <a:tc>
                  <a:txBody>
                    <a:bodyPr lIns="0" rIns="0" tIns="43560" bIns="0" anchor="t">
                      <a:noAutofit/>
                    </a:bodyPr>
                    <a:p>
                      <a:pPr marL="1800" algn="ctr">
                        <a:lnSpc>
                          <a:spcPct val="100000"/>
                        </a:lnSpc>
                        <a:spcBef>
                          <a:spcPts val="346"/>
                        </a:spcBef>
                        <a:buNone/>
                      </a:pPr>
                      <a:r>
                        <a:rPr b="0" lang="en-IN" sz="1800" spc="219" strike="noStrike">
                          <a:solidFill>
                            <a:srgbClr val="006fc0"/>
                          </a:solidFill>
                          <a:latin typeface="Cambria"/>
                        </a:rPr>
                        <a:t>FILLED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6540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66120">
                <a:tc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58" name="object 8"/>
          <p:cNvGraphicFramePr/>
          <p:nvPr/>
        </p:nvGraphicFramePr>
        <p:xfrm>
          <a:off x="3712320" y="1178640"/>
          <a:ext cx="380520" cy="2836440"/>
        </p:xfrm>
        <a:graphic>
          <a:graphicData uri="http://schemas.openxmlformats.org/drawingml/2006/table">
            <a:tbl>
              <a:tblPr/>
              <a:tblGrid>
                <a:gridCol w="380880"/>
              </a:tblGrid>
              <a:tr h="32040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134"/>
                        </a:lnSpc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6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248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34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76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54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2200">
                <a:tc>
                  <a:txBody>
                    <a:bodyPr lIns="0" rIns="0" tIns="41760" bIns="0" anchor="t">
                      <a:noAutofit/>
                    </a:bodyPr>
                    <a:p>
                      <a:pPr algn="ctr">
                        <a:lnSpc>
                          <a:spcPts val="2089"/>
                        </a:lnSpc>
                        <a:spcBef>
                          <a:spcPts val="329"/>
                        </a:spcBef>
                        <a:buNone/>
                      </a:pPr>
                      <a:r>
                        <a:rPr b="0" lang="en-IN" sz="1800" spc="-1" strike="noStrike">
                          <a:solidFill>
                            <a:srgbClr val="000000"/>
                          </a:solidFill>
                          <a:latin typeface="Cambria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59" name="object 9"/>
          <p:cNvSpPr/>
          <p:nvPr/>
        </p:nvSpPr>
        <p:spPr>
          <a:xfrm>
            <a:off x="2354400" y="1235160"/>
            <a:ext cx="1407960" cy="190080"/>
          </a:xfrm>
          <a:custGeom>
            <a:avLst/>
            <a:gdLst/>
            <a:ahLst/>
            <a:rect l="l" t="t" r="r" b="b"/>
            <a:pathLst>
              <a:path w="1408429" h="190500">
                <a:moveTo>
                  <a:pt x="1217803" y="0"/>
                </a:moveTo>
                <a:lnTo>
                  <a:pt x="1217803" y="190500"/>
                </a:lnTo>
                <a:lnTo>
                  <a:pt x="1370203" y="114300"/>
                </a:lnTo>
                <a:lnTo>
                  <a:pt x="1236853" y="114300"/>
                </a:lnTo>
                <a:lnTo>
                  <a:pt x="1236853" y="76200"/>
                </a:lnTo>
                <a:lnTo>
                  <a:pt x="1370203" y="76200"/>
                </a:lnTo>
                <a:lnTo>
                  <a:pt x="1217803" y="0"/>
                </a:lnTo>
                <a:close/>
              </a:path>
              <a:path w="1408429" h="190500">
                <a:moveTo>
                  <a:pt x="1217803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1217803" y="114300"/>
                </a:lnTo>
                <a:lnTo>
                  <a:pt x="1217803" y="76200"/>
                </a:lnTo>
                <a:close/>
              </a:path>
              <a:path w="1408429" h="190500">
                <a:moveTo>
                  <a:pt x="1370203" y="76200"/>
                </a:moveTo>
                <a:lnTo>
                  <a:pt x="1236853" y="76200"/>
                </a:lnTo>
                <a:lnTo>
                  <a:pt x="1236853" y="114300"/>
                </a:lnTo>
                <a:lnTo>
                  <a:pt x="1370203" y="114300"/>
                </a:lnTo>
                <a:lnTo>
                  <a:pt x="1408303" y="95250"/>
                </a:lnTo>
                <a:lnTo>
                  <a:pt x="1370203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object 10"/>
          <p:cNvSpPr/>
          <p:nvPr/>
        </p:nvSpPr>
        <p:spPr>
          <a:xfrm>
            <a:off x="6368760" y="3012120"/>
            <a:ext cx="1386000" cy="190080"/>
          </a:xfrm>
          <a:custGeom>
            <a:avLst/>
            <a:gdLst/>
            <a:ahLst/>
            <a:rect l="l" t="t" r="r" b="b"/>
            <a:pathLst>
              <a:path w="1386204" h="190500">
                <a:moveTo>
                  <a:pt x="190500" y="0"/>
                </a:moveTo>
                <a:lnTo>
                  <a:pt x="0" y="95250"/>
                </a:lnTo>
                <a:lnTo>
                  <a:pt x="190500" y="190500"/>
                </a:lnTo>
                <a:lnTo>
                  <a:pt x="190500" y="114300"/>
                </a:lnTo>
                <a:lnTo>
                  <a:pt x="171450" y="114300"/>
                </a:lnTo>
                <a:lnTo>
                  <a:pt x="17145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1386204" h="190500">
                <a:moveTo>
                  <a:pt x="190500" y="76200"/>
                </a:moveTo>
                <a:lnTo>
                  <a:pt x="171450" y="76200"/>
                </a:lnTo>
                <a:lnTo>
                  <a:pt x="171450" y="114300"/>
                </a:lnTo>
                <a:lnTo>
                  <a:pt x="190500" y="114300"/>
                </a:lnTo>
                <a:lnTo>
                  <a:pt x="190500" y="76200"/>
                </a:lnTo>
                <a:close/>
              </a:path>
              <a:path w="1386204" h="190500">
                <a:moveTo>
                  <a:pt x="1385824" y="76200"/>
                </a:moveTo>
                <a:lnTo>
                  <a:pt x="190500" y="76200"/>
                </a:lnTo>
                <a:lnTo>
                  <a:pt x="190500" y="114300"/>
                </a:lnTo>
                <a:lnTo>
                  <a:pt x="1385824" y="114300"/>
                </a:lnTo>
                <a:lnTo>
                  <a:pt x="1385824" y="762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object 11"/>
          <p:cNvSpPr/>
          <p:nvPr/>
        </p:nvSpPr>
        <p:spPr>
          <a:xfrm>
            <a:off x="1842120" y="1172880"/>
            <a:ext cx="4258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154" strike="noStrike">
                <a:solidFill>
                  <a:srgbClr val="000000"/>
                </a:solidFill>
                <a:latin typeface="Cambria"/>
              </a:rPr>
              <a:t>WP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2" name="object 12"/>
          <p:cNvSpPr/>
          <p:nvPr/>
        </p:nvSpPr>
        <p:spPr>
          <a:xfrm>
            <a:off x="7884000" y="2948760"/>
            <a:ext cx="384480" cy="56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1" lang="en-US" sz="1800" spc="262" strike="noStrike">
                <a:solidFill>
                  <a:srgbClr val="000000"/>
                </a:solidFill>
                <a:latin typeface="Cambria"/>
              </a:rPr>
              <a:t>RP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63" name="object 13"/>
          <p:cNvGrpSpPr/>
          <p:nvPr/>
        </p:nvGrpSpPr>
        <p:grpSpPr>
          <a:xfrm>
            <a:off x="9900000" y="521280"/>
            <a:ext cx="914040" cy="914040"/>
            <a:chOff x="9900000" y="521280"/>
            <a:chExt cx="914040" cy="914040"/>
          </a:xfrm>
        </p:grpSpPr>
        <p:pic>
          <p:nvPicPr>
            <p:cNvPr id="264" name="object 14" descr=""/>
            <p:cNvPicPr/>
            <p:nvPr/>
          </p:nvPicPr>
          <p:blipFill>
            <a:blip r:embed="rId1"/>
            <a:stretch/>
          </p:blipFill>
          <p:spPr>
            <a:xfrm>
              <a:off x="10152360" y="628560"/>
              <a:ext cx="555480" cy="711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5" name="object 15" descr=""/>
            <p:cNvPicPr/>
            <p:nvPr/>
          </p:nvPicPr>
          <p:blipFill>
            <a:blip r:embed="rId2"/>
            <a:stretch/>
          </p:blipFill>
          <p:spPr>
            <a:xfrm>
              <a:off x="9900000" y="521280"/>
              <a:ext cx="914040" cy="9140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66" name="object 16"/>
          <p:cNvSpPr/>
          <p:nvPr/>
        </p:nvSpPr>
        <p:spPr>
          <a:xfrm>
            <a:off x="1638360" y="4608360"/>
            <a:ext cx="8751240" cy="22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360" bIns="0" anchor="t">
            <a:spAutoFit/>
          </a:bodyPr>
          <a:p>
            <a:pPr marL="12600" algn="ctr">
              <a:lnSpc>
                <a:spcPct val="100000"/>
              </a:lnSpc>
              <a:spcBef>
                <a:spcPts val="74"/>
              </a:spcBef>
              <a:buNone/>
            </a:pPr>
            <a:r>
              <a:rPr b="1" lang="en-US" sz="3600" spc="-140" strike="noStrike">
                <a:solidFill>
                  <a:srgbClr val="ff6600"/>
                </a:solidFill>
                <a:latin typeface="Tahoma"/>
              </a:rPr>
              <a:t>Now</a:t>
            </a:r>
            <a:r>
              <a:rPr b="1" lang="en-US" sz="3600" spc="-75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171" strike="noStrike">
                <a:solidFill>
                  <a:srgbClr val="ff6600"/>
                </a:solidFill>
                <a:latin typeface="Tahoma"/>
              </a:rPr>
              <a:t>if</a:t>
            </a:r>
            <a:r>
              <a:rPr b="1" lang="en-US" sz="3600" spc="-55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182" strike="noStrike">
                <a:solidFill>
                  <a:srgbClr val="ff6600"/>
                </a:solidFill>
                <a:latin typeface="Tahoma"/>
              </a:rPr>
              <a:t>we</a:t>
            </a:r>
            <a:r>
              <a:rPr b="1" lang="en-US" sz="3600" spc="-60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182" strike="noStrike">
                <a:solidFill>
                  <a:srgbClr val="ff6600"/>
                </a:solidFill>
                <a:latin typeface="Tahoma"/>
              </a:rPr>
              <a:t>write</a:t>
            </a:r>
            <a:r>
              <a:rPr b="1" lang="en-US" sz="3600" spc="-75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131" strike="noStrike">
                <a:solidFill>
                  <a:srgbClr val="ff6600"/>
                </a:solidFill>
                <a:latin typeface="Tahoma"/>
              </a:rPr>
              <a:t>to</a:t>
            </a:r>
            <a:r>
              <a:rPr b="1" lang="en-US" sz="3600" spc="-72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86" strike="noStrike">
                <a:solidFill>
                  <a:srgbClr val="ff6600"/>
                </a:solidFill>
                <a:latin typeface="Tahoma"/>
              </a:rPr>
              <a:t>location</a:t>
            </a:r>
            <a:r>
              <a:rPr b="1" lang="en-US" sz="3600" spc="-120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216" strike="noStrike">
                <a:solidFill>
                  <a:srgbClr val="ff6600"/>
                </a:solidFill>
                <a:latin typeface="Tahoma"/>
              </a:rPr>
              <a:t>7,</a:t>
            </a:r>
            <a:r>
              <a:rPr b="1" lang="en-US" sz="3600" spc="-46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86" strike="noStrike">
                <a:solidFill>
                  <a:srgbClr val="ff6600"/>
                </a:solidFill>
                <a:latin typeface="Tahoma"/>
              </a:rPr>
              <a:t>should</a:t>
            </a:r>
            <a:r>
              <a:rPr b="1" lang="en-US" sz="3600" spc="-92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165" strike="noStrike">
                <a:solidFill>
                  <a:srgbClr val="ff6600"/>
                </a:solidFill>
                <a:latin typeface="Tahoma"/>
              </a:rPr>
              <a:t>the </a:t>
            </a:r>
            <a:r>
              <a:rPr b="1" lang="en-US" sz="3600" spc="-1041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137" strike="noStrike">
                <a:solidFill>
                  <a:srgbClr val="ff6600"/>
                </a:solidFill>
                <a:latin typeface="Tahoma"/>
              </a:rPr>
              <a:t>WP</a:t>
            </a:r>
            <a:r>
              <a:rPr b="1" lang="en-US" sz="3600" spc="-75" strike="noStrike">
                <a:solidFill>
                  <a:srgbClr val="ff6600"/>
                </a:solidFill>
                <a:latin typeface="Tahoma"/>
              </a:rPr>
              <a:t> be</a:t>
            </a:r>
            <a:r>
              <a:rPr b="1" lang="en-US" sz="3600" spc="-66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106" strike="noStrike">
                <a:solidFill>
                  <a:srgbClr val="ff6600"/>
                </a:solidFill>
                <a:latin typeface="Tahoma"/>
              </a:rPr>
              <a:t>incremented</a:t>
            </a:r>
            <a:r>
              <a:rPr b="1" lang="en-US" sz="3600" spc="-97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114" strike="noStrike">
                <a:solidFill>
                  <a:srgbClr val="ff6600"/>
                </a:solidFill>
                <a:latin typeface="Tahoma"/>
              </a:rPr>
              <a:t>and</a:t>
            </a:r>
            <a:r>
              <a:rPr b="1" lang="en-US" sz="3600" spc="-52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72" strike="noStrike">
                <a:solidFill>
                  <a:srgbClr val="ff6600"/>
                </a:solidFill>
                <a:latin typeface="Tahoma"/>
              </a:rPr>
              <a:t>be</a:t>
            </a:r>
            <a:r>
              <a:rPr b="1" lang="en-US" sz="3600" spc="-75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120" strike="noStrike">
                <a:solidFill>
                  <a:srgbClr val="ff6600"/>
                </a:solidFill>
                <a:latin typeface="Tahoma"/>
              </a:rPr>
              <a:t>allowed</a:t>
            </a:r>
            <a:r>
              <a:rPr b="1" lang="en-US" sz="3600" spc="-97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137" strike="noStrike">
                <a:solidFill>
                  <a:srgbClr val="ff6600"/>
                </a:solidFill>
                <a:latin typeface="Tahoma"/>
              </a:rPr>
              <a:t>to </a:t>
            </a:r>
            <a:r>
              <a:rPr b="1" lang="en-US" sz="3600" spc="-131" strike="noStrike">
                <a:solidFill>
                  <a:srgbClr val="ff6600"/>
                </a:solidFill>
                <a:latin typeface="Tahoma"/>
              </a:rPr>
              <a:t> point</a:t>
            </a:r>
            <a:r>
              <a:rPr b="1" lang="en-US" sz="3600" spc="-92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131" strike="noStrike">
                <a:solidFill>
                  <a:srgbClr val="ff6600"/>
                </a:solidFill>
                <a:latin typeface="Tahoma"/>
              </a:rPr>
              <a:t>to</a:t>
            </a:r>
            <a:r>
              <a:rPr b="1" lang="en-US" sz="3600" spc="-66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86" strike="noStrike">
                <a:solidFill>
                  <a:srgbClr val="ff6600"/>
                </a:solidFill>
                <a:latin typeface="Tahoma"/>
              </a:rPr>
              <a:t>location</a:t>
            </a:r>
            <a:r>
              <a:rPr b="1" lang="en-US" sz="3600" spc="-100" strike="noStrike">
                <a:solidFill>
                  <a:srgbClr val="ff6600"/>
                </a:solidFill>
                <a:latin typeface="Tahoma"/>
              </a:rPr>
              <a:t> </a:t>
            </a:r>
            <a:r>
              <a:rPr b="1" lang="en-US" sz="3600" spc="-171" strike="noStrike">
                <a:solidFill>
                  <a:srgbClr val="ff6600"/>
                </a:solidFill>
                <a:latin typeface="Tahoma"/>
              </a:rPr>
              <a:t>0?</a:t>
            </a:r>
            <a:endParaRPr b="0" lang="en-IN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Application>LibreOffice/7.3.7.2$Linux_X86_64 LibreOffice_project/30$Build-2</Application>
  <AppVersion>15.0000</AppVersion>
  <Words>924</Words>
  <Paragraphs>391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2023-07-24T09:14:07Z</dcterms:created>
  <dc:creator>Amma</dc:creator>
  <dc:description/>
  <dc:language>en-IN</dc:language>
  <cp:lastModifiedBy/>
  <dcterms:modified xsi:type="dcterms:W3CDTF">2025-08-17T17:24:26Z</dcterms:modified>
  <cp:revision>10</cp:revision>
  <dc:subject/>
  <dc:title>FIFO: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23</vt:i4>
  </property>
</Properties>
</file>