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2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MOHITH M</a:t>
            </a:r>
          </a:p>
          <a:p>
            <a:r>
              <a:rPr lang="en-US" sz="2400" dirty="0"/>
              <a:t>REGISTER NO AND NMID: 222407871/autunm1455ds242711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–COMPUTER SCIENCE WITH DATA SCIENCE</a:t>
            </a:r>
          </a:p>
          <a:p>
            <a:r>
              <a:rPr lang="en-US" sz="2400" dirty="0"/>
              <a:t>COLLEGE: TAGORE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D28FCC-2B6F-FF18-9CA6-25558502E6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33" y="4144791"/>
            <a:ext cx="5306084" cy="242443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73A79D-8740-6D6D-EBAE-B678187B5E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384" y="1258470"/>
            <a:ext cx="5160434" cy="252184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1930E2C-D3B9-C317-6807-15963E27F94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16" y="1251718"/>
            <a:ext cx="4915691" cy="2698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3886FD-051F-6FDB-6141-9BB0440D426D}"/>
              </a:ext>
            </a:extLst>
          </p:cNvPr>
          <p:cNvSpPr txBox="1"/>
          <p:nvPr/>
        </p:nvSpPr>
        <p:spPr>
          <a:xfrm>
            <a:off x="3052689" y="2423889"/>
            <a:ext cx="6105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This portfolio effectively showcases Mohith’s skills, projects, and academic journey in a modern, interactive, and user-friendly way. </a:t>
            </a:r>
            <a:r>
              <a:rPr lang="en-US" dirty="0"/>
              <a:t>It serves as a professional platform to connect with employers, peers, and collaborators, highlighting technical expertise and passion for computer science and data science. The clean design and responsive layout ensure a great experience across all devices.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7631" y="5895974"/>
            <a:ext cx="4743451" cy="26574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6C6404-EDD5-53F3-0C02-3F240E398655}"/>
              </a:ext>
            </a:extLst>
          </p:cNvPr>
          <p:cNvSpPr txBox="1"/>
          <p:nvPr/>
        </p:nvSpPr>
        <p:spPr>
          <a:xfrm>
            <a:off x="3251869" y="2667595"/>
            <a:ext cx="529765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/>
              <a:t>Portfolio of Mohith</a:t>
            </a:r>
          </a:p>
          <a:p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23981-D44F-228B-236F-6732EF4CF2AB}"/>
              </a:ext>
            </a:extLst>
          </p:cNvPr>
          <p:cNvSpPr txBox="1"/>
          <p:nvPr/>
        </p:nvSpPr>
        <p:spPr>
          <a:xfrm>
            <a:off x="1464066" y="2014611"/>
            <a:ext cx="739381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This portfolio was built to highlight my skills, share my projects, and establish my presence as an aspiring developer and data science enthusiast.</a:t>
            </a:r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37D3A-4D75-6ABD-09C9-E918DB3DED04}"/>
              </a:ext>
            </a:extLst>
          </p:cNvPr>
          <p:cNvSpPr txBox="1"/>
          <p:nvPr/>
        </p:nvSpPr>
        <p:spPr>
          <a:xfrm>
            <a:off x="1447800" y="2029851"/>
            <a:ext cx="610537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This portfolio website showcases Mohith’s skills, projects, and contact details as a 2nd-year BSc Computer Science with Data Science student. It features interactive skill and project cards that reveal descriptions on click, a clean dark-themed design with glowing effects, and a responsive layout for all devices. Built with HTML, CSS, and JavaScript, the site highlights Mohith’s technical abilities and academic background in an engaging and professional way.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B6AECBD7-9671-F3E0-08CB-8524612254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and recruiters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Fellow students and peers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Professors and academic advisors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clients and collaborators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interested in Mohith’s skills and projects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9AF10F-C2E7-866E-CDAE-93A16EBF869B}"/>
              </a:ext>
            </a:extLst>
          </p:cNvPr>
          <p:cNvSpPr txBox="1"/>
          <p:nvPr/>
        </p:nvSpPr>
        <p:spPr>
          <a:xfrm>
            <a:off x="3052689" y="2839387"/>
            <a:ext cx="61053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Responsive design with Flexbox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Dark theme with glow effects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Interactive card toggles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23535E-64B9-A57A-3939-FBD489E4415A}"/>
              </a:ext>
            </a:extLst>
          </p:cNvPr>
          <p:cNvSpPr txBox="1"/>
          <p:nvPr/>
        </p:nvSpPr>
        <p:spPr>
          <a:xfrm>
            <a:off x="990600" y="1220213"/>
            <a:ext cx="610537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portfolio features a clean, dark-themed layout with glowing cyan accents. It uses a centered, single-column design with sections for About, Skills, Courses, Projects, and Contact. Interactive cards display detailed info on click, arranged with flexible, responsive layouts for smooth viewing on all devices.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6C5D33-8417-E4C9-22D8-BEB0DCF639A0}"/>
              </a:ext>
            </a:extLst>
          </p:cNvPr>
          <p:cNvSpPr txBox="1"/>
          <p:nvPr/>
        </p:nvSpPr>
        <p:spPr>
          <a:xfrm>
            <a:off x="3052689" y="1731391"/>
            <a:ext cx="61053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Interactive Skill &amp; Project Cards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Glow Effects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Smooth Navigation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Links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Clean Layout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383</Words>
  <Application>Microsoft Office PowerPoint</Application>
  <PresentationFormat>Widescreen</PresentationFormat>
  <Paragraphs>60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MOHITH M TAGORE</cp:lastModifiedBy>
  <cp:revision>25</cp:revision>
  <dcterms:created xsi:type="dcterms:W3CDTF">2024-03-29T15:07:22Z</dcterms:created>
  <dcterms:modified xsi:type="dcterms:W3CDTF">2025-09-02T07:14:13Z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