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91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716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959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499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69298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5543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6966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656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514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319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921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338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691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507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035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869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652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376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1265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C709F-C2A2-402A-846C-3B8B5C5D02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1360" y="1188721"/>
            <a:ext cx="9448800" cy="2037080"/>
          </a:xfrm>
        </p:spPr>
        <p:txBody>
          <a:bodyPr>
            <a:normAutofit/>
          </a:bodyPr>
          <a:lstStyle/>
          <a:p>
            <a:r>
              <a:rPr lang="en-IN" sz="5400" dirty="0"/>
              <a:t>Project 12</a:t>
            </a:r>
            <a:br>
              <a:rPr lang="en-IN" sz="5400" dirty="0"/>
            </a:br>
            <a:r>
              <a:rPr lang="en-IN" sz="5400" dirty="0"/>
              <a:t>Traffic light controller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95D6FB-D7D7-4926-A29A-CC8C110711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9448800" cy="2138680"/>
          </a:xfrm>
        </p:spPr>
        <p:txBody>
          <a:bodyPr>
            <a:noAutofit/>
          </a:bodyPr>
          <a:lstStyle/>
          <a:p>
            <a:pPr algn="r"/>
            <a:r>
              <a:rPr lang="en-IN" dirty="0"/>
              <a:t>Aanand Vishnu Nambudiripad – 18114001</a:t>
            </a:r>
          </a:p>
          <a:p>
            <a:pPr algn="r"/>
            <a:r>
              <a:rPr lang="en-IN" dirty="0"/>
              <a:t>Ishan Pandey – 18113061 </a:t>
            </a:r>
          </a:p>
          <a:p>
            <a:pPr algn="r"/>
            <a:r>
              <a:rPr lang="en-IN" dirty="0"/>
              <a:t>Mohit Kumar – 18114049</a:t>
            </a:r>
          </a:p>
          <a:p>
            <a:pPr algn="r"/>
            <a:r>
              <a:rPr lang="en-IN" dirty="0"/>
              <a:t>Unmesh Kumar – 18114079   </a:t>
            </a:r>
          </a:p>
        </p:txBody>
      </p:sp>
    </p:spTree>
    <p:extLst>
      <p:ext uri="{BB962C8B-B14F-4D97-AF65-F5344CB8AC3E}">
        <p14:creationId xmlns:p14="http://schemas.microsoft.com/office/powerpoint/2010/main" val="3834470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 descr="fyfgfh&#10;">
            <a:extLst>
              <a:ext uri="{FF2B5EF4-FFF2-40B4-BE49-F238E27FC236}">
                <a16:creationId xmlns:a16="http://schemas.microsoft.com/office/drawing/2014/main" id="{27F422ED-7BFC-49C8-96E5-3407EE7CEBC2}"/>
              </a:ext>
            </a:extLst>
          </p:cNvPr>
          <p:cNvSpPr/>
          <p:nvPr/>
        </p:nvSpPr>
        <p:spPr>
          <a:xfrm>
            <a:off x="5059680" y="4780280"/>
            <a:ext cx="2377440" cy="112776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</a:rPr>
              <a:t>Mod 15 Counter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7C9F54D-FDD9-4EBF-8B81-5C47C24003FC}"/>
              </a:ext>
            </a:extLst>
          </p:cNvPr>
          <p:cNvSpPr/>
          <p:nvPr/>
        </p:nvSpPr>
        <p:spPr>
          <a:xfrm>
            <a:off x="4710434" y="1336970"/>
            <a:ext cx="2997200" cy="26873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2400" dirty="0">
                <a:solidFill>
                  <a:schemeClr val="bg1"/>
                </a:solidFill>
              </a:rPr>
              <a:t>Main Module </a:t>
            </a:r>
          </a:p>
          <a:p>
            <a:pPr algn="ctr"/>
            <a:r>
              <a:rPr lang="en-IN" sz="2400" dirty="0">
                <a:solidFill>
                  <a:schemeClr val="bg1"/>
                </a:solidFill>
              </a:rPr>
              <a:t>(Traffic Light Controller) </a:t>
            </a:r>
          </a:p>
          <a:p>
            <a:pPr algn="ctr"/>
            <a:endParaRPr lang="en-IN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208AC7-A287-4D7D-80A4-3B4493DE8F25}"/>
              </a:ext>
            </a:extLst>
          </p:cNvPr>
          <p:cNvSpPr txBox="1"/>
          <p:nvPr/>
        </p:nvSpPr>
        <p:spPr>
          <a:xfrm>
            <a:off x="3342640" y="184051"/>
            <a:ext cx="6136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Block Diagram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ECAC89E-017E-4004-AC2A-1315F947FB89}"/>
              </a:ext>
            </a:extLst>
          </p:cNvPr>
          <p:cNvGrpSpPr/>
          <p:nvPr/>
        </p:nvGrpSpPr>
        <p:grpSpPr>
          <a:xfrm>
            <a:off x="7434577" y="3286132"/>
            <a:ext cx="1584958" cy="1828800"/>
            <a:chOff x="7437120" y="3271520"/>
            <a:chExt cx="1584958" cy="182880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A4387ED-74A5-4CE9-BE12-100E88AA7D74}"/>
                </a:ext>
              </a:extLst>
            </p:cNvPr>
            <p:cNvCxnSpPr>
              <a:cxnSpLocks/>
            </p:cNvCxnSpPr>
            <p:nvPr/>
          </p:nvCxnSpPr>
          <p:spPr>
            <a:xfrm>
              <a:off x="7721602" y="3271520"/>
              <a:ext cx="1300476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6A67D99-0F0F-4B4C-B3FC-F8574A7AB9B1}"/>
                </a:ext>
              </a:extLst>
            </p:cNvPr>
            <p:cNvCxnSpPr>
              <a:cxnSpLocks/>
            </p:cNvCxnSpPr>
            <p:nvPr/>
          </p:nvCxnSpPr>
          <p:spPr>
            <a:xfrm>
              <a:off x="9001760" y="3271520"/>
              <a:ext cx="0" cy="182880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64DCE64-642A-4743-B305-25D8354149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37120" y="5100320"/>
              <a:ext cx="1584958" cy="0"/>
            </a:xfrm>
            <a:prstGeom prst="straightConnector1">
              <a:avLst/>
            </a:prstGeom>
            <a:ln w="57150">
              <a:solidFill>
                <a:schemeClr val="bg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F67508F-7198-4F97-9ECA-DDF68BB0B23B}"/>
              </a:ext>
            </a:extLst>
          </p:cNvPr>
          <p:cNvCxnSpPr>
            <a:cxnSpLocks/>
          </p:cNvCxnSpPr>
          <p:nvPr/>
        </p:nvCxnSpPr>
        <p:spPr>
          <a:xfrm>
            <a:off x="7721602" y="2941327"/>
            <a:ext cx="1757678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2BE98C1-9FC6-4BEC-B9E6-8DC555F631AE}"/>
              </a:ext>
            </a:extLst>
          </p:cNvPr>
          <p:cNvCxnSpPr>
            <a:cxnSpLocks/>
          </p:cNvCxnSpPr>
          <p:nvPr/>
        </p:nvCxnSpPr>
        <p:spPr>
          <a:xfrm>
            <a:off x="9460230" y="2941327"/>
            <a:ext cx="0" cy="240283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F107189-8E5D-42C2-9961-B09DEB7168B9}"/>
              </a:ext>
            </a:extLst>
          </p:cNvPr>
          <p:cNvCxnSpPr>
            <a:cxnSpLocks/>
          </p:cNvCxnSpPr>
          <p:nvPr/>
        </p:nvCxnSpPr>
        <p:spPr>
          <a:xfrm flipH="1">
            <a:off x="7437120" y="5344160"/>
            <a:ext cx="2042160" cy="0"/>
          </a:xfrm>
          <a:prstGeom prst="straightConnector1">
            <a:avLst/>
          </a:prstGeom>
          <a:ln w="57150">
            <a:solidFill>
              <a:schemeClr val="bg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F455A75-02A8-4F0C-8759-A0451240B7EF}"/>
              </a:ext>
            </a:extLst>
          </p:cNvPr>
          <p:cNvSpPr txBox="1"/>
          <p:nvPr/>
        </p:nvSpPr>
        <p:spPr>
          <a:xfrm>
            <a:off x="7683506" y="2965690"/>
            <a:ext cx="1376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Start counter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578242B-FD41-45F4-8E40-D6E8499D9260}"/>
              </a:ext>
            </a:extLst>
          </p:cNvPr>
          <p:cNvSpPr txBox="1"/>
          <p:nvPr/>
        </p:nvSpPr>
        <p:spPr>
          <a:xfrm>
            <a:off x="7683506" y="2622797"/>
            <a:ext cx="2042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Mode differentiator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75586B2-DC10-4F94-848B-547682C0029F}"/>
              </a:ext>
            </a:extLst>
          </p:cNvPr>
          <p:cNvCxnSpPr>
            <a:cxnSpLocks/>
          </p:cNvCxnSpPr>
          <p:nvPr/>
        </p:nvCxnSpPr>
        <p:spPr>
          <a:xfrm>
            <a:off x="7726683" y="2103120"/>
            <a:ext cx="2987040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A65FA02-4717-406E-8475-763D680E9A1F}"/>
              </a:ext>
            </a:extLst>
          </p:cNvPr>
          <p:cNvCxnSpPr>
            <a:cxnSpLocks/>
          </p:cNvCxnSpPr>
          <p:nvPr/>
        </p:nvCxnSpPr>
        <p:spPr>
          <a:xfrm flipV="1">
            <a:off x="7721602" y="1803034"/>
            <a:ext cx="2987040" cy="1409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16BC4CD-FAD4-4102-AE76-70FC6A104059}"/>
              </a:ext>
            </a:extLst>
          </p:cNvPr>
          <p:cNvSpPr txBox="1"/>
          <p:nvPr/>
        </p:nvSpPr>
        <p:spPr>
          <a:xfrm>
            <a:off x="8929367" y="1492361"/>
            <a:ext cx="200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Horizontal Lights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A177676-B6F3-4FC0-8AB6-6BF020569105}"/>
              </a:ext>
            </a:extLst>
          </p:cNvPr>
          <p:cNvSpPr txBox="1"/>
          <p:nvPr/>
        </p:nvSpPr>
        <p:spPr>
          <a:xfrm>
            <a:off x="8950960" y="1790312"/>
            <a:ext cx="1739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Vertical Lights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D368331-6BFE-45BB-B7B1-584B40B5F852}"/>
              </a:ext>
            </a:extLst>
          </p:cNvPr>
          <p:cNvCxnSpPr>
            <a:cxnSpLocks/>
          </p:cNvCxnSpPr>
          <p:nvPr/>
        </p:nvCxnSpPr>
        <p:spPr>
          <a:xfrm>
            <a:off x="1209040" y="2148214"/>
            <a:ext cx="3540763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F8B3023-5025-4E86-8F80-E14E610A8515}"/>
              </a:ext>
            </a:extLst>
          </p:cNvPr>
          <p:cNvCxnSpPr>
            <a:cxnSpLocks/>
          </p:cNvCxnSpPr>
          <p:nvPr/>
        </p:nvCxnSpPr>
        <p:spPr>
          <a:xfrm>
            <a:off x="1209040" y="1849368"/>
            <a:ext cx="3515362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4381F81-6E29-4072-8BCA-4D56E3BB8FF6}"/>
              </a:ext>
            </a:extLst>
          </p:cNvPr>
          <p:cNvCxnSpPr>
            <a:cxnSpLocks/>
          </p:cNvCxnSpPr>
          <p:nvPr/>
        </p:nvCxnSpPr>
        <p:spPr>
          <a:xfrm>
            <a:off x="1196339" y="3086856"/>
            <a:ext cx="3540763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BA3899B-C727-4A19-9F98-7547D4E02DD9}"/>
              </a:ext>
            </a:extLst>
          </p:cNvPr>
          <p:cNvSpPr txBox="1"/>
          <p:nvPr/>
        </p:nvSpPr>
        <p:spPr>
          <a:xfrm>
            <a:off x="1320800" y="1537039"/>
            <a:ext cx="131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Clockwise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35537D-A7CB-4195-BC60-1F78D00C5F9B}"/>
              </a:ext>
            </a:extLst>
          </p:cNvPr>
          <p:cNvSpPr txBox="1"/>
          <p:nvPr/>
        </p:nvSpPr>
        <p:spPr>
          <a:xfrm>
            <a:off x="1315718" y="1837929"/>
            <a:ext cx="1640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Anticlockwise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6E038FB-3A25-4E54-87AB-B58EA3F5670F}"/>
              </a:ext>
            </a:extLst>
          </p:cNvPr>
          <p:cNvSpPr txBox="1"/>
          <p:nvPr/>
        </p:nvSpPr>
        <p:spPr>
          <a:xfrm>
            <a:off x="1285240" y="2766428"/>
            <a:ext cx="131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Reset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355DCEE-9BCC-4BC8-8ACB-AA3D02D5380F}"/>
              </a:ext>
            </a:extLst>
          </p:cNvPr>
          <p:cNvCxnSpPr>
            <a:cxnSpLocks/>
          </p:cNvCxnSpPr>
          <p:nvPr/>
        </p:nvCxnSpPr>
        <p:spPr>
          <a:xfrm>
            <a:off x="1196339" y="4448413"/>
            <a:ext cx="5038093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021CE88-6E2B-433F-AB96-955054192EB5}"/>
              </a:ext>
            </a:extLst>
          </p:cNvPr>
          <p:cNvCxnSpPr>
            <a:cxnSpLocks/>
          </p:cNvCxnSpPr>
          <p:nvPr/>
        </p:nvCxnSpPr>
        <p:spPr>
          <a:xfrm flipV="1">
            <a:off x="6223002" y="4023360"/>
            <a:ext cx="0" cy="444104"/>
          </a:xfrm>
          <a:prstGeom prst="straightConnector1">
            <a:avLst/>
          </a:prstGeom>
          <a:ln w="57150">
            <a:solidFill>
              <a:schemeClr val="bg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76881E2D-9B12-428E-9412-5C70A9F130E2}"/>
              </a:ext>
            </a:extLst>
          </p:cNvPr>
          <p:cNvSpPr txBox="1"/>
          <p:nvPr/>
        </p:nvSpPr>
        <p:spPr>
          <a:xfrm>
            <a:off x="1315718" y="4119358"/>
            <a:ext cx="131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Clock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6C445D2-36F5-4010-B7ED-E78AE49E8E07}"/>
              </a:ext>
            </a:extLst>
          </p:cNvPr>
          <p:cNvCxnSpPr>
            <a:cxnSpLocks/>
          </p:cNvCxnSpPr>
          <p:nvPr/>
        </p:nvCxnSpPr>
        <p:spPr>
          <a:xfrm flipH="1">
            <a:off x="6606542" y="4023360"/>
            <a:ext cx="1" cy="756920"/>
          </a:xfrm>
          <a:prstGeom prst="straightConnector1">
            <a:avLst/>
          </a:prstGeom>
          <a:ln w="57150">
            <a:solidFill>
              <a:schemeClr val="bg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556C7609-426F-4FBB-8CA4-F46A701267F1}"/>
              </a:ext>
            </a:extLst>
          </p:cNvPr>
          <p:cNvSpPr txBox="1"/>
          <p:nvPr/>
        </p:nvSpPr>
        <p:spPr>
          <a:xfrm>
            <a:off x="6606542" y="3998197"/>
            <a:ext cx="131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Clock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288B04A-9943-42E4-B9F9-F0B972871726}"/>
              </a:ext>
            </a:extLst>
          </p:cNvPr>
          <p:cNvGrpSpPr/>
          <p:nvPr/>
        </p:nvGrpSpPr>
        <p:grpSpPr>
          <a:xfrm rot="10800000">
            <a:off x="2860038" y="3612219"/>
            <a:ext cx="2108202" cy="1828801"/>
            <a:chOff x="7253911" y="3271519"/>
            <a:chExt cx="1768167" cy="1828801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CB810BDB-B8F8-4B63-B657-E1C9A32CD64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7253911" y="3271519"/>
              <a:ext cx="1768166" cy="10069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7168ACC-9372-4065-B2FA-A041F2329E84}"/>
                </a:ext>
              </a:extLst>
            </p:cNvPr>
            <p:cNvCxnSpPr>
              <a:cxnSpLocks/>
            </p:cNvCxnSpPr>
            <p:nvPr/>
          </p:nvCxnSpPr>
          <p:spPr>
            <a:xfrm>
              <a:off x="9001760" y="3271520"/>
              <a:ext cx="0" cy="182880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2EB07D5B-A51E-4CAC-84F8-E1BDB7EC3A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37120" y="5100320"/>
              <a:ext cx="1584958" cy="0"/>
            </a:xfrm>
            <a:prstGeom prst="straightConnector1">
              <a:avLst/>
            </a:prstGeom>
            <a:ln w="57150">
              <a:solidFill>
                <a:schemeClr val="bg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99E28455-FB9E-46A6-9316-ACE6E8B4DAE2}"/>
              </a:ext>
            </a:extLst>
          </p:cNvPr>
          <p:cNvSpPr txBox="1"/>
          <p:nvPr/>
        </p:nvSpPr>
        <p:spPr>
          <a:xfrm>
            <a:off x="3316651" y="5099941"/>
            <a:ext cx="131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 counter</a:t>
            </a:r>
          </a:p>
        </p:txBody>
      </p:sp>
    </p:spTree>
    <p:extLst>
      <p:ext uri="{BB962C8B-B14F-4D97-AF65-F5344CB8AC3E}">
        <p14:creationId xmlns:p14="http://schemas.microsoft.com/office/powerpoint/2010/main" val="2859523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CAE6C0-B905-4ED3-8301-1660E0AA0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394" y="147398"/>
            <a:ext cx="5410009" cy="320540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8D25A6C-4B39-469A-8DFE-550FB6997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394" y="3688080"/>
            <a:ext cx="5410010" cy="30225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1D5644-53C8-4745-A51D-153280AD77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597" y="123209"/>
            <a:ext cx="6147256" cy="661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29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6CE353F-9C86-4357-B8DB-C286AAB20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327"/>
            <a:ext cx="12192000" cy="202789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6579B6C-6493-4A48-A942-6975BE8B1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56757"/>
            <a:ext cx="12192000" cy="19444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4188FE8-392E-4A0A-A302-5D2527A3EF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69777"/>
            <a:ext cx="12192000" cy="177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6672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660</TotalTime>
  <Words>46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Tw Cen MT</vt:lpstr>
      <vt:lpstr>Circuit</vt:lpstr>
      <vt:lpstr>Project 12 Traffic light controller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12 Traffic light controller</dc:title>
  <dc:creator>v sankaranarayanan</dc:creator>
  <cp:lastModifiedBy>v sankaranarayanan</cp:lastModifiedBy>
  <cp:revision>23</cp:revision>
  <dcterms:created xsi:type="dcterms:W3CDTF">2019-03-29T10:30:03Z</dcterms:created>
  <dcterms:modified xsi:type="dcterms:W3CDTF">2019-03-29T21:31:00Z</dcterms:modified>
</cp:coreProperties>
</file>