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0" r:id="rId15"/>
    <p:sldId id="279" r:id="rId16"/>
    <p:sldId id="269" r:id="rId17"/>
    <p:sldId id="270" r:id="rId18"/>
    <p:sldId id="271" r:id="rId19"/>
    <p:sldId id="272" r:id="rId20"/>
    <p:sldId id="273" r:id="rId21"/>
    <p:sldId id="274" r:id="rId22"/>
    <p:sldId id="275" r:id="rId23"/>
    <p:sldId id="276" r:id="rId24"/>
    <p:sldId id="277"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C903A4-92FA-45ED-90D2-33F98747E58C}"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IN"/>
        </a:p>
      </dgm:t>
    </dgm:pt>
    <dgm:pt modelId="{0560B44E-EF4D-43A5-A036-9BAE42C6A670}">
      <dgm:prSet phldrT="[Text]"/>
      <dgm:spPr/>
      <dgm:t>
        <a:bodyPr/>
        <a:lstStyle/>
        <a:p>
          <a:r>
            <a:rPr lang="en-IN" dirty="0"/>
            <a:t>Monolith Software</a:t>
          </a:r>
        </a:p>
      </dgm:t>
    </dgm:pt>
    <dgm:pt modelId="{1D68479B-165A-4592-B65D-FF46EE5544AF}" type="parTrans" cxnId="{38009A67-48FA-4B83-9B42-7FBE64F12A33}">
      <dgm:prSet/>
      <dgm:spPr/>
      <dgm:t>
        <a:bodyPr/>
        <a:lstStyle/>
        <a:p>
          <a:endParaRPr lang="en-IN"/>
        </a:p>
      </dgm:t>
    </dgm:pt>
    <dgm:pt modelId="{D6FE496C-3992-4A9F-BDF2-9F569800DEA2}" type="sibTrans" cxnId="{38009A67-48FA-4B83-9B42-7FBE64F12A33}">
      <dgm:prSet/>
      <dgm:spPr/>
      <dgm:t>
        <a:bodyPr/>
        <a:lstStyle/>
        <a:p>
          <a:endParaRPr lang="en-IN"/>
        </a:p>
      </dgm:t>
    </dgm:pt>
    <dgm:pt modelId="{7BEF2C4D-3CA6-43CC-8C11-51E6F1723C34}">
      <dgm:prSet phldrT="[Text]"/>
      <dgm:spPr/>
      <dgm:t>
        <a:bodyPr/>
        <a:lstStyle/>
        <a:p>
          <a:r>
            <a:rPr lang="en-US" dirty="0"/>
            <a:t>Project Manager</a:t>
          </a:r>
          <a:endParaRPr lang="en-IN" dirty="0"/>
        </a:p>
      </dgm:t>
    </dgm:pt>
    <dgm:pt modelId="{44DFED60-1EA0-4D47-BBA3-F7F6262763F1}" type="parTrans" cxnId="{AD6A6CA0-1261-40C8-A235-E4D546639327}">
      <dgm:prSet/>
      <dgm:spPr/>
      <dgm:t>
        <a:bodyPr/>
        <a:lstStyle/>
        <a:p>
          <a:endParaRPr lang="en-IN"/>
        </a:p>
      </dgm:t>
    </dgm:pt>
    <dgm:pt modelId="{B28BF1C3-FBA3-4AA9-A924-77A0D81BC9C4}" type="sibTrans" cxnId="{AD6A6CA0-1261-40C8-A235-E4D546639327}">
      <dgm:prSet/>
      <dgm:spPr/>
      <dgm:t>
        <a:bodyPr/>
        <a:lstStyle/>
        <a:p>
          <a:endParaRPr lang="en-IN"/>
        </a:p>
      </dgm:t>
    </dgm:pt>
    <dgm:pt modelId="{DEA46BEB-8C3A-4739-ACF8-95AABA530BC1}">
      <dgm:prSet phldrT="[Text]"/>
      <dgm:spPr/>
      <dgm:t>
        <a:bodyPr/>
        <a:lstStyle/>
        <a:p>
          <a:r>
            <a:rPr lang="en-US" dirty="0"/>
            <a:t>Software Developer</a:t>
          </a:r>
          <a:endParaRPr lang="en-IN" dirty="0"/>
        </a:p>
      </dgm:t>
    </dgm:pt>
    <dgm:pt modelId="{23780362-CC98-4439-9EB5-0E4BA58DF643}" type="parTrans" cxnId="{3D8A6A8C-A0BF-4631-B38A-7001B1D98BF9}">
      <dgm:prSet/>
      <dgm:spPr/>
      <dgm:t>
        <a:bodyPr/>
        <a:lstStyle/>
        <a:p>
          <a:endParaRPr lang="en-IN"/>
        </a:p>
      </dgm:t>
    </dgm:pt>
    <dgm:pt modelId="{5D0BBFE2-58A8-423A-B73D-FD16C120DF0B}" type="sibTrans" cxnId="{3D8A6A8C-A0BF-4631-B38A-7001B1D98BF9}">
      <dgm:prSet/>
      <dgm:spPr/>
      <dgm:t>
        <a:bodyPr/>
        <a:lstStyle/>
        <a:p>
          <a:endParaRPr lang="en-IN"/>
        </a:p>
      </dgm:t>
    </dgm:pt>
    <dgm:pt modelId="{D8C0B835-4FD7-4755-B794-0490734A02DA}">
      <dgm:prSet phldrT="[Text]"/>
      <dgm:spPr/>
      <dgm:t>
        <a:bodyPr/>
        <a:lstStyle/>
        <a:p>
          <a:r>
            <a:rPr lang="en-US" dirty="0"/>
            <a:t>UI Designer</a:t>
          </a:r>
          <a:endParaRPr lang="en-IN" dirty="0"/>
        </a:p>
      </dgm:t>
    </dgm:pt>
    <dgm:pt modelId="{E45110EE-5952-4C12-81C3-C78CC864E27A}" type="parTrans" cxnId="{2147A1CE-2CE9-4011-9E9A-0230EE911F56}">
      <dgm:prSet/>
      <dgm:spPr/>
      <dgm:t>
        <a:bodyPr/>
        <a:lstStyle/>
        <a:p>
          <a:endParaRPr lang="en-IN"/>
        </a:p>
      </dgm:t>
    </dgm:pt>
    <dgm:pt modelId="{13B36EC3-6508-43F9-8B26-DA97A5612A5F}" type="sibTrans" cxnId="{2147A1CE-2CE9-4011-9E9A-0230EE911F56}">
      <dgm:prSet/>
      <dgm:spPr/>
      <dgm:t>
        <a:bodyPr/>
        <a:lstStyle/>
        <a:p>
          <a:endParaRPr lang="en-IN"/>
        </a:p>
      </dgm:t>
    </dgm:pt>
    <dgm:pt modelId="{B536A672-A5B9-45B2-899B-0FB7EEAAFC7E}">
      <dgm:prSet phldrT="[Text]"/>
      <dgm:spPr/>
      <dgm:t>
        <a:bodyPr/>
        <a:lstStyle/>
        <a:p>
          <a:r>
            <a:rPr lang="en-US" dirty="0"/>
            <a:t>Software Tester</a:t>
          </a:r>
          <a:endParaRPr lang="en-IN" dirty="0"/>
        </a:p>
      </dgm:t>
    </dgm:pt>
    <dgm:pt modelId="{6083D455-04BA-464B-9BBA-BBF0CA205D7A}" type="parTrans" cxnId="{AF4D226D-8557-4139-B7DF-D25AF06A3711}">
      <dgm:prSet/>
      <dgm:spPr/>
      <dgm:t>
        <a:bodyPr/>
        <a:lstStyle/>
        <a:p>
          <a:endParaRPr lang="en-IN"/>
        </a:p>
      </dgm:t>
    </dgm:pt>
    <dgm:pt modelId="{F0ED789A-F5B0-416E-A41C-B7D86A17104A}" type="sibTrans" cxnId="{AF4D226D-8557-4139-B7DF-D25AF06A3711}">
      <dgm:prSet/>
      <dgm:spPr/>
      <dgm:t>
        <a:bodyPr/>
        <a:lstStyle/>
        <a:p>
          <a:endParaRPr lang="en-IN"/>
        </a:p>
      </dgm:t>
    </dgm:pt>
    <dgm:pt modelId="{04DBACC3-83B0-4D8A-8B80-63259127B7DD}" type="pres">
      <dgm:prSet presAssocID="{BBC903A4-92FA-45ED-90D2-33F98747E58C}" presName="diagram" presStyleCnt="0">
        <dgm:presLayoutVars>
          <dgm:chMax val="1"/>
          <dgm:dir/>
          <dgm:animLvl val="ctr"/>
          <dgm:resizeHandles val="exact"/>
        </dgm:presLayoutVars>
      </dgm:prSet>
      <dgm:spPr/>
    </dgm:pt>
    <dgm:pt modelId="{7F561B21-2D3D-4D06-BC20-A89EE8BDFF6D}" type="pres">
      <dgm:prSet presAssocID="{BBC903A4-92FA-45ED-90D2-33F98747E58C}" presName="matrix" presStyleCnt="0"/>
      <dgm:spPr/>
    </dgm:pt>
    <dgm:pt modelId="{7B0DD5BE-2EC0-4ADD-B314-AB1511AA20AF}" type="pres">
      <dgm:prSet presAssocID="{BBC903A4-92FA-45ED-90D2-33F98747E58C}" presName="tile1" presStyleLbl="node1" presStyleIdx="0" presStyleCnt="4" custLinFactNeighborX="-2322" custLinFactNeighborY="862"/>
      <dgm:spPr/>
    </dgm:pt>
    <dgm:pt modelId="{6E53A921-C3CB-473E-956D-F60FD45EB500}" type="pres">
      <dgm:prSet presAssocID="{BBC903A4-92FA-45ED-90D2-33F98747E58C}" presName="tile1text" presStyleLbl="node1" presStyleIdx="0" presStyleCnt="4">
        <dgm:presLayoutVars>
          <dgm:chMax val="0"/>
          <dgm:chPref val="0"/>
          <dgm:bulletEnabled val="1"/>
        </dgm:presLayoutVars>
      </dgm:prSet>
      <dgm:spPr/>
    </dgm:pt>
    <dgm:pt modelId="{4CA4510F-2FBD-44E7-8A86-51309D67CCAD}" type="pres">
      <dgm:prSet presAssocID="{BBC903A4-92FA-45ED-90D2-33F98747E58C}" presName="tile2" presStyleLbl="node1" presStyleIdx="1" presStyleCnt="4"/>
      <dgm:spPr/>
    </dgm:pt>
    <dgm:pt modelId="{31136BDA-A5BF-4335-9C32-4D84EB36F1B0}" type="pres">
      <dgm:prSet presAssocID="{BBC903A4-92FA-45ED-90D2-33F98747E58C}" presName="tile2text" presStyleLbl="node1" presStyleIdx="1" presStyleCnt="4">
        <dgm:presLayoutVars>
          <dgm:chMax val="0"/>
          <dgm:chPref val="0"/>
          <dgm:bulletEnabled val="1"/>
        </dgm:presLayoutVars>
      </dgm:prSet>
      <dgm:spPr/>
    </dgm:pt>
    <dgm:pt modelId="{79E6413A-0A47-4AEE-BF65-5DB12996020E}" type="pres">
      <dgm:prSet presAssocID="{BBC903A4-92FA-45ED-90D2-33F98747E58C}" presName="tile3" presStyleLbl="node1" presStyleIdx="2" presStyleCnt="4"/>
      <dgm:spPr/>
    </dgm:pt>
    <dgm:pt modelId="{904D77E3-573A-4AF0-B7B3-54FCB43AC26C}" type="pres">
      <dgm:prSet presAssocID="{BBC903A4-92FA-45ED-90D2-33F98747E58C}" presName="tile3text" presStyleLbl="node1" presStyleIdx="2" presStyleCnt="4">
        <dgm:presLayoutVars>
          <dgm:chMax val="0"/>
          <dgm:chPref val="0"/>
          <dgm:bulletEnabled val="1"/>
        </dgm:presLayoutVars>
      </dgm:prSet>
      <dgm:spPr/>
    </dgm:pt>
    <dgm:pt modelId="{F8558569-E6E5-4E6E-96D0-BE0ABA710CB4}" type="pres">
      <dgm:prSet presAssocID="{BBC903A4-92FA-45ED-90D2-33F98747E58C}" presName="tile4" presStyleLbl="node1" presStyleIdx="3" presStyleCnt="4"/>
      <dgm:spPr/>
    </dgm:pt>
    <dgm:pt modelId="{714D7AF7-B8FC-424D-85BB-2842BC792054}" type="pres">
      <dgm:prSet presAssocID="{BBC903A4-92FA-45ED-90D2-33F98747E58C}" presName="tile4text" presStyleLbl="node1" presStyleIdx="3" presStyleCnt="4">
        <dgm:presLayoutVars>
          <dgm:chMax val="0"/>
          <dgm:chPref val="0"/>
          <dgm:bulletEnabled val="1"/>
        </dgm:presLayoutVars>
      </dgm:prSet>
      <dgm:spPr/>
    </dgm:pt>
    <dgm:pt modelId="{164E8EF9-708C-4AA3-8B31-1729E2149929}" type="pres">
      <dgm:prSet presAssocID="{BBC903A4-92FA-45ED-90D2-33F98747E58C}" presName="centerTile" presStyleLbl="fgShp" presStyleIdx="0" presStyleCnt="1">
        <dgm:presLayoutVars>
          <dgm:chMax val="0"/>
          <dgm:chPref val="0"/>
        </dgm:presLayoutVars>
      </dgm:prSet>
      <dgm:spPr/>
    </dgm:pt>
  </dgm:ptLst>
  <dgm:cxnLst>
    <dgm:cxn modelId="{9341AB01-1442-4869-BEFA-7DC8E5CC08FF}" type="presOf" srcId="{7BEF2C4D-3CA6-43CC-8C11-51E6F1723C34}" destId="{7B0DD5BE-2EC0-4ADD-B314-AB1511AA20AF}" srcOrd="0" destOrd="0" presId="urn:microsoft.com/office/officeart/2005/8/layout/matrix1"/>
    <dgm:cxn modelId="{6333A315-60AE-4CEA-A5A6-70C57D3A7B34}" type="presOf" srcId="{DEA46BEB-8C3A-4739-ACF8-95AABA530BC1}" destId="{4CA4510F-2FBD-44E7-8A86-51309D67CCAD}" srcOrd="0" destOrd="0" presId="urn:microsoft.com/office/officeart/2005/8/layout/matrix1"/>
    <dgm:cxn modelId="{6F6D8635-7B9C-463F-99AB-4C24D95BED8C}" type="presOf" srcId="{7BEF2C4D-3CA6-43CC-8C11-51E6F1723C34}" destId="{6E53A921-C3CB-473E-956D-F60FD45EB500}" srcOrd="1" destOrd="0" presId="urn:microsoft.com/office/officeart/2005/8/layout/matrix1"/>
    <dgm:cxn modelId="{8FA9DB5D-A2A7-45C7-A0B3-11099B2122CD}" type="presOf" srcId="{B536A672-A5B9-45B2-899B-0FB7EEAAFC7E}" destId="{714D7AF7-B8FC-424D-85BB-2842BC792054}" srcOrd="1" destOrd="0" presId="urn:microsoft.com/office/officeart/2005/8/layout/matrix1"/>
    <dgm:cxn modelId="{38009A67-48FA-4B83-9B42-7FBE64F12A33}" srcId="{BBC903A4-92FA-45ED-90D2-33F98747E58C}" destId="{0560B44E-EF4D-43A5-A036-9BAE42C6A670}" srcOrd="0" destOrd="0" parTransId="{1D68479B-165A-4592-B65D-FF46EE5544AF}" sibTransId="{D6FE496C-3992-4A9F-BDF2-9F569800DEA2}"/>
    <dgm:cxn modelId="{AF4D226D-8557-4139-B7DF-D25AF06A3711}" srcId="{0560B44E-EF4D-43A5-A036-9BAE42C6A670}" destId="{B536A672-A5B9-45B2-899B-0FB7EEAAFC7E}" srcOrd="3" destOrd="0" parTransId="{6083D455-04BA-464B-9BBA-BBF0CA205D7A}" sibTransId="{F0ED789A-F5B0-416E-A41C-B7D86A17104A}"/>
    <dgm:cxn modelId="{5F40806D-2711-4409-A0B8-90572AA229A4}" type="presOf" srcId="{B536A672-A5B9-45B2-899B-0FB7EEAAFC7E}" destId="{F8558569-E6E5-4E6E-96D0-BE0ABA710CB4}" srcOrd="0" destOrd="0" presId="urn:microsoft.com/office/officeart/2005/8/layout/matrix1"/>
    <dgm:cxn modelId="{E4A30274-EC17-43A8-8A52-41201E6FD763}" type="presOf" srcId="{0560B44E-EF4D-43A5-A036-9BAE42C6A670}" destId="{164E8EF9-708C-4AA3-8B31-1729E2149929}" srcOrd="0" destOrd="0" presId="urn:microsoft.com/office/officeart/2005/8/layout/matrix1"/>
    <dgm:cxn modelId="{3D8A6A8C-A0BF-4631-B38A-7001B1D98BF9}" srcId="{0560B44E-EF4D-43A5-A036-9BAE42C6A670}" destId="{DEA46BEB-8C3A-4739-ACF8-95AABA530BC1}" srcOrd="1" destOrd="0" parTransId="{23780362-CC98-4439-9EB5-0E4BA58DF643}" sibTransId="{5D0BBFE2-58A8-423A-B73D-FD16C120DF0B}"/>
    <dgm:cxn modelId="{AD6A6CA0-1261-40C8-A235-E4D546639327}" srcId="{0560B44E-EF4D-43A5-A036-9BAE42C6A670}" destId="{7BEF2C4D-3CA6-43CC-8C11-51E6F1723C34}" srcOrd="0" destOrd="0" parTransId="{44DFED60-1EA0-4D47-BBA3-F7F6262763F1}" sibTransId="{B28BF1C3-FBA3-4AA9-A924-77A0D81BC9C4}"/>
    <dgm:cxn modelId="{2147A1CE-2CE9-4011-9E9A-0230EE911F56}" srcId="{0560B44E-EF4D-43A5-A036-9BAE42C6A670}" destId="{D8C0B835-4FD7-4755-B794-0490734A02DA}" srcOrd="2" destOrd="0" parTransId="{E45110EE-5952-4C12-81C3-C78CC864E27A}" sibTransId="{13B36EC3-6508-43F9-8B26-DA97A5612A5F}"/>
    <dgm:cxn modelId="{B4A932D3-3692-4CAD-9512-7399A01D9D49}" type="presOf" srcId="{D8C0B835-4FD7-4755-B794-0490734A02DA}" destId="{904D77E3-573A-4AF0-B7B3-54FCB43AC26C}" srcOrd="1" destOrd="0" presId="urn:microsoft.com/office/officeart/2005/8/layout/matrix1"/>
    <dgm:cxn modelId="{3677FCF0-57BF-422A-849C-4E704348DFCC}" type="presOf" srcId="{DEA46BEB-8C3A-4739-ACF8-95AABA530BC1}" destId="{31136BDA-A5BF-4335-9C32-4D84EB36F1B0}" srcOrd="1" destOrd="0" presId="urn:microsoft.com/office/officeart/2005/8/layout/matrix1"/>
    <dgm:cxn modelId="{A71781F8-3E03-48D7-8333-37AE51DFFDF8}" type="presOf" srcId="{D8C0B835-4FD7-4755-B794-0490734A02DA}" destId="{79E6413A-0A47-4AEE-BF65-5DB12996020E}" srcOrd="0" destOrd="0" presId="urn:microsoft.com/office/officeart/2005/8/layout/matrix1"/>
    <dgm:cxn modelId="{F7C57EFF-29CA-41F7-8DD4-7BEDD1126D6C}" type="presOf" srcId="{BBC903A4-92FA-45ED-90D2-33F98747E58C}" destId="{04DBACC3-83B0-4D8A-8B80-63259127B7DD}" srcOrd="0" destOrd="0" presId="urn:microsoft.com/office/officeart/2005/8/layout/matrix1"/>
    <dgm:cxn modelId="{F8D08569-88C6-4F5E-A3CD-133BD5F94685}" type="presParOf" srcId="{04DBACC3-83B0-4D8A-8B80-63259127B7DD}" destId="{7F561B21-2D3D-4D06-BC20-A89EE8BDFF6D}" srcOrd="0" destOrd="0" presId="urn:microsoft.com/office/officeart/2005/8/layout/matrix1"/>
    <dgm:cxn modelId="{ACC57997-CACF-4997-8F0B-601C366CD469}" type="presParOf" srcId="{7F561B21-2D3D-4D06-BC20-A89EE8BDFF6D}" destId="{7B0DD5BE-2EC0-4ADD-B314-AB1511AA20AF}" srcOrd="0" destOrd="0" presId="urn:microsoft.com/office/officeart/2005/8/layout/matrix1"/>
    <dgm:cxn modelId="{21897954-AAAE-4166-A044-BAA5293D1E98}" type="presParOf" srcId="{7F561B21-2D3D-4D06-BC20-A89EE8BDFF6D}" destId="{6E53A921-C3CB-473E-956D-F60FD45EB500}" srcOrd="1" destOrd="0" presId="urn:microsoft.com/office/officeart/2005/8/layout/matrix1"/>
    <dgm:cxn modelId="{7A112341-B4A6-4CE1-9FCD-0F9FEEECC369}" type="presParOf" srcId="{7F561B21-2D3D-4D06-BC20-A89EE8BDFF6D}" destId="{4CA4510F-2FBD-44E7-8A86-51309D67CCAD}" srcOrd="2" destOrd="0" presId="urn:microsoft.com/office/officeart/2005/8/layout/matrix1"/>
    <dgm:cxn modelId="{E770FCD0-9D62-49EE-A782-3DE78F0B633D}" type="presParOf" srcId="{7F561B21-2D3D-4D06-BC20-A89EE8BDFF6D}" destId="{31136BDA-A5BF-4335-9C32-4D84EB36F1B0}" srcOrd="3" destOrd="0" presId="urn:microsoft.com/office/officeart/2005/8/layout/matrix1"/>
    <dgm:cxn modelId="{93E09668-EA9B-493C-809F-D78D6DF58097}" type="presParOf" srcId="{7F561B21-2D3D-4D06-BC20-A89EE8BDFF6D}" destId="{79E6413A-0A47-4AEE-BF65-5DB12996020E}" srcOrd="4" destOrd="0" presId="urn:microsoft.com/office/officeart/2005/8/layout/matrix1"/>
    <dgm:cxn modelId="{94629F0F-EE06-40F2-A253-4AD79714AD0F}" type="presParOf" srcId="{7F561B21-2D3D-4D06-BC20-A89EE8BDFF6D}" destId="{904D77E3-573A-4AF0-B7B3-54FCB43AC26C}" srcOrd="5" destOrd="0" presId="urn:microsoft.com/office/officeart/2005/8/layout/matrix1"/>
    <dgm:cxn modelId="{0A11B0C6-CC5B-48CA-A27A-2F4422B8BCC4}" type="presParOf" srcId="{7F561B21-2D3D-4D06-BC20-A89EE8BDFF6D}" destId="{F8558569-E6E5-4E6E-96D0-BE0ABA710CB4}" srcOrd="6" destOrd="0" presId="urn:microsoft.com/office/officeart/2005/8/layout/matrix1"/>
    <dgm:cxn modelId="{93546C8F-6EC1-4C8F-99D4-74A969E78458}" type="presParOf" srcId="{7F561B21-2D3D-4D06-BC20-A89EE8BDFF6D}" destId="{714D7AF7-B8FC-424D-85BB-2842BC792054}" srcOrd="7" destOrd="0" presId="urn:microsoft.com/office/officeart/2005/8/layout/matrix1"/>
    <dgm:cxn modelId="{B74B6977-026D-43F5-958B-BE5443FD6E09}" type="presParOf" srcId="{04DBACC3-83B0-4D8A-8B80-63259127B7DD}" destId="{164E8EF9-708C-4AA3-8B31-1729E2149929}"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0DD5BE-2EC0-4ADD-B314-AB1511AA20AF}">
      <dsp:nvSpPr>
        <dsp:cNvPr id="0" name=""/>
        <dsp:cNvSpPr/>
      </dsp:nvSpPr>
      <dsp:spPr>
        <a:xfrm rot="16200000">
          <a:off x="940904" y="-927310"/>
          <a:ext cx="1577009" cy="3458817"/>
        </a:xfrm>
        <a:prstGeom prst="round1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Project Manager</a:t>
          </a:r>
          <a:endParaRPr lang="en-IN" sz="2000" kern="1200" dirty="0"/>
        </a:p>
      </dsp:txBody>
      <dsp:txXfrm rot="5400000">
        <a:off x="0" y="13594"/>
        <a:ext cx="3458817" cy="1182756"/>
      </dsp:txXfrm>
    </dsp:sp>
    <dsp:sp modelId="{4CA4510F-2FBD-44E7-8A86-51309D67CCAD}">
      <dsp:nvSpPr>
        <dsp:cNvPr id="0" name=""/>
        <dsp:cNvSpPr/>
      </dsp:nvSpPr>
      <dsp:spPr>
        <a:xfrm>
          <a:off x="3458817" y="0"/>
          <a:ext cx="3458817" cy="1577009"/>
        </a:xfrm>
        <a:prstGeom prst="round1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Software Developer</a:t>
          </a:r>
          <a:endParaRPr lang="en-IN" sz="2000" kern="1200" dirty="0"/>
        </a:p>
      </dsp:txBody>
      <dsp:txXfrm>
        <a:off x="3458817" y="0"/>
        <a:ext cx="3458817" cy="1182756"/>
      </dsp:txXfrm>
    </dsp:sp>
    <dsp:sp modelId="{79E6413A-0A47-4AEE-BF65-5DB12996020E}">
      <dsp:nvSpPr>
        <dsp:cNvPr id="0" name=""/>
        <dsp:cNvSpPr/>
      </dsp:nvSpPr>
      <dsp:spPr>
        <a:xfrm rot="10800000">
          <a:off x="0" y="1577009"/>
          <a:ext cx="3458817" cy="1577009"/>
        </a:xfrm>
        <a:prstGeom prst="round1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UI Designer</a:t>
          </a:r>
          <a:endParaRPr lang="en-IN" sz="2000" kern="1200" dirty="0"/>
        </a:p>
      </dsp:txBody>
      <dsp:txXfrm rot="10800000">
        <a:off x="0" y="1971261"/>
        <a:ext cx="3458817" cy="1182756"/>
      </dsp:txXfrm>
    </dsp:sp>
    <dsp:sp modelId="{F8558569-E6E5-4E6E-96D0-BE0ABA710CB4}">
      <dsp:nvSpPr>
        <dsp:cNvPr id="0" name=""/>
        <dsp:cNvSpPr/>
      </dsp:nvSpPr>
      <dsp:spPr>
        <a:xfrm rot="5400000">
          <a:off x="4399721" y="636104"/>
          <a:ext cx="1577009" cy="3458817"/>
        </a:xfrm>
        <a:prstGeom prst="round1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Software Tester</a:t>
          </a:r>
          <a:endParaRPr lang="en-IN" sz="2000" kern="1200" dirty="0"/>
        </a:p>
      </dsp:txBody>
      <dsp:txXfrm rot="-5400000">
        <a:off x="3458817" y="1971260"/>
        <a:ext cx="3458817" cy="1182756"/>
      </dsp:txXfrm>
    </dsp:sp>
    <dsp:sp modelId="{164E8EF9-708C-4AA3-8B31-1729E2149929}">
      <dsp:nvSpPr>
        <dsp:cNvPr id="0" name=""/>
        <dsp:cNvSpPr/>
      </dsp:nvSpPr>
      <dsp:spPr>
        <a:xfrm>
          <a:off x="2421172" y="1182756"/>
          <a:ext cx="2075290" cy="788504"/>
        </a:xfrm>
        <a:prstGeom prst="roundRect">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Monolith Software</a:t>
          </a:r>
        </a:p>
      </dsp:txBody>
      <dsp:txXfrm>
        <a:off x="2459664" y="1221248"/>
        <a:ext cx="1998306" cy="711520"/>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8/25/2019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698EE-4A5A-44A4-BD73-8CE5E39A4297}"/>
              </a:ext>
            </a:extLst>
          </p:cNvPr>
          <p:cNvSpPr>
            <a:spLocks noGrp="1"/>
          </p:cNvSpPr>
          <p:nvPr>
            <p:ph type="ctrTitle"/>
          </p:nvPr>
        </p:nvSpPr>
        <p:spPr>
          <a:xfrm>
            <a:off x="2928400" y="812801"/>
            <a:ext cx="8574622" cy="2616199"/>
          </a:xfrm>
        </p:spPr>
        <p:txBody>
          <a:bodyPr>
            <a:normAutofit/>
          </a:bodyPr>
          <a:lstStyle/>
          <a:p>
            <a:r>
              <a:rPr lang="en-IN" sz="5400" dirty="0"/>
              <a:t>Monolith                  </a:t>
            </a:r>
            <a:br>
              <a:rPr lang="en-IN" sz="5400" dirty="0"/>
            </a:br>
            <a:r>
              <a:rPr lang="en-IN" sz="5400" dirty="0"/>
              <a:t>Advance Printer Software</a:t>
            </a:r>
          </a:p>
        </p:txBody>
      </p:sp>
      <p:sp>
        <p:nvSpPr>
          <p:cNvPr id="3" name="Subtitle 2">
            <a:extLst>
              <a:ext uri="{FF2B5EF4-FFF2-40B4-BE49-F238E27FC236}">
                <a16:creationId xmlns:a16="http://schemas.microsoft.com/office/drawing/2014/main" id="{0D56E744-9BD9-4567-AB50-A19BFDCDEF93}"/>
              </a:ext>
            </a:extLst>
          </p:cNvPr>
          <p:cNvSpPr>
            <a:spLocks noGrp="1"/>
          </p:cNvSpPr>
          <p:nvPr>
            <p:ph type="subTitle" idx="1"/>
          </p:nvPr>
        </p:nvSpPr>
        <p:spPr>
          <a:xfrm>
            <a:off x="4515377" y="3684104"/>
            <a:ext cx="6987645" cy="2213113"/>
          </a:xfrm>
        </p:spPr>
        <p:txBody>
          <a:bodyPr>
            <a:normAutofit fontScale="77500" lnSpcReduction="20000"/>
          </a:bodyPr>
          <a:lstStyle/>
          <a:p>
            <a:r>
              <a:rPr lang="en-IN" sz="4600" dirty="0"/>
              <a:t>VirSoftech</a:t>
            </a:r>
          </a:p>
          <a:p>
            <a:r>
              <a:rPr lang="en-IN" sz="3600" dirty="0"/>
              <a:t>Internship Report</a:t>
            </a:r>
          </a:p>
          <a:p>
            <a:r>
              <a:rPr lang="en-IN" sz="2400" dirty="0"/>
              <a:t>(3</a:t>
            </a:r>
            <a:r>
              <a:rPr lang="en-IN" sz="2400" baseline="30000" dirty="0"/>
              <a:t>rd</a:t>
            </a:r>
            <a:r>
              <a:rPr lang="en-IN" sz="2400" dirty="0"/>
              <a:t> May 2019 to 15</a:t>
            </a:r>
            <a:r>
              <a:rPr lang="en-IN" sz="2400" baseline="30000" dirty="0"/>
              <a:t>th</a:t>
            </a:r>
            <a:r>
              <a:rPr lang="en-IN" sz="2400" dirty="0"/>
              <a:t> July 2019)</a:t>
            </a:r>
          </a:p>
          <a:p>
            <a:r>
              <a:rPr lang="en-IN" sz="2200" dirty="0"/>
              <a:t>Mohit Kumar</a:t>
            </a:r>
          </a:p>
          <a:p>
            <a:r>
              <a:rPr lang="en-IN" sz="2200" dirty="0"/>
              <a:t>16113052</a:t>
            </a:r>
          </a:p>
        </p:txBody>
      </p:sp>
    </p:spTree>
    <p:extLst>
      <p:ext uri="{BB962C8B-B14F-4D97-AF65-F5344CB8AC3E}">
        <p14:creationId xmlns:p14="http://schemas.microsoft.com/office/powerpoint/2010/main" val="2904106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64582A-E341-47D8-9E76-8CDAA4D1C453}"/>
              </a:ext>
            </a:extLst>
          </p:cNvPr>
          <p:cNvPicPr>
            <a:picLocks noChangeAspect="1"/>
          </p:cNvPicPr>
          <p:nvPr/>
        </p:nvPicPr>
        <p:blipFill>
          <a:blip r:embed="rId2"/>
          <a:stretch>
            <a:fillRect/>
          </a:stretch>
        </p:blipFill>
        <p:spPr>
          <a:xfrm>
            <a:off x="1553788" y="238539"/>
            <a:ext cx="10505691" cy="5817705"/>
          </a:xfrm>
          <a:prstGeom prst="rect">
            <a:avLst/>
          </a:prstGeom>
        </p:spPr>
      </p:pic>
    </p:spTree>
    <p:extLst>
      <p:ext uri="{BB962C8B-B14F-4D97-AF65-F5344CB8AC3E}">
        <p14:creationId xmlns:p14="http://schemas.microsoft.com/office/powerpoint/2010/main" val="1298040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DCA491-403F-413E-BF8C-3616FC5A04C1}"/>
              </a:ext>
            </a:extLst>
          </p:cNvPr>
          <p:cNvPicPr>
            <a:picLocks noChangeAspect="1"/>
          </p:cNvPicPr>
          <p:nvPr/>
        </p:nvPicPr>
        <p:blipFill>
          <a:blip r:embed="rId2"/>
          <a:stretch>
            <a:fillRect/>
          </a:stretch>
        </p:blipFill>
        <p:spPr>
          <a:xfrm>
            <a:off x="1573276" y="106017"/>
            <a:ext cx="10287419" cy="5955129"/>
          </a:xfrm>
          <a:prstGeom prst="rect">
            <a:avLst/>
          </a:prstGeom>
        </p:spPr>
      </p:pic>
    </p:spTree>
    <p:extLst>
      <p:ext uri="{BB962C8B-B14F-4D97-AF65-F5344CB8AC3E}">
        <p14:creationId xmlns:p14="http://schemas.microsoft.com/office/powerpoint/2010/main" val="225133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5A3AB5-0BD1-4238-8E5C-A7D55391300C}"/>
              </a:ext>
            </a:extLst>
          </p:cNvPr>
          <p:cNvPicPr>
            <a:picLocks noChangeAspect="1"/>
          </p:cNvPicPr>
          <p:nvPr/>
        </p:nvPicPr>
        <p:blipFill>
          <a:blip r:embed="rId2"/>
          <a:stretch>
            <a:fillRect/>
          </a:stretch>
        </p:blipFill>
        <p:spPr>
          <a:xfrm>
            <a:off x="1585958" y="132522"/>
            <a:ext cx="10394007" cy="5917490"/>
          </a:xfrm>
          <a:prstGeom prst="rect">
            <a:avLst/>
          </a:prstGeom>
        </p:spPr>
      </p:pic>
    </p:spTree>
    <p:extLst>
      <p:ext uri="{BB962C8B-B14F-4D97-AF65-F5344CB8AC3E}">
        <p14:creationId xmlns:p14="http://schemas.microsoft.com/office/powerpoint/2010/main" val="381438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F6DE19-8F8F-4C55-89B4-0FC088088BCF}"/>
              </a:ext>
            </a:extLst>
          </p:cNvPr>
          <p:cNvPicPr>
            <a:picLocks noChangeAspect="1"/>
          </p:cNvPicPr>
          <p:nvPr/>
        </p:nvPicPr>
        <p:blipFill>
          <a:blip r:embed="rId2"/>
          <a:stretch>
            <a:fillRect/>
          </a:stretch>
        </p:blipFill>
        <p:spPr>
          <a:xfrm>
            <a:off x="1563756" y="138862"/>
            <a:ext cx="10495722" cy="6142668"/>
          </a:xfrm>
          <a:prstGeom prst="rect">
            <a:avLst/>
          </a:prstGeom>
        </p:spPr>
      </p:pic>
    </p:spTree>
    <p:extLst>
      <p:ext uri="{BB962C8B-B14F-4D97-AF65-F5344CB8AC3E}">
        <p14:creationId xmlns:p14="http://schemas.microsoft.com/office/powerpoint/2010/main" val="4195720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4649AF-34C6-4C1C-847B-895EC50F5561}"/>
              </a:ext>
            </a:extLst>
          </p:cNvPr>
          <p:cNvPicPr>
            <a:picLocks noChangeAspect="1"/>
          </p:cNvPicPr>
          <p:nvPr/>
        </p:nvPicPr>
        <p:blipFill>
          <a:blip r:embed="rId2"/>
          <a:stretch>
            <a:fillRect/>
          </a:stretch>
        </p:blipFill>
        <p:spPr>
          <a:xfrm>
            <a:off x="3524250" y="0"/>
            <a:ext cx="5143500" cy="6858000"/>
          </a:xfrm>
          <a:prstGeom prst="rect">
            <a:avLst/>
          </a:prstGeom>
        </p:spPr>
      </p:pic>
    </p:spTree>
    <p:extLst>
      <p:ext uri="{BB962C8B-B14F-4D97-AF65-F5344CB8AC3E}">
        <p14:creationId xmlns:p14="http://schemas.microsoft.com/office/powerpoint/2010/main" val="2720177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EA4458-10CB-462B-9DF5-E5DCD3D15A9F}"/>
              </a:ext>
            </a:extLst>
          </p:cNvPr>
          <p:cNvPicPr/>
          <p:nvPr/>
        </p:nvPicPr>
        <p:blipFill>
          <a:blip r:embed="rId2">
            <a:extLst>
              <a:ext uri="{28A0092B-C50C-407E-A947-70E740481C1C}">
                <a14:useLocalDpi xmlns:a14="http://schemas.microsoft.com/office/drawing/2010/main" val="0"/>
              </a:ext>
            </a:extLst>
          </a:blip>
          <a:stretch>
            <a:fillRect/>
          </a:stretch>
        </p:blipFill>
        <p:spPr>
          <a:xfrm>
            <a:off x="1179443" y="132521"/>
            <a:ext cx="10893287" cy="6042992"/>
          </a:xfrm>
          <a:prstGeom prst="rect">
            <a:avLst/>
          </a:prstGeom>
        </p:spPr>
      </p:pic>
    </p:spTree>
    <p:extLst>
      <p:ext uri="{BB962C8B-B14F-4D97-AF65-F5344CB8AC3E}">
        <p14:creationId xmlns:p14="http://schemas.microsoft.com/office/powerpoint/2010/main" val="1429782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4D5DDD-8207-4E42-B6A1-7EFEFB21EDD5}"/>
              </a:ext>
            </a:extLst>
          </p:cNvPr>
          <p:cNvPicPr/>
          <p:nvPr/>
        </p:nvPicPr>
        <p:blipFill>
          <a:blip r:embed="rId2">
            <a:extLst>
              <a:ext uri="{28A0092B-C50C-407E-A947-70E740481C1C}">
                <a14:useLocalDpi xmlns:a14="http://schemas.microsoft.com/office/drawing/2010/main" val="0"/>
              </a:ext>
            </a:extLst>
          </a:blip>
          <a:stretch>
            <a:fillRect/>
          </a:stretch>
        </p:blipFill>
        <p:spPr>
          <a:xfrm>
            <a:off x="1537251" y="92767"/>
            <a:ext cx="10455966" cy="6188764"/>
          </a:xfrm>
          <a:prstGeom prst="rect">
            <a:avLst/>
          </a:prstGeom>
        </p:spPr>
      </p:pic>
    </p:spTree>
    <p:extLst>
      <p:ext uri="{BB962C8B-B14F-4D97-AF65-F5344CB8AC3E}">
        <p14:creationId xmlns:p14="http://schemas.microsoft.com/office/powerpoint/2010/main" val="846423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366CA6-AEEF-42C6-A52C-F6E7CB25D42C}"/>
              </a:ext>
            </a:extLst>
          </p:cNvPr>
          <p:cNvPicPr/>
          <p:nvPr/>
        </p:nvPicPr>
        <p:blipFill>
          <a:blip r:embed="rId2">
            <a:extLst>
              <a:ext uri="{28A0092B-C50C-407E-A947-70E740481C1C}">
                <a14:useLocalDpi xmlns:a14="http://schemas.microsoft.com/office/drawing/2010/main" val="0"/>
              </a:ext>
            </a:extLst>
          </a:blip>
          <a:stretch>
            <a:fillRect/>
          </a:stretch>
        </p:blipFill>
        <p:spPr>
          <a:xfrm>
            <a:off x="1497496" y="145773"/>
            <a:ext cx="10601738" cy="6202017"/>
          </a:xfrm>
          <a:prstGeom prst="rect">
            <a:avLst/>
          </a:prstGeom>
        </p:spPr>
      </p:pic>
    </p:spTree>
    <p:extLst>
      <p:ext uri="{BB962C8B-B14F-4D97-AF65-F5344CB8AC3E}">
        <p14:creationId xmlns:p14="http://schemas.microsoft.com/office/powerpoint/2010/main" val="1762581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C06037-AF70-4722-A591-7054E3FFDCF2}"/>
              </a:ext>
            </a:extLst>
          </p:cNvPr>
          <p:cNvPicPr/>
          <p:nvPr/>
        </p:nvPicPr>
        <p:blipFill>
          <a:blip r:embed="rId2">
            <a:extLst>
              <a:ext uri="{28A0092B-C50C-407E-A947-70E740481C1C}">
                <a14:useLocalDpi xmlns:a14="http://schemas.microsoft.com/office/drawing/2010/main" val="0"/>
              </a:ext>
            </a:extLst>
          </a:blip>
          <a:stretch>
            <a:fillRect/>
          </a:stretch>
        </p:blipFill>
        <p:spPr>
          <a:xfrm>
            <a:off x="1457739" y="172277"/>
            <a:ext cx="10575236" cy="6162261"/>
          </a:xfrm>
          <a:prstGeom prst="rect">
            <a:avLst/>
          </a:prstGeom>
        </p:spPr>
      </p:pic>
    </p:spTree>
    <p:extLst>
      <p:ext uri="{BB962C8B-B14F-4D97-AF65-F5344CB8AC3E}">
        <p14:creationId xmlns:p14="http://schemas.microsoft.com/office/powerpoint/2010/main" val="95550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2E4F9F-024A-4389-8C57-C6DBD912B9E4}"/>
              </a:ext>
            </a:extLst>
          </p:cNvPr>
          <p:cNvPicPr>
            <a:picLocks noChangeAspect="1"/>
          </p:cNvPicPr>
          <p:nvPr/>
        </p:nvPicPr>
        <p:blipFill>
          <a:blip r:embed="rId2"/>
          <a:stretch>
            <a:fillRect/>
          </a:stretch>
        </p:blipFill>
        <p:spPr>
          <a:xfrm>
            <a:off x="1550504" y="150114"/>
            <a:ext cx="10507495" cy="6162823"/>
          </a:xfrm>
          <a:prstGeom prst="rect">
            <a:avLst/>
          </a:prstGeom>
        </p:spPr>
      </p:pic>
    </p:spTree>
    <p:extLst>
      <p:ext uri="{BB962C8B-B14F-4D97-AF65-F5344CB8AC3E}">
        <p14:creationId xmlns:p14="http://schemas.microsoft.com/office/powerpoint/2010/main" val="1817363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EAB4B-AEC4-441A-9F22-831035077CFD}"/>
              </a:ext>
            </a:extLst>
          </p:cNvPr>
          <p:cNvSpPr>
            <a:spLocks noGrp="1"/>
          </p:cNvSpPr>
          <p:nvPr>
            <p:ph type="title"/>
          </p:nvPr>
        </p:nvSpPr>
        <p:spPr>
          <a:xfrm>
            <a:off x="1484309" y="354497"/>
            <a:ext cx="10018713" cy="997226"/>
          </a:xfrm>
        </p:spPr>
        <p:txBody>
          <a:bodyPr/>
          <a:lstStyle/>
          <a:p>
            <a:r>
              <a:rPr lang="en-IN" dirty="0"/>
              <a:t>About Monolith</a:t>
            </a:r>
          </a:p>
        </p:txBody>
      </p:sp>
      <p:sp>
        <p:nvSpPr>
          <p:cNvPr id="3" name="Content Placeholder 2">
            <a:extLst>
              <a:ext uri="{FF2B5EF4-FFF2-40B4-BE49-F238E27FC236}">
                <a16:creationId xmlns:a16="http://schemas.microsoft.com/office/drawing/2014/main" id="{868477CA-0830-4E2C-9DA5-062A0657406D}"/>
              </a:ext>
            </a:extLst>
          </p:cNvPr>
          <p:cNvSpPr>
            <a:spLocks noGrp="1"/>
          </p:cNvSpPr>
          <p:nvPr>
            <p:ph idx="1"/>
          </p:nvPr>
        </p:nvSpPr>
        <p:spPr>
          <a:xfrm>
            <a:off x="1484310" y="1219200"/>
            <a:ext cx="10018713" cy="4952999"/>
          </a:xfrm>
        </p:spPr>
        <p:txBody>
          <a:bodyPr>
            <a:normAutofit fontScale="77500" lnSpcReduction="20000"/>
          </a:bodyPr>
          <a:lstStyle/>
          <a:p>
            <a:pPr marL="0" indent="0">
              <a:buNone/>
            </a:pPr>
            <a:endParaRPr lang="en-IN" dirty="0"/>
          </a:p>
          <a:p>
            <a:r>
              <a:rPr lang="en-US" dirty="0"/>
              <a:t>Monolith Software is the product of Mutoh Company which basically makes the hardware of the printers .</a:t>
            </a:r>
          </a:p>
          <a:p>
            <a:r>
              <a:rPr lang="en-IN" dirty="0"/>
              <a:t>Monolith Dashboard –At all times, Display current status of printers that are connected to Monolith. It will also show key health parameters of printer so that printers are operational at all times.</a:t>
            </a:r>
          </a:p>
          <a:p>
            <a:r>
              <a:rPr lang="en-IN" dirty="0"/>
              <a:t>Monolith Printer Software will perform the basic operations which every printer software performs.</a:t>
            </a:r>
          </a:p>
          <a:p>
            <a:r>
              <a:rPr lang="en-IN" dirty="0"/>
              <a:t>It will also perform the advanced operations like Multi-layer-Printing ,Crop-Marks, Tiling and Step &amp; Repeat.</a:t>
            </a:r>
          </a:p>
          <a:p>
            <a:r>
              <a:rPr lang="en-IN" dirty="0"/>
              <a:t>It allows the user to add up to  four printers and four Cutters at a </a:t>
            </a:r>
            <a:r>
              <a:rPr lang="en-IN" dirty="0" err="1"/>
              <a:t>time.User</a:t>
            </a:r>
            <a:r>
              <a:rPr lang="en-IN" dirty="0"/>
              <a:t> can performs the operations on all printers and Cutters by using the Monolith.</a:t>
            </a:r>
          </a:p>
          <a:p>
            <a:r>
              <a:rPr lang="en-IN" dirty="0"/>
              <a:t>It will save the setting that user have applied on previous job as Preset and can be applied on other  jobs to save the time of user.</a:t>
            </a:r>
          </a:p>
          <a:p>
            <a:r>
              <a:rPr lang="en-US" dirty="0"/>
              <a:t>It will also calculate the media wastage and show the way to how to print the job to reduce the media wastage of big size job. </a:t>
            </a:r>
            <a:endParaRPr lang="en-IN" dirty="0"/>
          </a:p>
        </p:txBody>
      </p:sp>
    </p:spTree>
    <p:extLst>
      <p:ext uri="{BB962C8B-B14F-4D97-AF65-F5344CB8AC3E}">
        <p14:creationId xmlns:p14="http://schemas.microsoft.com/office/powerpoint/2010/main" val="3793902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019DA7-23AC-4B7B-9C52-CB05983A86FC}"/>
              </a:ext>
            </a:extLst>
          </p:cNvPr>
          <p:cNvPicPr>
            <a:picLocks noChangeAspect="1"/>
          </p:cNvPicPr>
          <p:nvPr/>
        </p:nvPicPr>
        <p:blipFill>
          <a:blip r:embed="rId2"/>
          <a:stretch>
            <a:fillRect/>
          </a:stretch>
        </p:blipFill>
        <p:spPr>
          <a:xfrm>
            <a:off x="1541323" y="159027"/>
            <a:ext cx="10451894" cy="6016487"/>
          </a:xfrm>
          <a:prstGeom prst="rect">
            <a:avLst/>
          </a:prstGeom>
        </p:spPr>
      </p:pic>
    </p:spTree>
    <p:extLst>
      <p:ext uri="{BB962C8B-B14F-4D97-AF65-F5344CB8AC3E}">
        <p14:creationId xmlns:p14="http://schemas.microsoft.com/office/powerpoint/2010/main" val="2663921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666DC7-8A00-494B-9B48-FE9435780D2C}"/>
              </a:ext>
            </a:extLst>
          </p:cNvPr>
          <p:cNvPicPr>
            <a:picLocks noChangeAspect="1"/>
          </p:cNvPicPr>
          <p:nvPr/>
        </p:nvPicPr>
        <p:blipFill>
          <a:blip r:embed="rId2"/>
          <a:stretch>
            <a:fillRect/>
          </a:stretch>
        </p:blipFill>
        <p:spPr>
          <a:xfrm>
            <a:off x="1563756" y="144619"/>
            <a:ext cx="10455966" cy="6053813"/>
          </a:xfrm>
          <a:prstGeom prst="rect">
            <a:avLst/>
          </a:prstGeom>
        </p:spPr>
      </p:pic>
    </p:spTree>
    <p:extLst>
      <p:ext uri="{BB962C8B-B14F-4D97-AF65-F5344CB8AC3E}">
        <p14:creationId xmlns:p14="http://schemas.microsoft.com/office/powerpoint/2010/main" val="290851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406BD3-F91E-42E3-BB73-D5977DEEDD35}"/>
              </a:ext>
            </a:extLst>
          </p:cNvPr>
          <p:cNvPicPr>
            <a:picLocks noChangeAspect="1"/>
          </p:cNvPicPr>
          <p:nvPr/>
        </p:nvPicPr>
        <p:blipFill>
          <a:blip r:embed="rId2"/>
          <a:stretch>
            <a:fillRect/>
          </a:stretch>
        </p:blipFill>
        <p:spPr>
          <a:xfrm>
            <a:off x="1507261" y="132522"/>
            <a:ext cx="10436231" cy="6114155"/>
          </a:xfrm>
          <a:prstGeom prst="rect">
            <a:avLst/>
          </a:prstGeom>
        </p:spPr>
      </p:pic>
    </p:spTree>
    <p:extLst>
      <p:ext uri="{BB962C8B-B14F-4D97-AF65-F5344CB8AC3E}">
        <p14:creationId xmlns:p14="http://schemas.microsoft.com/office/powerpoint/2010/main" val="3514550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A7E0946-C5C0-47C3-888E-DAEAD016500A}"/>
              </a:ext>
            </a:extLst>
          </p:cNvPr>
          <p:cNvPicPr>
            <a:picLocks noChangeAspect="1"/>
          </p:cNvPicPr>
          <p:nvPr/>
        </p:nvPicPr>
        <p:blipFill>
          <a:blip r:embed="rId2"/>
          <a:stretch>
            <a:fillRect/>
          </a:stretch>
        </p:blipFill>
        <p:spPr>
          <a:xfrm>
            <a:off x="0" y="-79514"/>
            <a:ext cx="5849512" cy="3440117"/>
          </a:xfrm>
          <a:prstGeom prst="rect">
            <a:avLst/>
          </a:prstGeom>
        </p:spPr>
      </p:pic>
      <p:pic>
        <p:nvPicPr>
          <p:cNvPr id="9" name="Picture 8">
            <a:extLst>
              <a:ext uri="{FF2B5EF4-FFF2-40B4-BE49-F238E27FC236}">
                <a16:creationId xmlns:a16="http://schemas.microsoft.com/office/drawing/2014/main" id="{4E9B1CF1-7516-4581-A058-C2355F845DFB}"/>
              </a:ext>
            </a:extLst>
          </p:cNvPr>
          <p:cNvPicPr>
            <a:picLocks noChangeAspect="1"/>
          </p:cNvPicPr>
          <p:nvPr/>
        </p:nvPicPr>
        <p:blipFill>
          <a:blip r:embed="rId3"/>
          <a:stretch>
            <a:fillRect/>
          </a:stretch>
        </p:blipFill>
        <p:spPr>
          <a:xfrm>
            <a:off x="5713780" y="3360602"/>
            <a:ext cx="6478220" cy="3523901"/>
          </a:xfrm>
          <a:prstGeom prst="rect">
            <a:avLst/>
          </a:prstGeom>
        </p:spPr>
      </p:pic>
    </p:spTree>
    <p:extLst>
      <p:ext uri="{BB962C8B-B14F-4D97-AF65-F5344CB8AC3E}">
        <p14:creationId xmlns:p14="http://schemas.microsoft.com/office/powerpoint/2010/main" val="3844728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6D27FB-6223-4B34-B97E-B614F5B1EC48}"/>
              </a:ext>
            </a:extLst>
          </p:cNvPr>
          <p:cNvPicPr>
            <a:picLocks noChangeAspect="1"/>
          </p:cNvPicPr>
          <p:nvPr/>
        </p:nvPicPr>
        <p:blipFill>
          <a:blip r:embed="rId2"/>
          <a:stretch>
            <a:fillRect/>
          </a:stretch>
        </p:blipFill>
        <p:spPr>
          <a:xfrm>
            <a:off x="1431235" y="265044"/>
            <a:ext cx="10633073" cy="5757871"/>
          </a:xfrm>
          <a:prstGeom prst="rect">
            <a:avLst/>
          </a:prstGeom>
        </p:spPr>
      </p:pic>
    </p:spTree>
    <p:extLst>
      <p:ext uri="{BB962C8B-B14F-4D97-AF65-F5344CB8AC3E}">
        <p14:creationId xmlns:p14="http://schemas.microsoft.com/office/powerpoint/2010/main" val="51545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E36CCB-FCBF-4528-88DB-81BAD5BA6B49}"/>
              </a:ext>
            </a:extLst>
          </p:cNvPr>
          <p:cNvPicPr>
            <a:picLocks noChangeAspect="1"/>
          </p:cNvPicPr>
          <p:nvPr/>
        </p:nvPicPr>
        <p:blipFill>
          <a:blip r:embed="rId2"/>
          <a:stretch>
            <a:fillRect/>
          </a:stretch>
        </p:blipFill>
        <p:spPr>
          <a:xfrm>
            <a:off x="1389712" y="225286"/>
            <a:ext cx="10634839" cy="5779357"/>
          </a:xfrm>
          <a:prstGeom prst="rect">
            <a:avLst/>
          </a:prstGeom>
        </p:spPr>
      </p:pic>
    </p:spTree>
    <p:extLst>
      <p:ext uri="{BB962C8B-B14F-4D97-AF65-F5344CB8AC3E}">
        <p14:creationId xmlns:p14="http://schemas.microsoft.com/office/powerpoint/2010/main" val="4243233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15C02-45E0-4720-A22B-DB2D0396A072}"/>
              </a:ext>
            </a:extLst>
          </p:cNvPr>
          <p:cNvSpPr>
            <a:spLocks noGrp="1"/>
          </p:cNvSpPr>
          <p:nvPr>
            <p:ph type="title"/>
          </p:nvPr>
        </p:nvSpPr>
        <p:spPr/>
        <p:txBody>
          <a:bodyPr/>
          <a:lstStyle/>
          <a:p>
            <a:r>
              <a:rPr lang="en-IN" dirty="0"/>
              <a:t>About VirSoftech</a:t>
            </a:r>
          </a:p>
        </p:txBody>
      </p:sp>
      <p:sp>
        <p:nvSpPr>
          <p:cNvPr id="3" name="Content Placeholder 2">
            <a:extLst>
              <a:ext uri="{FF2B5EF4-FFF2-40B4-BE49-F238E27FC236}">
                <a16:creationId xmlns:a16="http://schemas.microsoft.com/office/drawing/2014/main" id="{EEFC2041-EA8E-42EA-BC1A-7A2AD013DD4C}"/>
              </a:ext>
            </a:extLst>
          </p:cNvPr>
          <p:cNvSpPr>
            <a:spLocks noGrp="1"/>
          </p:cNvSpPr>
          <p:nvPr>
            <p:ph idx="1"/>
          </p:nvPr>
        </p:nvSpPr>
        <p:spPr>
          <a:xfrm>
            <a:off x="1484310" y="2014330"/>
            <a:ext cx="10018713" cy="3776871"/>
          </a:xfrm>
        </p:spPr>
        <p:txBody>
          <a:bodyPr>
            <a:normAutofit/>
          </a:bodyPr>
          <a:lstStyle/>
          <a:p>
            <a:r>
              <a:rPr lang="en-IN" sz="2100" b="1" dirty="0"/>
              <a:t>VirSoftech </a:t>
            </a:r>
            <a:r>
              <a:rPr lang="en-IN" sz="2100" dirty="0"/>
              <a:t>is a Software Development Company which is founded by IIT Kharagpur alumnus. VirSoftech currently working in two countries India and Japan. The company works in domain of Software development.</a:t>
            </a:r>
          </a:p>
          <a:p>
            <a:r>
              <a:rPr lang="en-IN" sz="2100" dirty="0"/>
              <a:t>It works on Own Software product like </a:t>
            </a:r>
            <a:r>
              <a:rPr lang="en-IN" sz="2100" b="1" dirty="0"/>
              <a:t>eVal OMR Software, </a:t>
            </a:r>
            <a:r>
              <a:rPr lang="en-IN" sz="2100" dirty="0"/>
              <a:t>Indian Government Project like </a:t>
            </a:r>
            <a:r>
              <a:rPr lang="en-IN" sz="2100" b="1" dirty="0"/>
              <a:t>Abhilekh-Patal </a:t>
            </a:r>
            <a:r>
              <a:rPr lang="en-IN" sz="2100" dirty="0"/>
              <a:t>(Portal for Access to Archives and Learning) and other MNC like Muthoh company projects ONYX software which is installed in printer ValueJet Series.</a:t>
            </a:r>
          </a:p>
          <a:p>
            <a:r>
              <a:rPr lang="en-IN" sz="2100" dirty="0"/>
              <a:t>The product Like Mutoh Company Printer Software Monolith which is an advanced printer software which is installed in ValueJet (VJ) Series.</a:t>
            </a:r>
          </a:p>
          <a:p>
            <a:pPr marL="0" indent="0">
              <a:buNone/>
            </a:pPr>
            <a:r>
              <a:rPr lang="en-IN" dirty="0"/>
              <a:t>     </a:t>
            </a:r>
          </a:p>
        </p:txBody>
      </p:sp>
    </p:spTree>
    <p:extLst>
      <p:ext uri="{BB962C8B-B14F-4D97-AF65-F5344CB8AC3E}">
        <p14:creationId xmlns:p14="http://schemas.microsoft.com/office/powerpoint/2010/main" val="2364954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9035-C061-4685-AE15-41093A96C07A}"/>
              </a:ext>
            </a:extLst>
          </p:cNvPr>
          <p:cNvSpPr>
            <a:spLocks noGrp="1"/>
          </p:cNvSpPr>
          <p:nvPr>
            <p:ph type="title"/>
          </p:nvPr>
        </p:nvSpPr>
        <p:spPr/>
        <p:txBody>
          <a:bodyPr/>
          <a:lstStyle/>
          <a:p>
            <a:r>
              <a:rPr lang="en-IN" dirty="0"/>
              <a:t>Tools Used</a:t>
            </a:r>
          </a:p>
        </p:txBody>
      </p:sp>
      <p:sp>
        <p:nvSpPr>
          <p:cNvPr id="3" name="Content Placeholder 2">
            <a:extLst>
              <a:ext uri="{FF2B5EF4-FFF2-40B4-BE49-F238E27FC236}">
                <a16:creationId xmlns:a16="http://schemas.microsoft.com/office/drawing/2014/main" id="{7C6483D1-30BE-4C7B-9F1A-C20772C5AF14}"/>
              </a:ext>
            </a:extLst>
          </p:cNvPr>
          <p:cNvSpPr>
            <a:spLocks noGrp="1"/>
          </p:cNvSpPr>
          <p:nvPr>
            <p:ph idx="1"/>
          </p:nvPr>
        </p:nvSpPr>
        <p:spPr>
          <a:xfrm>
            <a:off x="1484311" y="2017642"/>
            <a:ext cx="10018713" cy="3124201"/>
          </a:xfrm>
        </p:spPr>
        <p:txBody>
          <a:bodyPr/>
          <a:lstStyle/>
          <a:p>
            <a:r>
              <a:rPr lang="en-IN" sz="2000" dirty="0"/>
              <a:t>Perforce P4V- For Version Control </a:t>
            </a:r>
          </a:p>
          <a:p>
            <a:r>
              <a:rPr lang="en-IN" sz="2000" dirty="0"/>
              <a:t>ASP.NET and WPF-For UI development</a:t>
            </a:r>
          </a:p>
          <a:p>
            <a:r>
              <a:rPr lang="en-IN" sz="2000" dirty="0"/>
              <a:t>C# and XAML (eXtensible Application Markup Language)-Programming Languages for Back-End development.</a:t>
            </a:r>
          </a:p>
          <a:p>
            <a:r>
              <a:rPr lang="en-IN" sz="2000" dirty="0"/>
              <a:t>Visual Studio 2017- Editor for programming behavioural scripts </a:t>
            </a:r>
          </a:p>
          <a:p>
            <a:endParaRPr lang="en-IN" dirty="0"/>
          </a:p>
        </p:txBody>
      </p:sp>
    </p:spTree>
    <p:extLst>
      <p:ext uri="{BB962C8B-B14F-4D97-AF65-F5344CB8AC3E}">
        <p14:creationId xmlns:p14="http://schemas.microsoft.com/office/powerpoint/2010/main" val="2744524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5A506-298F-4B1E-9E36-66330696BD9E}"/>
              </a:ext>
            </a:extLst>
          </p:cNvPr>
          <p:cNvSpPr>
            <a:spLocks noGrp="1"/>
          </p:cNvSpPr>
          <p:nvPr>
            <p:ph type="title"/>
          </p:nvPr>
        </p:nvSpPr>
        <p:spPr>
          <a:xfrm>
            <a:off x="1464330" y="71230"/>
            <a:ext cx="10018713" cy="1068457"/>
          </a:xfrm>
        </p:spPr>
        <p:txBody>
          <a:bodyPr/>
          <a:lstStyle/>
          <a:p>
            <a:r>
              <a:rPr lang="en-IN" dirty="0"/>
              <a:t>About My Role</a:t>
            </a:r>
          </a:p>
        </p:txBody>
      </p:sp>
      <p:graphicFrame>
        <p:nvGraphicFramePr>
          <p:cNvPr id="8" name="Content Placeholder 7">
            <a:extLst>
              <a:ext uri="{FF2B5EF4-FFF2-40B4-BE49-F238E27FC236}">
                <a16:creationId xmlns:a16="http://schemas.microsoft.com/office/drawing/2014/main" id="{39AD4351-3C8E-4B2D-ABC7-EDFA4C793CF4}"/>
              </a:ext>
            </a:extLst>
          </p:cNvPr>
          <p:cNvGraphicFramePr>
            <a:graphicFrameLocks noGrp="1"/>
          </p:cNvGraphicFramePr>
          <p:nvPr>
            <p:ph idx="1"/>
            <p:extLst>
              <p:ext uri="{D42A27DB-BD31-4B8C-83A1-F6EECF244321}">
                <p14:modId xmlns:p14="http://schemas.microsoft.com/office/powerpoint/2010/main" val="4151103444"/>
              </p:ext>
            </p:extLst>
          </p:nvPr>
        </p:nvGraphicFramePr>
        <p:xfrm>
          <a:off x="2849216" y="940905"/>
          <a:ext cx="6917635" cy="31540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50A1B71B-AB4D-4660-ABE2-1FC62AEABE09}"/>
              </a:ext>
            </a:extLst>
          </p:cNvPr>
          <p:cNvSpPr txBox="1"/>
          <p:nvPr/>
        </p:nvSpPr>
        <p:spPr>
          <a:xfrm>
            <a:off x="2087217" y="4364934"/>
            <a:ext cx="8017565" cy="1754326"/>
          </a:xfrm>
          <a:prstGeom prst="rect">
            <a:avLst/>
          </a:prstGeom>
          <a:noFill/>
        </p:spPr>
        <p:txBody>
          <a:bodyPr wrap="square" rtlCol="0">
            <a:spAutoFit/>
          </a:bodyPr>
          <a:lstStyle/>
          <a:p>
            <a:r>
              <a:rPr lang="en-IN" dirty="0"/>
              <a:t>I have worked as a Software developer in this project for 75 days. I have worked on the Application Backend as well as the User Interface (UI) of software. On completion of a task it is first tested by tester for finding out the bugs and after correcting the bugs, it is approved by the Project Manager. After approval, the developed feature would be merged with the master build in the project repository, tagged with appropriate version</a:t>
            </a:r>
          </a:p>
        </p:txBody>
      </p:sp>
    </p:spTree>
    <p:extLst>
      <p:ext uri="{BB962C8B-B14F-4D97-AF65-F5344CB8AC3E}">
        <p14:creationId xmlns:p14="http://schemas.microsoft.com/office/powerpoint/2010/main" val="367354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4370-B211-4CC4-98C8-B9B7A80CF359}"/>
              </a:ext>
            </a:extLst>
          </p:cNvPr>
          <p:cNvSpPr>
            <a:spLocks noGrp="1"/>
          </p:cNvSpPr>
          <p:nvPr>
            <p:ph type="title"/>
          </p:nvPr>
        </p:nvSpPr>
        <p:spPr>
          <a:xfrm>
            <a:off x="1484310" y="0"/>
            <a:ext cx="10018713" cy="1169504"/>
          </a:xfrm>
        </p:spPr>
        <p:txBody>
          <a:bodyPr/>
          <a:lstStyle/>
          <a:p>
            <a:r>
              <a:rPr lang="en-IN" dirty="0"/>
              <a:t>About My Work</a:t>
            </a:r>
          </a:p>
        </p:txBody>
      </p:sp>
      <p:sp>
        <p:nvSpPr>
          <p:cNvPr id="3" name="Content Placeholder 2">
            <a:extLst>
              <a:ext uri="{FF2B5EF4-FFF2-40B4-BE49-F238E27FC236}">
                <a16:creationId xmlns:a16="http://schemas.microsoft.com/office/drawing/2014/main" id="{4C500D7B-1B15-4A01-872D-A2EED06A5B3F}"/>
              </a:ext>
            </a:extLst>
          </p:cNvPr>
          <p:cNvSpPr>
            <a:spLocks noGrp="1"/>
          </p:cNvSpPr>
          <p:nvPr>
            <p:ph idx="1"/>
          </p:nvPr>
        </p:nvSpPr>
        <p:spPr>
          <a:xfrm>
            <a:off x="1484310" y="1169505"/>
            <a:ext cx="10018713" cy="3813311"/>
          </a:xfrm>
        </p:spPr>
        <p:txBody>
          <a:bodyPr/>
          <a:lstStyle/>
          <a:p>
            <a:pPr marL="0" indent="0">
              <a:buNone/>
            </a:pPr>
            <a:r>
              <a:rPr lang="en-IN" dirty="0"/>
              <a:t>I had worked on the following things-:</a:t>
            </a:r>
          </a:p>
          <a:p>
            <a:pPr marL="0" indent="0">
              <a:buNone/>
            </a:pPr>
            <a:endParaRPr lang="en-IN" dirty="0"/>
          </a:p>
          <a:p>
            <a:pPr marL="0" indent="0">
              <a:buNone/>
            </a:pPr>
            <a:endParaRPr lang="en-IN" dirty="0"/>
          </a:p>
          <a:p>
            <a:pPr marL="0" indent="0">
              <a:buNone/>
            </a:pPr>
            <a:endParaRPr lang="en-IN" dirty="0"/>
          </a:p>
          <a:p>
            <a:pPr marL="0" indent="0">
              <a:buNone/>
            </a:pPr>
            <a:endParaRPr lang="en-IN" dirty="0"/>
          </a:p>
          <a:p>
            <a:endParaRPr lang="en-IN" dirty="0"/>
          </a:p>
        </p:txBody>
      </p:sp>
      <p:pic>
        <p:nvPicPr>
          <p:cNvPr id="4" name="Picture 3">
            <a:extLst>
              <a:ext uri="{FF2B5EF4-FFF2-40B4-BE49-F238E27FC236}">
                <a16:creationId xmlns:a16="http://schemas.microsoft.com/office/drawing/2014/main" id="{E6FBF015-EBA1-49C7-A488-58BC608301F8}"/>
              </a:ext>
            </a:extLst>
          </p:cNvPr>
          <p:cNvPicPr/>
          <p:nvPr/>
        </p:nvPicPr>
        <p:blipFill>
          <a:blip r:embed="rId2">
            <a:extLst>
              <a:ext uri="{28A0092B-C50C-407E-A947-70E740481C1C}">
                <a14:useLocalDpi xmlns:a14="http://schemas.microsoft.com/office/drawing/2010/main" val="0"/>
              </a:ext>
            </a:extLst>
          </a:blip>
          <a:stretch>
            <a:fillRect/>
          </a:stretch>
        </p:blipFill>
        <p:spPr>
          <a:xfrm>
            <a:off x="2252937" y="2539372"/>
            <a:ext cx="8242786" cy="2971952"/>
          </a:xfrm>
          <a:prstGeom prst="rect">
            <a:avLst/>
          </a:prstGeom>
        </p:spPr>
      </p:pic>
    </p:spTree>
    <p:extLst>
      <p:ext uri="{BB962C8B-B14F-4D97-AF65-F5344CB8AC3E}">
        <p14:creationId xmlns:p14="http://schemas.microsoft.com/office/powerpoint/2010/main" val="934877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E56721-7223-41EC-81E6-50F3F2B23CCB}"/>
              </a:ext>
            </a:extLst>
          </p:cNvPr>
          <p:cNvSpPr txBox="1"/>
          <p:nvPr/>
        </p:nvSpPr>
        <p:spPr>
          <a:xfrm>
            <a:off x="1881809" y="543339"/>
            <a:ext cx="9713843" cy="646331"/>
          </a:xfrm>
          <a:prstGeom prst="rect">
            <a:avLst/>
          </a:prstGeom>
          <a:noFill/>
        </p:spPr>
        <p:txBody>
          <a:bodyPr wrap="square" rtlCol="0">
            <a:spAutoFit/>
          </a:bodyPr>
          <a:lstStyle/>
          <a:p>
            <a:pPr marL="342900" indent="-342900">
              <a:buFont typeface="+mj-lt"/>
              <a:buAutoNum type="arabicPeriod"/>
            </a:pPr>
            <a:r>
              <a:rPr lang="en-IN" dirty="0"/>
              <a:t>Home Page for the new Customers which are using it first, it looks like something that I have built- </a:t>
            </a:r>
          </a:p>
        </p:txBody>
      </p:sp>
      <p:pic>
        <p:nvPicPr>
          <p:cNvPr id="3" name="Picture 2">
            <a:extLst>
              <a:ext uri="{FF2B5EF4-FFF2-40B4-BE49-F238E27FC236}">
                <a16:creationId xmlns:a16="http://schemas.microsoft.com/office/drawing/2014/main" id="{E922D2CB-D096-4636-B344-377BCEF6A4F4}"/>
              </a:ext>
            </a:extLst>
          </p:cNvPr>
          <p:cNvPicPr/>
          <p:nvPr/>
        </p:nvPicPr>
        <p:blipFill>
          <a:blip r:embed="rId2">
            <a:extLst>
              <a:ext uri="{28A0092B-C50C-407E-A947-70E740481C1C}">
                <a14:useLocalDpi xmlns:a14="http://schemas.microsoft.com/office/drawing/2010/main" val="0"/>
              </a:ext>
            </a:extLst>
          </a:blip>
          <a:stretch>
            <a:fillRect/>
          </a:stretch>
        </p:blipFill>
        <p:spPr>
          <a:xfrm>
            <a:off x="2305878" y="1285461"/>
            <a:ext cx="9289774" cy="5261113"/>
          </a:xfrm>
          <a:prstGeom prst="rect">
            <a:avLst/>
          </a:prstGeom>
        </p:spPr>
      </p:pic>
    </p:spTree>
    <p:extLst>
      <p:ext uri="{BB962C8B-B14F-4D97-AF65-F5344CB8AC3E}">
        <p14:creationId xmlns:p14="http://schemas.microsoft.com/office/powerpoint/2010/main" val="3387661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AD55F3-8115-4E56-A362-D1C3F4E03B3E}"/>
              </a:ext>
            </a:extLst>
          </p:cNvPr>
          <p:cNvPicPr/>
          <p:nvPr/>
        </p:nvPicPr>
        <p:blipFill>
          <a:blip r:embed="rId2">
            <a:extLst>
              <a:ext uri="{28A0092B-C50C-407E-A947-70E740481C1C}">
                <a14:useLocalDpi xmlns:a14="http://schemas.microsoft.com/office/drawing/2010/main" val="0"/>
              </a:ext>
            </a:extLst>
          </a:blip>
          <a:stretch>
            <a:fillRect/>
          </a:stretch>
        </p:blipFill>
        <p:spPr>
          <a:xfrm>
            <a:off x="1590261" y="225287"/>
            <a:ext cx="10230678" cy="5830956"/>
          </a:xfrm>
          <a:prstGeom prst="rect">
            <a:avLst/>
          </a:prstGeom>
        </p:spPr>
      </p:pic>
    </p:spTree>
    <p:extLst>
      <p:ext uri="{BB962C8B-B14F-4D97-AF65-F5344CB8AC3E}">
        <p14:creationId xmlns:p14="http://schemas.microsoft.com/office/powerpoint/2010/main" val="577686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B5C646-A77E-4078-B82E-180DE7DC2E40}"/>
              </a:ext>
            </a:extLst>
          </p:cNvPr>
          <p:cNvPicPr/>
          <p:nvPr/>
        </p:nvPicPr>
        <p:blipFill>
          <a:blip r:embed="rId2">
            <a:extLst>
              <a:ext uri="{28A0092B-C50C-407E-A947-70E740481C1C}">
                <a14:useLocalDpi xmlns:a14="http://schemas.microsoft.com/office/drawing/2010/main" val="0"/>
              </a:ext>
            </a:extLst>
          </a:blip>
          <a:stretch>
            <a:fillRect/>
          </a:stretch>
        </p:blipFill>
        <p:spPr>
          <a:xfrm>
            <a:off x="1590261" y="92765"/>
            <a:ext cx="10349948" cy="5963478"/>
          </a:xfrm>
          <a:prstGeom prst="rect">
            <a:avLst/>
          </a:prstGeom>
        </p:spPr>
      </p:pic>
    </p:spTree>
    <p:extLst>
      <p:ext uri="{BB962C8B-B14F-4D97-AF65-F5344CB8AC3E}">
        <p14:creationId xmlns:p14="http://schemas.microsoft.com/office/powerpoint/2010/main" val="35181719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458</TotalTime>
  <Words>459</Words>
  <Application>Microsoft Office PowerPoint</Application>
  <PresentationFormat>Widescreen</PresentationFormat>
  <Paragraphs>38</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Corbel</vt:lpstr>
      <vt:lpstr>Parallax</vt:lpstr>
      <vt:lpstr>Monolith                   Advance Printer Software</vt:lpstr>
      <vt:lpstr>About Monolith</vt:lpstr>
      <vt:lpstr>About VirSoftech</vt:lpstr>
      <vt:lpstr>Tools Used</vt:lpstr>
      <vt:lpstr>About My Role</vt:lpstr>
      <vt:lpstr>About My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Monolith                   Advance Printer Software</dc:title>
  <dc:creator>Mohit Kumar</dc:creator>
  <cp:lastModifiedBy>Mohit Kumar</cp:lastModifiedBy>
  <cp:revision>19</cp:revision>
  <dcterms:created xsi:type="dcterms:W3CDTF">2019-08-25T18:19:22Z</dcterms:created>
  <dcterms:modified xsi:type="dcterms:W3CDTF">2019-08-26T01:57:59Z</dcterms:modified>
</cp:coreProperties>
</file>