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88D41-CE10-4212-80D5-9A08655F3B9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C8BBC-50E6-4AD7-BBA0-E4A416B38C30}" v="72" dt="2023-04-20T11:03:15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Jadhav" userId="a483cefe1065e7d1" providerId="LiveId" clId="{92FC8BBC-50E6-4AD7-BBA0-E4A416B38C30}"/>
    <pc:docChg chg="undo custSel addSld delSld modSld modMainMaster addSection delSection modSection">
      <pc:chgData name="Mohit Jadhav" userId="a483cefe1065e7d1" providerId="LiveId" clId="{92FC8BBC-50E6-4AD7-BBA0-E4A416B38C30}" dt="2023-04-20T11:39:18.671" v="736" actId="20577"/>
      <pc:docMkLst>
        <pc:docMk/>
      </pc:docMkLst>
      <pc:sldChg chg="modSp new add del mod modTransition">
        <pc:chgData name="Mohit Jadhav" userId="a483cefe1065e7d1" providerId="LiveId" clId="{92FC8BBC-50E6-4AD7-BBA0-E4A416B38C30}" dt="2023-04-20T11:31:02.637" v="727" actId="20577"/>
        <pc:sldMkLst>
          <pc:docMk/>
          <pc:sldMk cId="341111152" sldId="256"/>
        </pc:sldMkLst>
        <pc:spChg chg="mod">
          <ac:chgData name="Mohit Jadhav" userId="a483cefe1065e7d1" providerId="LiveId" clId="{92FC8BBC-50E6-4AD7-BBA0-E4A416B38C30}" dt="2023-04-20T09:17:42.270" v="4" actId="1076"/>
          <ac:spMkLst>
            <pc:docMk/>
            <pc:sldMk cId="341111152" sldId="256"/>
            <ac:spMk id="2" creationId="{18974403-FB67-DD1C-3A91-016247CF0ED0}"/>
          </ac:spMkLst>
        </pc:spChg>
        <pc:spChg chg="mod">
          <ac:chgData name="Mohit Jadhav" userId="a483cefe1065e7d1" providerId="LiveId" clId="{92FC8BBC-50E6-4AD7-BBA0-E4A416B38C30}" dt="2023-04-20T11:31:02.637" v="727" actId="20577"/>
          <ac:spMkLst>
            <pc:docMk/>
            <pc:sldMk cId="341111152" sldId="256"/>
            <ac:spMk id="3" creationId="{5624061E-DD20-AE07-E255-210C8386C1A7}"/>
          </ac:spMkLst>
        </pc:spChg>
      </pc:sldChg>
      <pc:sldChg chg="modSp new add del mod modTransition">
        <pc:chgData name="Mohit Jadhav" userId="a483cefe1065e7d1" providerId="LiveId" clId="{92FC8BBC-50E6-4AD7-BBA0-E4A416B38C30}" dt="2023-04-20T09:57:52.658" v="435"/>
        <pc:sldMkLst>
          <pc:docMk/>
          <pc:sldMk cId="2230105960" sldId="257"/>
        </pc:sldMkLst>
        <pc:spChg chg="mod">
          <ac:chgData name="Mohit Jadhav" userId="a483cefe1065e7d1" providerId="LiveId" clId="{92FC8BBC-50E6-4AD7-BBA0-E4A416B38C30}" dt="2023-04-20T09:51:40.887" v="392" actId="2711"/>
          <ac:spMkLst>
            <pc:docMk/>
            <pc:sldMk cId="2230105960" sldId="257"/>
            <ac:spMk id="2" creationId="{6296CFF7-FB67-2295-358A-E69CA00FD5C5}"/>
          </ac:spMkLst>
        </pc:spChg>
        <pc:spChg chg="mod">
          <ac:chgData name="Mohit Jadhav" userId="a483cefe1065e7d1" providerId="LiveId" clId="{92FC8BBC-50E6-4AD7-BBA0-E4A416B38C30}" dt="2023-04-20T09:25:39.525" v="230" actId="1076"/>
          <ac:spMkLst>
            <pc:docMk/>
            <pc:sldMk cId="2230105960" sldId="257"/>
            <ac:spMk id="3" creationId="{33382F8D-A98D-184C-861A-942748F47E3A}"/>
          </ac:spMkLst>
        </pc:spChg>
      </pc:sldChg>
      <pc:sldChg chg="addSp delSp modSp new add del mod modTransition setBg modClrScheme chgLayout">
        <pc:chgData name="Mohit Jadhav" userId="a483cefe1065e7d1" providerId="LiveId" clId="{92FC8BBC-50E6-4AD7-BBA0-E4A416B38C30}" dt="2023-04-20T10:34:00.243" v="613" actId="20577"/>
        <pc:sldMkLst>
          <pc:docMk/>
          <pc:sldMk cId="530018610" sldId="258"/>
        </pc:sldMkLst>
        <pc:spChg chg="mod ord">
          <ac:chgData name="Mohit Jadhav" userId="a483cefe1065e7d1" providerId="LiveId" clId="{92FC8BBC-50E6-4AD7-BBA0-E4A416B38C30}" dt="2023-04-20T10:25:05.370" v="462" actId="700"/>
          <ac:spMkLst>
            <pc:docMk/>
            <pc:sldMk cId="530018610" sldId="258"/>
            <ac:spMk id="2" creationId="{828D0CA4-6E07-A6CA-D402-A1B569ACFF36}"/>
          </ac:spMkLst>
        </pc:spChg>
        <pc:spChg chg="mod ord">
          <ac:chgData name="Mohit Jadhav" userId="a483cefe1065e7d1" providerId="LiveId" clId="{92FC8BBC-50E6-4AD7-BBA0-E4A416B38C30}" dt="2023-04-20T10:25:15.796" v="463" actId="1076"/>
          <ac:spMkLst>
            <pc:docMk/>
            <pc:sldMk cId="530018610" sldId="258"/>
            <ac:spMk id="3" creationId="{FFE2950F-965E-D391-41EC-4675AE3F0A31}"/>
          </ac:spMkLst>
        </pc:spChg>
        <pc:spChg chg="add mod">
          <ac:chgData name="Mohit Jadhav" userId="a483cefe1065e7d1" providerId="LiveId" clId="{92FC8BBC-50E6-4AD7-BBA0-E4A416B38C30}" dt="2023-04-20T10:34:00.243" v="613" actId="20577"/>
          <ac:spMkLst>
            <pc:docMk/>
            <pc:sldMk cId="530018610" sldId="258"/>
            <ac:spMk id="4" creationId="{3E2EC442-1B69-7F4D-89B9-EB0510A4D00C}"/>
          </ac:spMkLst>
        </pc:spChg>
        <pc:spChg chg="add del mod ord">
          <ac:chgData name="Mohit Jadhav" userId="a483cefe1065e7d1" providerId="LiveId" clId="{92FC8BBC-50E6-4AD7-BBA0-E4A416B38C30}" dt="2023-04-20T10:25:05.370" v="462" actId="700"/>
          <ac:spMkLst>
            <pc:docMk/>
            <pc:sldMk cId="530018610" sldId="258"/>
            <ac:spMk id="5" creationId="{F79CDA7B-9BF3-D570-8ED5-623B31F30561}"/>
          </ac:spMkLst>
        </pc:spChg>
        <pc:spChg chg="add mod">
          <ac:chgData name="Mohit Jadhav" userId="a483cefe1065e7d1" providerId="LiveId" clId="{92FC8BBC-50E6-4AD7-BBA0-E4A416B38C30}" dt="2023-04-20T10:33:17.072" v="596" actId="14100"/>
          <ac:spMkLst>
            <pc:docMk/>
            <pc:sldMk cId="530018610" sldId="258"/>
            <ac:spMk id="6" creationId="{B9CACAE0-C449-1F26-9078-3AE4B28A3A86}"/>
          </ac:spMkLst>
        </pc:spChg>
        <pc:spChg chg="add mod">
          <ac:chgData name="Mohit Jadhav" userId="a483cefe1065e7d1" providerId="LiveId" clId="{92FC8BBC-50E6-4AD7-BBA0-E4A416B38C30}" dt="2023-04-20T10:33:09.339" v="595" actId="1076"/>
          <ac:spMkLst>
            <pc:docMk/>
            <pc:sldMk cId="530018610" sldId="258"/>
            <ac:spMk id="7" creationId="{B66E46BA-1973-F90B-C4DF-5128647E7100}"/>
          </ac:spMkLst>
        </pc:spChg>
      </pc:sldChg>
      <pc:sldChg chg="addSp delSp modSp new mod modTransition modClrScheme chgLayout">
        <pc:chgData name="Mohit Jadhav" userId="a483cefe1065e7d1" providerId="LiveId" clId="{92FC8BBC-50E6-4AD7-BBA0-E4A416B38C30}" dt="2023-04-20T10:47:51.617" v="698" actId="14100"/>
        <pc:sldMkLst>
          <pc:docMk/>
          <pc:sldMk cId="2909037146" sldId="259"/>
        </pc:sldMkLst>
        <pc:spChg chg="add del mod ord">
          <ac:chgData name="Mohit Jadhav" userId="a483cefe1065e7d1" providerId="LiveId" clId="{92FC8BBC-50E6-4AD7-BBA0-E4A416B38C30}" dt="2023-04-20T10:35:56.312" v="617" actId="1076"/>
          <ac:spMkLst>
            <pc:docMk/>
            <pc:sldMk cId="2909037146" sldId="259"/>
            <ac:spMk id="2" creationId="{EEDE8D85-CEC1-F6EA-F039-BD00AA8551C5}"/>
          </ac:spMkLst>
        </pc:spChg>
        <pc:spChg chg="mod ord">
          <ac:chgData name="Mohit Jadhav" userId="a483cefe1065e7d1" providerId="LiveId" clId="{92FC8BBC-50E6-4AD7-BBA0-E4A416B38C30}" dt="2023-04-20T10:47:24.168" v="693" actId="1076"/>
          <ac:spMkLst>
            <pc:docMk/>
            <pc:sldMk cId="2909037146" sldId="259"/>
            <ac:spMk id="3" creationId="{8CBAAE0B-E8D9-0931-24A7-AD27964D5F2E}"/>
          </ac:spMkLst>
        </pc:spChg>
        <pc:spChg chg="add del mod ord">
          <ac:chgData name="Mohit Jadhav" userId="a483cefe1065e7d1" providerId="LiveId" clId="{92FC8BBC-50E6-4AD7-BBA0-E4A416B38C30}" dt="2023-04-20T09:38:49.551" v="291" actId="700"/>
          <ac:spMkLst>
            <pc:docMk/>
            <pc:sldMk cId="2909037146" sldId="259"/>
            <ac:spMk id="4" creationId="{6F647CD3-5202-078D-7DC8-637ABBD7C1CC}"/>
          </ac:spMkLst>
        </pc:spChg>
        <pc:spChg chg="add mod">
          <ac:chgData name="Mohit Jadhav" userId="a483cefe1065e7d1" providerId="LiveId" clId="{92FC8BBC-50E6-4AD7-BBA0-E4A416B38C30}" dt="2023-04-20T10:47:51.617" v="698" actId="14100"/>
          <ac:spMkLst>
            <pc:docMk/>
            <pc:sldMk cId="2909037146" sldId="259"/>
            <ac:spMk id="5" creationId="{7AC83F5E-1AA0-F400-CA9F-1B1E6E74A1D0}"/>
          </ac:spMkLst>
        </pc:spChg>
      </pc:sldChg>
      <pc:sldChg chg="modSp new mod modTransition">
        <pc:chgData name="Mohit Jadhav" userId="a483cefe1065e7d1" providerId="LiveId" clId="{92FC8BBC-50E6-4AD7-BBA0-E4A416B38C30}" dt="2023-04-20T09:57:52.658" v="435"/>
        <pc:sldMkLst>
          <pc:docMk/>
          <pc:sldMk cId="1195675080" sldId="260"/>
        </pc:sldMkLst>
        <pc:spChg chg="mod">
          <ac:chgData name="Mohit Jadhav" userId="a483cefe1065e7d1" providerId="LiveId" clId="{92FC8BBC-50E6-4AD7-BBA0-E4A416B38C30}" dt="2023-04-20T09:51:14.782" v="389" actId="2711"/>
          <ac:spMkLst>
            <pc:docMk/>
            <pc:sldMk cId="1195675080" sldId="260"/>
            <ac:spMk id="2" creationId="{A3518A17-4481-CC86-0171-E749D5E72AFE}"/>
          </ac:spMkLst>
        </pc:spChg>
        <pc:spChg chg="mod">
          <ac:chgData name="Mohit Jadhav" userId="a483cefe1065e7d1" providerId="LiveId" clId="{92FC8BBC-50E6-4AD7-BBA0-E4A416B38C30}" dt="2023-04-20T09:49:03.460" v="387" actId="20577"/>
          <ac:spMkLst>
            <pc:docMk/>
            <pc:sldMk cId="1195675080" sldId="260"/>
            <ac:spMk id="3" creationId="{6EFB53E8-128A-1820-3218-085F71A1E92A}"/>
          </ac:spMkLst>
        </pc:spChg>
      </pc:sldChg>
      <pc:sldChg chg="modSp new mod modTransition modNotesTx">
        <pc:chgData name="Mohit Jadhav" userId="a483cefe1065e7d1" providerId="LiveId" clId="{92FC8BBC-50E6-4AD7-BBA0-E4A416B38C30}" dt="2023-04-20T11:39:18.671" v="736" actId="20577"/>
        <pc:sldMkLst>
          <pc:docMk/>
          <pc:sldMk cId="200877816" sldId="261"/>
        </pc:sldMkLst>
        <pc:spChg chg="mod">
          <ac:chgData name="Mohit Jadhav" userId="a483cefe1065e7d1" providerId="LiveId" clId="{92FC8BBC-50E6-4AD7-BBA0-E4A416B38C30}" dt="2023-04-20T09:51:04.547" v="388" actId="2711"/>
          <ac:spMkLst>
            <pc:docMk/>
            <pc:sldMk cId="200877816" sldId="261"/>
            <ac:spMk id="2" creationId="{C940C2DF-2133-08F0-FBCA-5416A2735312}"/>
          </ac:spMkLst>
        </pc:spChg>
        <pc:spChg chg="mod">
          <ac:chgData name="Mohit Jadhav" userId="a483cefe1065e7d1" providerId="LiveId" clId="{92FC8BBC-50E6-4AD7-BBA0-E4A416B38C30}" dt="2023-04-20T11:39:18.671" v="736" actId="20577"/>
          <ac:spMkLst>
            <pc:docMk/>
            <pc:sldMk cId="200877816" sldId="261"/>
            <ac:spMk id="3" creationId="{FB2B2361-3679-D9AA-5759-C043A44C4F7A}"/>
          </ac:spMkLst>
        </pc:spChg>
      </pc:sldChg>
      <pc:sldChg chg="addSp delSp modSp new mod modTransition">
        <pc:chgData name="Mohit Jadhav" userId="a483cefe1065e7d1" providerId="LiveId" clId="{92FC8BBC-50E6-4AD7-BBA0-E4A416B38C30}" dt="2023-04-20T11:04:13.213" v="721" actId="1076"/>
        <pc:sldMkLst>
          <pc:docMk/>
          <pc:sldMk cId="3039904546" sldId="262"/>
        </pc:sldMkLst>
        <pc:spChg chg="mod">
          <ac:chgData name="Mohit Jadhav" userId="a483cefe1065e7d1" providerId="LiveId" clId="{92FC8BBC-50E6-4AD7-BBA0-E4A416B38C30}" dt="2023-04-20T09:48:11.772" v="377" actId="20577"/>
          <ac:spMkLst>
            <pc:docMk/>
            <pc:sldMk cId="3039904546" sldId="262"/>
            <ac:spMk id="2" creationId="{271B1ED5-2E0E-C104-9B0C-5D4D15FD430F}"/>
          </ac:spMkLst>
        </pc:spChg>
        <pc:spChg chg="mod">
          <ac:chgData name="Mohit Jadhav" userId="a483cefe1065e7d1" providerId="LiveId" clId="{92FC8BBC-50E6-4AD7-BBA0-E4A416B38C30}" dt="2023-04-20T11:02:08.995" v="701" actId="1076"/>
          <ac:spMkLst>
            <pc:docMk/>
            <pc:sldMk cId="3039904546" sldId="262"/>
            <ac:spMk id="3" creationId="{58088BFC-BE7F-8201-E706-7E28560078CE}"/>
          </ac:spMkLst>
        </pc:spChg>
        <pc:spChg chg="add del mod">
          <ac:chgData name="Mohit Jadhav" userId="a483cefe1065e7d1" providerId="LiveId" clId="{92FC8BBC-50E6-4AD7-BBA0-E4A416B38C30}" dt="2023-04-20T11:02:51.546" v="715" actId="21"/>
          <ac:spMkLst>
            <pc:docMk/>
            <pc:sldMk cId="3039904546" sldId="262"/>
            <ac:spMk id="4" creationId="{FDBDDB7E-153E-FBEF-14C9-ADB7E3769B16}"/>
          </ac:spMkLst>
        </pc:spChg>
        <pc:spChg chg="add mod">
          <ac:chgData name="Mohit Jadhav" userId="a483cefe1065e7d1" providerId="LiveId" clId="{92FC8BBC-50E6-4AD7-BBA0-E4A416B38C30}" dt="2023-04-20T11:04:13.213" v="721" actId="1076"/>
          <ac:spMkLst>
            <pc:docMk/>
            <pc:sldMk cId="3039904546" sldId="262"/>
            <ac:spMk id="5" creationId="{10CD50EF-AC91-F3F3-2B72-E3A3F96BBD2C}"/>
          </ac:spMkLst>
        </pc:spChg>
      </pc:sldChg>
      <pc:sldMasterChg chg="addSldLayout">
        <pc:chgData name="Mohit Jadhav" userId="a483cefe1065e7d1" providerId="LiveId" clId="{92FC8BBC-50E6-4AD7-BBA0-E4A416B38C30}" dt="2023-04-18T13:15:59.958" v="0" actId="680"/>
        <pc:sldMasterMkLst>
          <pc:docMk/>
          <pc:sldMasterMk cId="119334248" sldId="2147483648"/>
        </pc:sldMasterMkLst>
        <pc:sldLayoutChg chg="add">
          <pc:chgData name="Mohit Jadhav" userId="a483cefe1065e7d1" providerId="LiveId" clId="{92FC8BBC-50E6-4AD7-BBA0-E4A416B38C30}" dt="2023-04-18T13:15:59.958" v="0" actId="680"/>
          <pc:sldLayoutMkLst>
            <pc:docMk/>
            <pc:sldMasterMk cId="119334248" sldId="2147483648"/>
            <pc:sldLayoutMk cId="4172236242" sldId="2147483649"/>
          </pc:sldLayoutMkLst>
        </pc:sldLayoutChg>
      </pc:sldMasterChg>
      <pc:sldMasterChg chg="modTransition modSldLayout">
        <pc:chgData name="Mohit Jadhav" userId="a483cefe1065e7d1" providerId="LiveId" clId="{92FC8BBC-50E6-4AD7-BBA0-E4A416B38C30}" dt="2023-04-20T09:57:52.658" v="435"/>
        <pc:sldMasterMkLst>
          <pc:docMk/>
          <pc:sldMasterMk cId="2775981952" sldId="2147483650"/>
        </pc:sldMasterMkLst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3189481921" sldId="2147483651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563181496" sldId="2147483652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1524248330" sldId="2147483653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2411049724" sldId="2147483654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304921127" sldId="2147483655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3681253836" sldId="2147483656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3182531053" sldId="2147483657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3086094806" sldId="2147483658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211465083" sldId="2147483659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4246200760" sldId="2147483660"/>
          </pc:sldLayoutMkLst>
        </pc:sldLayoutChg>
        <pc:sldLayoutChg chg="modTransition">
          <pc:chgData name="Mohit Jadhav" userId="a483cefe1065e7d1" providerId="LiveId" clId="{92FC8BBC-50E6-4AD7-BBA0-E4A416B38C30}" dt="2023-04-20T09:57:52.658" v="435"/>
          <pc:sldLayoutMkLst>
            <pc:docMk/>
            <pc:sldMasterMk cId="2775981952" sldId="2147483650"/>
            <pc:sldLayoutMk cId="69366078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0CC2-339D-45D8-B2D8-CDB2A1C400A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6C02-CCD0-4438-B2E0-464D9E916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6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A6C02-CCD0-4438-B2E0-464D9E916FF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3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A6C02-CCD0-4438-B2E0-464D9E916FF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5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8192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0076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07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8149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48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4972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12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383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3105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9480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08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4403-FB67-DD1C-3A91-016247CF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405" y="1353312"/>
            <a:ext cx="9966960" cy="3035808"/>
          </a:xfrm>
        </p:spPr>
        <p:txBody>
          <a:bodyPr/>
          <a:lstStyle/>
          <a:p>
            <a:r>
              <a:rPr lang="en-US" sz="4800" b="1" i="0" u="none" strike="noStrike" dirty="0">
                <a:solidFill>
                  <a:srgbClr val="49403C"/>
                </a:solidFill>
                <a:effectLst/>
              </a:rPr>
              <a:t>Enhancing Naive Bayes Algorithm for Name Gender Classification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4061E-DD20-AE07-E255-210C8386C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177" y="4644757"/>
            <a:ext cx="7891272" cy="121526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Natural Language Processing -Assignment 3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Name: 1)Mohit Jadhav (2118)</a:t>
            </a:r>
          </a:p>
          <a:p>
            <a:r>
              <a:rPr lang="en-IN" dirty="0"/>
              <a:t>                  2)</a:t>
            </a:r>
            <a:r>
              <a:rPr lang="en-IN" dirty="0" err="1"/>
              <a:t>Romit</a:t>
            </a:r>
            <a:r>
              <a:rPr lang="en-IN" dirty="0"/>
              <a:t> </a:t>
            </a:r>
            <a:r>
              <a:rPr lang="en-IN" dirty="0" err="1"/>
              <a:t>Suryavanshi</a:t>
            </a:r>
            <a:r>
              <a:rPr lang="en-IN" dirty="0"/>
              <a:t> (2152)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11152"/>
      </p:ext>
    </p:extLst>
  </p:cSld>
  <p:clrMapOvr>
    <a:masterClrMapping/>
  </p:clrMapOvr>
  <p:transition advClick="0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FF7-FB67-2295-358A-E69CA00F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374151"/>
                </a:solidFill>
                <a:effectLst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2F8D-A98D-184C-861A-942748F4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170" y="2239395"/>
            <a:ext cx="7307236" cy="40507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 gender classification involves predicting the gender of a given name based on its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will use the Naive Bayes classifier to predict the gender of a given name.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 gender classification can be useful in various applications such as analyzing demographic data or personalizing a user's experience in a language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will use a dataset of names and their corresponding gender labels to train our model.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1059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0CA4-6E07-A6CA-D402-A1B569AC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4" y="0"/>
            <a:ext cx="10058400" cy="1609344"/>
          </a:xfrm>
        </p:spPr>
        <p:txBody>
          <a:bodyPr/>
          <a:lstStyle/>
          <a:p>
            <a:r>
              <a:rPr lang="en-IN" i="0" dirty="0">
                <a:solidFill>
                  <a:srgbClr val="374151"/>
                </a:solidFill>
                <a:effectLst/>
              </a:rPr>
              <a:t>Splitting the Names Corpus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950F-965E-D391-41EC-4675AE3F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4" y="971034"/>
            <a:ext cx="6982771" cy="40507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order to train and evaluate our model, we will split the Names Corpus into three subsets: a training set, a development testing set, and a testing 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will use 6900 names for the training set, 500 names for the development testing set, and 500 names for the testing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is done to ensure that the model is trained on a sufficiently large dataset, and to have a separate dataset for testing and evaluating the model's performance.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2EC442-1B69-7F4D-89B9-EB0510A4D00C}"/>
              </a:ext>
            </a:extLst>
          </p:cNvPr>
          <p:cNvSpPr/>
          <p:nvPr/>
        </p:nvSpPr>
        <p:spPr>
          <a:xfrm>
            <a:off x="8888361" y="4493342"/>
            <a:ext cx="2998839" cy="2197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names 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[('Tine', 'female'), ('Tanya', 'female'), ('Gomer', 'male'), ('Jillana', 'female'), ('Christ', 'male'), ('Julianne', 'female'), ('Dory', 'male'), ('Jude', 'male'), ('Hollie', 'female’),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CACAE0-C449-1F26-9078-3AE4B28A3A86}"/>
              </a:ext>
            </a:extLst>
          </p:cNvPr>
          <p:cNvSpPr/>
          <p:nvPr/>
        </p:nvSpPr>
        <p:spPr>
          <a:xfrm>
            <a:off x="304800" y="4591664"/>
            <a:ext cx="3795252" cy="20598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test_set</a:t>
            </a:r>
            <a:endParaRPr lang="en-I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[({'suffix1': 'e', 'suffix2': 'ne', 'length': 6, '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first_letter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': 'A'}, 'female'), ({'suffix1': 'o', 'suffix2': 'Jo', 'length': 8, '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first_letter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': 'T'}, 'female'), ({'suffix1': '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'suffix2': '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'length': 4, '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first_letter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': 'G'}, 'female')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6E46BA-1973-F90B-C4DF-5128647E7100}"/>
              </a:ext>
            </a:extLst>
          </p:cNvPr>
          <p:cNvSpPr/>
          <p:nvPr/>
        </p:nvSpPr>
        <p:spPr>
          <a:xfrm>
            <a:off x="4451901" y="4591665"/>
            <a:ext cx="3915352" cy="2099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devtest_names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[('Ephrem', 'male'), ('Kare', 'female'), ('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Grethel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'female'), ('Alvin', 'male'), ('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Aleda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'female'), ('Marci', 'female'), ('Ilene', 'female'), ('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Dorisa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'female'),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186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8D85-CEC1-F6EA-F039-BD00AA8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2064"/>
            <a:ext cx="10058400" cy="1609344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</a:rPr>
              <a:t>Example Name Gender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AE0B-E8D9-0931-24A7-AD27964D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9752"/>
            <a:ext cx="7208914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will start by building an example name gender classifier using a simple feature extractor that looks at the last letter of the name.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will use the Naive Bayes classifier to train our model on the training set and evaluate it on the development testing 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accuracy of the model is calculated to assess its performance.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C83F5E-1AA0-F400-CA9F-1B1E6E74A1D0}"/>
              </a:ext>
            </a:extLst>
          </p:cNvPr>
          <p:cNvSpPr/>
          <p:nvPr/>
        </p:nvSpPr>
        <p:spPr>
          <a:xfrm>
            <a:off x="983225" y="4413382"/>
            <a:ext cx="4031227" cy="18471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 Define a function </a:t>
            </a:r>
          </a:p>
          <a:p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gender_features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(names)</a:t>
            </a: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IN" sz="16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utput:</a:t>
            </a:r>
          </a:p>
          <a:p>
            <a:r>
              <a:rPr lang="en-I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{'suffix1': ('Hadrian', 'male'), 'suffix2': [('Hunt', 'male'), ('Hadrian', 'male')], 'length': 7944}</a:t>
            </a:r>
            <a:endParaRPr lang="en-IN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371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8A17-4481-CC86-0171-E749D5E7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</a:rPr>
              <a:t>Improving the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53E8-128A-1820-3218-085F71A1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513713" cy="40507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order to improve the accuracy of our classifier, we will try to include more features in our feature extractor function.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will add features such as the length of the name, the last two letters of the name, and the first letter of the name.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will then train and evaluate our model using the same process as in the previous slide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750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2DF-2133-08F0-FBCA-5416A273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74151"/>
                </a:solidFill>
              </a:rPr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2361-3679-D9AA-5759-C043A44C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Introduce the topic of best name gender classification, which involves predicting the gender of a given name based on its features. In this project, we will use the Naïve Bayes classifier to predict the gender of a given name based on its features. </a:t>
            </a: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Explain why to name gender classification is an interesting problem, and give some examples of where it might be useful (e.g., in analyzing demographic data, or in personalizing a user's experience in a language model).</a:t>
            </a: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 Name gender classification can be useful in various applications such as analyzing demographic data, or personalizing a user's experience in a language model. Example: given the name "John", predict whether it is more likely to be male or female. </a:t>
            </a: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We will use a dataset of names and their corresponding gender labels to train our model, and then use it to predict the gender of new names. , make it short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7781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1ED5-2E0E-C104-9B0C-5D4D15F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8BFC-BE7F-8201-E706-7E285600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763395"/>
            <a:ext cx="10058400" cy="405079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conclusion, we have used the Naive Bayes classifier to build a name gender classification model. By training the model on a dataset of names and their corresponding gender labels, we were able to predict the gender of new names with an accuracy of 0.784 on the development testing set.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model can be used for various applications such as analyzing demographic data and personalizing a user's experience in a language model.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Further improvements can be made by incorporating additional features and exploring other classification algorithms.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D50EF-AC91-F3F3-2B72-E3A3F96BBD2C}"/>
              </a:ext>
            </a:extLst>
          </p:cNvPr>
          <p:cNvSpPr txBox="1"/>
          <p:nvPr/>
        </p:nvSpPr>
        <p:spPr>
          <a:xfrm>
            <a:off x="1219200" y="1971220"/>
            <a:ext cx="60665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nltk_data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Downloading package names to /root/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nltk_data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nltk_data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  Package names is already up-to-date!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Accuracy on development testing set: 0.758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Accuracy on development testing set with updated feature extractor: 0.782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Accuracy on testing set: 0.784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Accuracy on testing set with the same features: 0.784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endParaRPr lang="en-US" sz="1400" b="0" dirty="0">
              <a:effectLst/>
              <a:latin typeface="Consolas" panose="020B0609020204030204" pitchFamily="49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3990454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</TotalTime>
  <Words>852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Rockwell</vt:lpstr>
      <vt:lpstr>Rockwell Condensed</vt:lpstr>
      <vt:lpstr>Söhne</vt:lpstr>
      <vt:lpstr>Wingdings</vt:lpstr>
      <vt:lpstr>Wood Type</vt:lpstr>
      <vt:lpstr>Enhancing Naive Bayes Algorithm for Name Gender Classification</vt:lpstr>
      <vt:lpstr>Introduction</vt:lpstr>
      <vt:lpstr>Splitting the Names Corpus</vt:lpstr>
      <vt:lpstr>Example Name Gender Classifier</vt:lpstr>
      <vt:lpstr>Improving the Classifier</vt:lpstr>
      <vt:lpstr>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Jadhav</dc:creator>
  <cp:lastModifiedBy>Mohit Jadhav</cp:lastModifiedBy>
  <cp:revision>1</cp:revision>
  <dcterms:created xsi:type="dcterms:W3CDTF">2023-04-18T13:15:07Z</dcterms:created>
  <dcterms:modified xsi:type="dcterms:W3CDTF">2023-04-20T11:39:25Z</dcterms:modified>
</cp:coreProperties>
</file>