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9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1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20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1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2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B7512E-88D0-49CD-B4D0-8E72B5C3DB8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2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DB8BD-E4C9-4F25-9B49-F4DC668E5F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1" r="-1" b="20919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C4E4A-7C33-4453-9749-A20D78476688}"/>
              </a:ext>
            </a:extLst>
          </p:cNvPr>
          <p:cNvSpPr txBox="1"/>
          <p:nvPr/>
        </p:nvSpPr>
        <p:spPr>
          <a:xfrm>
            <a:off x="636916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TEAM 3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923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52D0-434D-4F11-A899-C11A24C7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32AB1-C756-4CE0-8434-A05EBF219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About the Company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DA9A6B-9E6F-4DAA-91CC-C58BE441CFA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ANT is a 10 year old organization with 400 employees, most of whom are long-distance truck drivers. ANT’s primary business is to provide long distance trucking services of all general and non-specialized cargo types (excluding any HAZMAT cargo) in the western United States ANT has licensure and approval for transport in 14 states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A50892-A5B9-4F6F-924B-659454818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A871AB-6E4F-4EC4-B72D-2A0E58FBDEB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Accidents caused by large trucks remain one of the leading causes of injuries and deaths in the United States. The objective is identifying dangerous commercial truck drivers nationwide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5542D2-70B5-4060-A252-3052B4C78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/>
              <a:t>Problem Statement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789B0A-2DBE-4F83-9C8A-5A7353A12BF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Which truck has the highest risk factor based on geographic location and time?</a:t>
            </a:r>
          </a:p>
        </p:txBody>
      </p:sp>
    </p:spTree>
    <p:extLst>
      <p:ext uri="{BB962C8B-B14F-4D97-AF65-F5344CB8AC3E}">
        <p14:creationId xmlns:p14="http://schemas.microsoft.com/office/powerpoint/2010/main" val="218941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4782FF-EF49-4912-9AB5-78D341E7CFC4}"/>
              </a:ext>
            </a:extLst>
          </p:cNvPr>
          <p:cNvSpPr txBox="1"/>
          <p:nvPr/>
        </p:nvSpPr>
        <p:spPr>
          <a:xfrm>
            <a:off x="428625" y="428625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235059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D8580B-83BD-4F5B-863A-AC6F7B462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9" t="20426" r="56221" b="9023"/>
          <a:stretch/>
        </p:blipFill>
        <p:spPr>
          <a:xfrm>
            <a:off x="666749" y="150333"/>
            <a:ext cx="4956046" cy="2971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2ADC3-C0B7-4ECF-AD15-3BB0F8509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661498" y="4098412"/>
            <a:ext cx="3403403" cy="2645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004916-59FF-43CE-B0AC-D8CD2AAE1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98549" y="4098412"/>
            <a:ext cx="2863749" cy="26477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F5B2AD-6DCE-4199-8F70-030C79F0B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30910" y="3377526"/>
            <a:ext cx="4757346" cy="3330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7F474-AEF7-483D-B657-004003733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52896" y="140806"/>
            <a:ext cx="5172353" cy="29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4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FB1DC-8059-4913-A385-04833A82C1C6}"/>
              </a:ext>
            </a:extLst>
          </p:cNvPr>
          <p:cNvSpPr/>
          <p:nvPr/>
        </p:nvSpPr>
        <p:spPr>
          <a:xfrm>
            <a:off x="3995855" y="3429000"/>
            <a:ext cx="5603758" cy="1672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241DC3-A918-4880-BABD-2828EBD33DA7}"/>
              </a:ext>
            </a:extLst>
          </p:cNvPr>
          <p:cNvSpPr/>
          <p:nvPr/>
        </p:nvSpPr>
        <p:spPr>
          <a:xfrm>
            <a:off x="465061" y="832939"/>
            <a:ext cx="71548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26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ANT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Jain</dc:creator>
  <cp:lastModifiedBy>Mohit Jain</cp:lastModifiedBy>
  <cp:revision>2</cp:revision>
  <dcterms:created xsi:type="dcterms:W3CDTF">2020-04-16T23:32:40Z</dcterms:created>
  <dcterms:modified xsi:type="dcterms:W3CDTF">2020-04-16T23:34:04Z</dcterms:modified>
</cp:coreProperties>
</file>