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5" r:id="rId4"/>
    <p:sldId id="271" r:id="rId5"/>
    <p:sldId id="270" r:id="rId6"/>
    <p:sldId id="264" r:id="rId7"/>
    <p:sldId id="262" r:id="rId8"/>
    <p:sldId id="261" r:id="rId9"/>
    <p:sldId id="258" r:id="rId10"/>
    <p:sldId id="259" r:id="rId11"/>
    <p:sldId id="263" r:id="rId12"/>
    <p:sldId id="276" r:id="rId13"/>
    <p:sldId id="279" r:id="rId14"/>
    <p:sldId id="278" r:id="rId15"/>
    <p:sldId id="281" r:id="rId16"/>
    <p:sldId id="272" r:id="rId17"/>
    <p:sldId id="274" r:id="rId18"/>
    <p:sldId id="273" r:id="rId19"/>
    <p:sldId id="266" r:id="rId20"/>
    <p:sldId id="267" r:id="rId21"/>
    <p:sldId id="268" r:id="rId22"/>
    <p:sldId id="269" r:id="rId23"/>
    <p:sldId id="275" r:id="rId24"/>
    <p:sldId id="277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Linnley L" initials="SLL" lastIdx="0" clrIdx="0">
    <p:extLst>
      <p:ext uri="{19B8F6BF-5375-455C-9EA6-DF929625EA0E}">
        <p15:presenceInfo xmlns:p15="http://schemas.microsoft.com/office/powerpoint/2012/main" userId="S::Linnley.Smith@usfoods.com::57162789-5b17-4c90-9fd8-67417ca7de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FF"/>
    <a:srgbClr val="00495E"/>
    <a:srgbClr val="9EE3F7"/>
    <a:srgbClr val="01ACBB"/>
    <a:srgbClr val="4BB048"/>
    <a:srgbClr val="9FE2F7"/>
    <a:srgbClr val="FFFFFF"/>
    <a:srgbClr val="9CBEBD"/>
    <a:srgbClr val="17849E"/>
    <a:srgbClr val="012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970AD-5ADD-4449-A7DB-8C5023BDDF32}" v="307" dt="2018-11-30T00:39:41.747"/>
    <p1510:client id="{E1A1943B-7C7E-43FA-BE15-CDEC4F667075}" v="485" dt="2018-11-29T03:08:07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2846C3D3-C64E-4B36-8258-654019151AFF}"/>
    <pc:docChg chg="modSld">
      <pc:chgData name="Guest User" userId="" providerId="Windows Live" clId="Web-{2846C3D3-C64E-4B36-8258-654019151AFF}" dt="2018-11-27T01:29:34.534" v="64" actId="1076"/>
      <pc:docMkLst>
        <pc:docMk/>
      </pc:docMkLst>
      <pc:sldChg chg="addSp delSp modSp">
        <pc:chgData name="Guest User" userId="" providerId="Windows Live" clId="Web-{2846C3D3-C64E-4B36-8258-654019151AFF}" dt="2018-11-27T01:24:27.611" v="8"/>
        <pc:sldMkLst>
          <pc:docMk/>
          <pc:sldMk cId="586713162" sldId="256"/>
        </pc:sldMkLst>
        <pc:picChg chg="add del mod">
          <ac:chgData name="Guest User" userId="" providerId="Windows Live" clId="Web-{2846C3D3-C64E-4B36-8258-654019151AFF}" dt="2018-11-27T01:22:30.189" v="3"/>
          <ac:picMkLst>
            <pc:docMk/>
            <pc:sldMk cId="586713162" sldId="256"/>
            <ac:picMk id="4" creationId="{D5D937A3-C61A-4B85-95F9-977F8CBCB250}"/>
          </ac:picMkLst>
        </pc:picChg>
        <pc:picChg chg="add mod">
          <ac:chgData name="Guest User" userId="" providerId="Windows Live" clId="Web-{2846C3D3-C64E-4B36-8258-654019151AFF}" dt="2018-11-27T01:24:27.611" v="8"/>
          <ac:picMkLst>
            <pc:docMk/>
            <pc:sldMk cId="586713162" sldId="256"/>
            <ac:picMk id="8" creationId="{5F145C5D-33B3-469D-B64B-0817191E56F6}"/>
          </ac:picMkLst>
        </pc:picChg>
      </pc:sldChg>
      <pc:sldChg chg="addSp">
        <pc:chgData name="Guest User" userId="" providerId="Windows Live" clId="Web-{2846C3D3-C64E-4B36-8258-654019151AFF}" dt="2018-11-27T01:25:13.768" v="19"/>
        <pc:sldMkLst>
          <pc:docMk/>
          <pc:sldMk cId="89729017" sldId="258"/>
        </pc:sldMkLst>
        <pc:picChg chg="add">
          <ac:chgData name="Guest User" userId="" providerId="Windows Live" clId="Web-{2846C3D3-C64E-4B36-8258-654019151AFF}" dt="2018-11-27T01:25:13.768" v="19"/>
          <ac:picMkLst>
            <pc:docMk/>
            <pc:sldMk cId="89729017" sldId="258"/>
            <ac:picMk id="15" creationId="{E6A9A0AB-BBAE-40A1-9B53-818C3EC4D36F}"/>
          </ac:picMkLst>
        </pc:picChg>
      </pc:sldChg>
      <pc:sldChg chg="addSp">
        <pc:chgData name="Guest User" userId="" providerId="Windows Live" clId="Web-{2846C3D3-C64E-4B36-8258-654019151AFF}" dt="2018-11-27T01:25:15.721" v="20"/>
        <pc:sldMkLst>
          <pc:docMk/>
          <pc:sldMk cId="1484228963" sldId="259"/>
        </pc:sldMkLst>
        <pc:picChg chg="add">
          <ac:chgData name="Guest User" userId="" providerId="Windows Live" clId="Web-{2846C3D3-C64E-4B36-8258-654019151AFF}" dt="2018-11-27T01:25:15.721" v="20"/>
          <ac:picMkLst>
            <pc:docMk/>
            <pc:sldMk cId="1484228963" sldId="259"/>
            <ac:picMk id="20" creationId="{A61228E3-3986-4C30-A48F-5E18C185A1CD}"/>
          </ac:picMkLst>
        </pc:picChg>
      </pc:sldChg>
      <pc:sldChg chg="addSp">
        <pc:chgData name="Guest User" userId="" providerId="Windows Live" clId="Web-{2846C3D3-C64E-4B36-8258-654019151AFF}" dt="2018-11-27T01:25:11.596" v="18"/>
        <pc:sldMkLst>
          <pc:docMk/>
          <pc:sldMk cId="2820123516" sldId="261"/>
        </pc:sldMkLst>
        <pc:picChg chg="add">
          <ac:chgData name="Guest User" userId="" providerId="Windows Live" clId="Web-{2846C3D3-C64E-4B36-8258-654019151AFF}" dt="2018-11-27T01:25:11.596" v="18"/>
          <ac:picMkLst>
            <pc:docMk/>
            <pc:sldMk cId="2820123516" sldId="261"/>
            <ac:picMk id="12" creationId="{2E6157CB-C29F-4A41-ABDC-E306DF5BF9B8}"/>
          </ac:picMkLst>
        </pc:picChg>
      </pc:sldChg>
      <pc:sldChg chg="addSp">
        <pc:chgData name="Guest User" userId="" providerId="Windows Live" clId="Web-{2846C3D3-C64E-4B36-8258-654019151AFF}" dt="2018-11-27T01:25:08.549" v="17"/>
        <pc:sldMkLst>
          <pc:docMk/>
          <pc:sldMk cId="2479500632" sldId="262"/>
        </pc:sldMkLst>
        <pc:picChg chg="add">
          <ac:chgData name="Guest User" userId="" providerId="Windows Live" clId="Web-{2846C3D3-C64E-4B36-8258-654019151AFF}" dt="2018-11-27T01:25:08.549" v="17"/>
          <ac:picMkLst>
            <pc:docMk/>
            <pc:sldMk cId="2479500632" sldId="262"/>
            <ac:picMk id="4" creationId="{2541F43F-EA68-4C67-A588-C7473FA0A0E1}"/>
          </ac:picMkLst>
        </pc:picChg>
      </pc:sldChg>
      <pc:sldChg chg="addSp">
        <pc:chgData name="Guest User" userId="" providerId="Windows Live" clId="Web-{2846C3D3-C64E-4B36-8258-654019151AFF}" dt="2018-11-27T01:25:18.112" v="21"/>
        <pc:sldMkLst>
          <pc:docMk/>
          <pc:sldMk cId="2904331916" sldId="263"/>
        </pc:sldMkLst>
        <pc:picChg chg="add">
          <ac:chgData name="Guest User" userId="" providerId="Windows Live" clId="Web-{2846C3D3-C64E-4B36-8258-654019151AFF}" dt="2018-11-27T01:25:18.112" v="21"/>
          <ac:picMkLst>
            <pc:docMk/>
            <pc:sldMk cId="2904331916" sldId="263"/>
            <ac:picMk id="3" creationId="{6DEFC736-9082-4336-8C63-ECCAC83A9E88}"/>
          </ac:picMkLst>
        </pc:picChg>
      </pc:sldChg>
      <pc:sldChg chg="addSp">
        <pc:chgData name="Guest User" userId="" providerId="Windows Live" clId="Web-{2846C3D3-C64E-4B36-8258-654019151AFF}" dt="2018-11-27T01:25:05.643" v="16"/>
        <pc:sldMkLst>
          <pc:docMk/>
          <pc:sldMk cId="1790190832" sldId="264"/>
        </pc:sldMkLst>
        <pc:picChg chg="add">
          <ac:chgData name="Guest User" userId="" providerId="Windows Live" clId="Web-{2846C3D3-C64E-4B36-8258-654019151AFF}" dt="2018-11-27T01:25:05.643" v="16"/>
          <ac:picMkLst>
            <pc:docMk/>
            <pc:sldMk cId="1790190832" sldId="264"/>
            <ac:picMk id="3" creationId="{6AAE8638-7979-4262-8600-0676800D7635}"/>
          </ac:picMkLst>
        </pc:picChg>
      </pc:sldChg>
      <pc:sldChg chg="addSp modSp">
        <pc:chgData name="Guest User" userId="" providerId="Windows Live" clId="Web-{2846C3D3-C64E-4B36-8258-654019151AFF}" dt="2018-11-27T01:24:58.440" v="13" actId="1076"/>
        <pc:sldMkLst>
          <pc:docMk/>
          <pc:sldMk cId="630770551" sldId="265"/>
        </pc:sldMkLst>
        <pc:picChg chg="add mod">
          <ac:chgData name="Guest User" userId="" providerId="Windows Live" clId="Web-{2846C3D3-C64E-4B36-8258-654019151AFF}" dt="2018-11-27T01:24:58.440" v="13" actId="1076"/>
          <ac:picMkLst>
            <pc:docMk/>
            <pc:sldMk cId="630770551" sldId="265"/>
            <ac:picMk id="3" creationId="{85AD27DB-67FB-4082-9C38-9C6C9CDA0DD1}"/>
          </ac:picMkLst>
        </pc:picChg>
      </pc:sldChg>
      <pc:sldChg chg="addSp">
        <pc:chgData name="Guest User" userId="" providerId="Windows Live" clId="Web-{2846C3D3-C64E-4B36-8258-654019151AFF}" dt="2018-11-27T01:25:28.518" v="25"/>
        <pc:sldMkLst>
          <pc:docMk/>
          <pc:sldMk cId="755339520" sldId="266"/>
        </pc:sldMkLst>
        <pc:picChg chg="add">
          <ac:chgData name="Guest User" userId="" providerId="Windows Live" clId="Web-{2846C3D3-C64E-4B36-8258-654019151AFF}" dt="2018-11-27T01:25:28.518" v="25"/>
          <ac:picMkLst>
            <pc:docMk/>
            <pc:sldMk cId="755339520" sldId="266"/>
            <ac:picMk id="3" creationId="{B2412840-BB99-459D-B55E-1FE5D98A2A9B}"/>
          </ac:picMkLst>
        </pc:picChg>
      </pc:sldChg>
      <pc:sldChg chg="addSp">
        <pc:chgData name="Guest User" userId="" providerId="Windows Live" clId="Web-{2846C3D3-C64E-4B36-8258-654019151AFF}" dt="2018-11-27T01:25:31.940" v="26"/>
        <pc:sldMkLst>
          <pc:docMk/>
          <pc:sldMk cId="3629223727" sldId="267"/>
        </pc:sldMkLst>
        <pc:picChg chg="add">
          <ac:chgData name="Guest User" userId="" providerId="Windows Live" clId="Web-{2846C3D3-C64E-4B36-8258-654019151AFF}" dt="2018-11-27T01:25:31.940" v="26"/>
          <ac:picMkLst>
            <pc:docMk/>
            <pc:sldMk cId="3629223727" sldId="267"/>
            <ac:picMk id="3" creationId="{64049830-E0B4-4036-B928-B012A868076A}"/>
          </ac:picMkLst>
        </pc:picChg>
      </pc:sldChg>
      <pc:sldChg chg="addSp">
        <pc:chgData name="Guest User" userId="" providerId="Windows Live" clId="Web-{2846C3D3-C64E-4B36-8258-654019151AFF}" dt="2018-11-27T01:25:34.221" v="27"/>
        <pc:sldMkLst>
          <pc:docMk/>
          <pc:sldMk cId="3800260836" sldId="268"/>
        </pc:sldMkLst>
        <pc:picChg chg="add">
          <ac:chgData name="Guest User" userId="" providerId="Windows Live" clId="Web-{2846C3D3-C64E-4B36-8258-654019151AFF}" dt="2018-11-27T01:25:34.221" v="27"/>
          <ac:picMkLst>
            <pc:docMk/>
            <pc:sldMk cId="3800260836" sldId="268"/>
            <ac:picMk id="3" creationId="{9B1320F0-F575-4B1D-A044-6EF294880D2F}"/>
          </ac:picMkLst>
        </pc:picChg>
      </pc:sldChg>
      <pc:sldChg chg="addSp">
        <pc:chgData name="Guest User" userId="" providerId="Windows Live" clId="Web-{2846C3D3-C64E-4B36-8258-654019151AFF}" dt="2018-11-27T01:25:35.815" v="28"/>
        <pc:sldMkLst>
          <pc:docMk/>
          <pc:sldMk cId="1920446897" sldId="269"/>
        </pc:sldMkLst>
        <pc:picChg chg="add">
          <ac:chgData name="Guest User" userId="" providerId="Windows Live" clId="Web-{2846C3D3-C64E-4B36-8258-654019151AFF}" dt="2018-11-27T01:25:35.815" v="28"/>
          <ac:picMkLst>
            <pc:docMk/>
            <pc:sldMk cId="1920446897" sldId="269"/>
            <ac:picMk id="3" creationId="{D1F826FE-A346-4A03-8741-24E9798A5CF7}"/>
          </ac:picMkLst>
        </pc:picChg>
      </pc:sldChg>
      <pc:sldChg chg="addSp">
        <pc:chgData name="Guest User" userId="" providerId="Windows Live" clId="Web-{2846C3D3-C64E-4B36-8258-654019151AFF}" dt="2018-11-27T01:25:02.736" v="15"/>
        <pc:sldMkLst>
          <pc:docMk/>
          <pc:sldMk cId="4045330735" sldId="270"/>
        </pc:sldMkLst>
        <pc:picChg chg="add">
          <ac:chgData name="Guest User" userId="" providerId="Windows Live" clId="Web-{2846C3D3-C64E-4B36-8258-654019151AFF}" dt="2018-11-27T01:25:02.736" v="15"/>
          <ac:picMkLst>
            <pc:docMk/>
            <pc:sldMk cId="4045330735" sldId="270"/>
            <ac:picMk id="3" creationId="{6AED3606-D7C4-45DB-B899-CA0BFE675DE9}"/>
          </ac:picMkLst>
        </pc:picChg>
      </pc:sldChg>
      <pc:sldChg chg="addSp">
        <pc:chgData name="Guest User" userId="" providerId="Windows Live" clId="Web-{2846C3D3-C64E-4B36-8258-654019151AFF}" dt="2018-11-27T01:25:00.002" v="14"/>
        <pc:sldMkLst>
          <pc:docMk/>
          <pc:sldMk cId="3886063172" sldId="271"/>
        </pc:sldMkLst>
        <pc:picChg chg="add">
          <ac:chgData name="Guest User" userId="" providerId="Windows Live" clId="Web-{2846C3D3-C64E-4B36-8258-654019151AFF}" dt="2018-11-27T01:25:00.002" v="14"/>
          <ac:picMkLst>
            <pc:docMk/>
            <pc:sldMk cId="3886063172" sldId="271"/>
            <ac:picMk id="3" creationId="{4E65ED45-9B4A-4456-A88D-5E4AB34CDF02}"/>
          </ac:picMkLst>
        </pc:picChg>
      </pc:sldChg>
      <pc:sldChg chg="addSp">
        <pc:chgData name="Guest User" userId="" providerId="Windows Live" clId="Web-{2846C3D3-C64E-4B36-8258-654019151AFF}" dt="2018-11-27T01:25:21.033" v="22"/>
        <pc:sldMkLst>
          <pc:docMk/>
          <pc:sldMk cId="4181907674" sldId="272"/>
        </pc:sldMkLst>
        <pc:picChg chg="add">
          <ac:chgData name="Guest User" userId="" providerId="Windows Live" clId="Web-{2846C3D3-C64E-4B36-8258-654019151AFF}" dt="2018-11-27T01:25:21.033" v="22"/>
          <ac:picMkLst>
            <pc:docMk/>
            <pc:sldMk cId="4181907674" sldId="272"/>
            <ac:picMk id="3" creationId="{1E12FCFE-3DDB-41AB-895D-22D6745082B9}"/>
          </ac:picMkLst>
        </pc:picChg>
      </pc:sldChg>
      <pc:sldChg chg="addSp">
        <pc:chgData name="Guest User" userId="" providerId="Windows Live" clId="Web-{2846C3D3-C64E-4B36-8258-654019151AFF}" dt="2018-11-27T01:25:23.408" v="23"/>
        <pc:sldMkLst>
          <pc:docMk/>
          <pc:sldMk cId="3474476330" sldId="273"/>
        </pc:sldMkLst>
        <pc:picChg chg="add">
          <ac:chgData name="Guest User" userId="" providerId="Windows Live" clId="Web-{2846C3D3-C64E-4B36-8258-654019151AFF}" dt="2018-11-27T01:25:23.408" v="23"/>
          <ac:picMkLst>
            <pc:docMk/>
            <pc:sldMk cId="3474476330" sldId="273"/>
            <ac:picMk id="3" creationId="{6C32CB20-7CFF-4EA7-8F2C-94D478AAC8AC}"/>
          </ac:picMkLst>
        </pc:picChg>
      </pc:sldChg>
      <pc:sldChg chg="addSp">
        <pc:chgData name="Guest User" userId="" providerId="Windows Live" clId="Web-{2846C3D3-C64E-4B36-8258-654019151AFF}" dt="2018-11-27T01:25:26.018" v="24"/>
        <pc:sldMkLst>
          <pc:docMk/>
          <pc:sldMk cId="3148780152" sldId="274"/>
        </pc:sldMkLst>
        <pc:picChg chg="add">
          <ac:chgData name="Guest User" userId="" providerId="Windows Live" clId="Web-{2846C3D3-C64E-4B36-8258-654019151AFF}" dt="2018-11-27T01:25:26.018" v="24"/>
          <ac:picMkLst>
            <pc:docMk/>
            <pc:sldMk cId="3148780152" sldId="274"/>
            <ac:picMk id="3" creationId="{78E05A2D-C3CB-4E8E-8B02-97C8ECC8C10B}"/>
          </ac:picMkLst>
        </pc:picChg>
      </pc:sldChg>
      <pc:sldChg chg="addSp delSp modSp">
        <pc:chgData name="Guest User" userId="" providerId="Windows Live" clId="Web-{2846C3D3-C64E-4B36-8258-654019151AFF}" dt="2018-11-27T01:29:34.534" v="64" actId="1076"/>
        <pc:sldMkLst>
          <pc:docMk/>
          <pc:sldMk cId="2279465639" sldId="275"/>
        </pc:sldMkLst>
        <pc:spChg chg="add mod">
          <ac:chgData name="Guest User" userId="" providerId="Windows Live" clId="Web-{2846C3D3-C64E-4B36-8258-654019151AFF}" dt="2018-11-27T01:29:34.534" v="64" actId="1076"/>
          <ac:spMkLst>
            <pc:docMk/>
            <pc:sldMk cId="2279465639" sldId="275"/>
            <ac:spMk id="11" creationId="{4DAC3B6F-C17F-4799-B25E-BCC9CE591500}"/>
          </ac:spMkLst>
        </pc:spChg>
        <pc:picChg chg="add mod">
          <ac:chgData name="Guest User" userId="" providerId="Windows Live" clId="Web-{2846C3D3-C64E-4B36-8258-654019151AFF}" dt="2018-11-27T01:29:24.363" v="62" actId="1076"/>
          <ac:picMkLst>
            <pc:docMk/>
            <pc:sldMk cId="2279465639" sldId="275"/>
            <ac:picMk id="4" creationId="{BB99EF77-FFDF-4CBD-9F4D-7645D906FC8D}"/>
          </ac:picMkLst>
        </pc:picChg>
        <pc:picChg chg="del">
          <ac:chgData name="Guest User" userId="" providerId="Windows Live" clId="Web-{2846C3D3-C64E-4B36-8258-654019151AFF}" dt="2018-11-27T01:28:21.519" v="34"/>
          <ac:picMkLst>
            <pc:docMk/>
            <pc:sldMk cId="2279465639" sldId="275"/>
            <ac:picMk id="7" creationId="{9CD905A0-48D7-4770-A4F0-7E07C401B1EE}"/>
          </ac:picMkLst>
        </pc:picChg>
        <pc:picChg chg="add del">
          <ac:chgData name="Guest User" userId="" providerId="Windows Live" clId="Web-{2846C3D3-C64E-4B36-8258-654019151AFF}" dt="2018-11-27T01:28:33.269" v="38"/>
          <ac:picMkLst>
            <pc:docMk/>
            <pc:sldMk cId="2279465639" sldId="275"/>
            <ac:picMk id="9" creationId="{79E23E5A-E631-4059-8F4C-36660DE6922A}"/>
          </ac:picMkLst>
        </pc:picChg>
      </pc:sldChg>
    </pc:docChg>
  </pc:docChgLst>
  <pc:docChgLst>
    <pc:chgData name="Linnley Smith" userId="6cf058ee74013b38" providerId="Windows Live" clId="Web-{E1A1943B-7C7E-43FA-BE15-CDEC4F667075}"/>
    <pc:docChg chg="modSld">
      <pc:chgData name="Linnley Smith" userId="6cf058ee74013b38" providerId="Windows Live" clId="Web-{E1A1943B-7C7E-43FA-BE15-CDEC4F667075}" dt="2018-11-29T03:07:47.183" v="399"/>
      <pc:docMkLst>
        <pc:docMk/>
      </pc:docMkLst>
      <pc:sldChg chg="addSp delSp modSp">
        <pc:chgData name="Linnley Smith" userId="6cf058ee74013b38" providerId="Windows Live" clId="Web-{E1A1943B-7C7E-43FA-BE15-CDEC4F667075}" dt="2018-11-29T03:07:47.183" v="399"/>
        <pc:sldMkLst>
          <pc:docMk/>
          <pc:sldMk cId="3474476330" sldId="273"/>
        </pc:sldMkLst>
        <pc:graphicFrameChg chg="add del mod">
          <ac:chgData name="Linnley Smith" userId="6cf058ee74013b38" providerId="Windows Live" clId="Web-{E1A1943B-7C7E-43FA-BE15-CDEC4F667075}" dt="2018-11-29T03:01:37.805" v="1"/>
          <ac:graphicFrameMkLst>
            <pc:docMk/>
            <pc:sldMk cId="3474476330" sldId="273"/>
            <ac:graphicFrameMk id="5" creationId="{C9FC919E-603C-486B-BE0B-7E03B52EE619}"/>
          </ac:graphicFrameMkLst>
        </pc:graphicFrameChg>
        <pc:graphicFrameChg chg="add del mod">
          <ac:chgData name="Linnley Smith" userId="6cf058ee74013b38" providerId="Windows Live" clId="Web-{E1A1943B-7C7E-43FA-BE15-CDEC4F667075}" dt="2018-11-29T03:01:55.352" v="3"/>
          <ac:graphicFrameMkLst>
            <pc:docMk/>
            <pc:sldMk cId="3474476330" sldId="273"/>
            <ac:graphicFrameMk id="7" creationId="{C8F6C710-5453-432E-9FD5-F4C2F04E74B3}"/>
          </ac:graphicFrameMkLst>
        </pc:graphicFrameChg>
        <pc:graphicFrameChg chg="mod modGraphic">
          <ac:chgData name="Linnley Smith" userId="6cf058ee74013b38" providerId="Windows Live" clId="Web-{E1A1943B-7C7E-43FA-BE15-CDEC4F667075}" dt="2018-11-29T03:07:47.183" v="399"/>
          <ac:graphicFrameMkLst>
            <pc:docMk/>
            <pc:sldMk cId="3474476330" sldId="273"/>
            <ac:graphicFrameMk id="10" creationId="{86EDDA0E-FB5E-4ED5-A4D4-B8F956074F54}"/>
          </ac:graphicFrameMkLst>
        </pc:graphicFrameChg>
      </pc:sldChg>
    </pc:docChg>
  </pc:docChgLst>
  <pc:docChgLst>
    <pc:chgData name="Linnley Smith" userId="6cf058ee74013b38" providerId="Windows Live" clId="Web-{6A198D2C-79B4-4E41-AE68-57EA8AB5A18F}"/>
    <pc:docChg chg="modSld">
      <pc:chgData name="Linnley Smith" userId="6cf058ee74013b38" providerId="Windows Live" clId="Web-{6A198D2C-79B4-4E41-AE68-57EA8AB5A18F}" dt="2018-11-27T01:21:11.199" v="12" actId="20577"/>
      <pc:docMkLst>
        <pc:docMk/>
      </pc:docMkLst>
      <pc:sldChg chg="modSp">
        <pc:chgData name="Linnley Smith" userId="6cf058ee74013b38" providerId="Windows Live" clId="Web-{6A198D2C-79B4-4E41-AE68-57EA8AB5A18F}" dt="2018-11-27T01:19:58.199" v="0"/>
        <pc:sldMkLst>
          <pc:docMk/>
          <pc:sldMk cId="1790190832" sldId="264"/>
        </pc:sldMkLst>
        <pc:spChg chg="ord">
          <ac:chgData name="Linnley Smith" userId="6cf058ee74013b38" providerId="Windows Live" clId="Web-{6A198D2C-79B4-4E41-AE68-57EA8AB5A18F}" dt="2018-11-27T01:19:58.199" v="0"/>
          <ac:spMkLst>
            <pc:docMk/>
            <pc:sldMk cId="1790190832" sldId="264"/>
            <ac:spMk id="17" creationId="{CA8250E7-D681-4853-AB1E-E5B4D267EE90}"/>
          </ac:spMkLst>
        </pc:spChg>
      </pc:sldChg>
      <pc:sldChg chg="modSp">
        <pc:chgData name="Linnley Smith" userId="6cf058ee74013b38" providerId="Windows Live" clId="Web-{6A198D2C-79B4-4E41-AE68-57EA8AB5A18F}" dt="2018-11-27T01:21:11.199" v="11" actId="20577"/>
        <pc:sldMkLst>
          <pc:docMk/>
          <pc:sldMk cId="4181907674" sldId="272"/>
        </pc:sldMkLst>
        <pc:spChg chg="mod">
          <ac:chgData name="Linnley Smith" userId="6cf058ee74013b38" providerId="Windows Live" clId="Web-{6A198D2C-79B4-4E41-AE68-57EA8AB5A18F}" dt="2018-11-27T01:21:11.199" v="11" actId="20577"/>
          <ac:spMkLst>
            <pc:docMk/>
            <pc:sldMk cId="4181907674" sldId="272"/>
            <ac:spMk id="2" creationId="{B9C4BC53-2B67-4A18-BE6C-999BC35C992E}"/>
          </ac:spMkLst>
        </pc:spChg>
      </pc:sldChg>
      <pc:sldChg chg="modSp">
        <pc:chgData name="Linnley Smith" userId="6cf058ee74013b38" providerId="Windows Live" clId="Web-{6A198D2C-79B4-4E41-AE68-57EA8AB5A18F}" dt="2018-11-27T01:20:40.043" v="3" actId="20577"/>
        <pc:sldMkLst>
          <pc:docMk/>
          <pc:sldMk cId="3474476330" sldId="273"/>
        </pc:sldMkLst>
        <pc:spChg chg="mod">
          <ac:chgData name="Linnley Smith" userId="6cf058ee74013b38" providerId="Windows Live" clId="Web-{6A198D2C-79B4-4E41-AE68-57EA8AB5A18F}" dt="2018-11-27T01:20:40.043" v="3" actId="20577"/>
          <ac:spMkLst>
            <pc:docMk/>
            <pc:sldMk cId="3474476330" sldId="273"/>
            <ac:spMk id="2" creationId="{B9C4BC53-2B67-4A18-BE6C-999BC35C992E}"/>
          </ac:spMkLst>
        </pc:spChg>
      </pc:sldChg>
      <pc:sldChg chg="modSp">
        <pc:chgData name="Linnley Smith" userId="6cf058ee74013b38" providerId="Windows Live" clId="Web-{6A198D2C-79B4-4E41-AE68-57EA8AB5A18F}" dt="2018-11-27T01:20:57.387" v="7" actId="20577"/>
        <pc:sldMkLst>
          <pc:docMk/>
          <pc:sldMk cId="3148780152" sldId="274"/>
        </pc:sldMkLst>
        <pc:spChg chg="mod">
          <ac:chgData name="Linnley Smith" userId="6cf058ee74013b38" providerId="Windows Live" clId="Web-{6A198D2C-79B4-4E41-AE68-57EA8AB5A18F}" dt="2018-11-27T01:20:57.387" v="7" actId="20577"/>
          <ac:spMkLst>
            <pc:docMk/>
            <pc:sldMk cId="3148780152" sldId="274"/>
            <ac:spMk id="2" creationId="{B9C4BC53-2B67-4A18-BE6C-999BC35C992E}"/>
          </ac:spMkLst>
        </pc:spChg>
      </pc:sldChg>
    </pc:docChg>
  </pc:docChgLst>
  <pc:docChgLst>
    <pc:chgData name="Linnley Smith" userId="6cf058ee74013b38" providerId="Windows Live" clId="Web-{91EAFF18-495B-4B79-A06E-3BA3BC86F9AA}"/>
    <pc:docChg chg="modSld">
      <pc:chgData name="Linnley Smith" userId="6cf058ee74013b38" providerId="Windows Live" clId="Web-{91EAFF18-495B-4B79-A06E-3BA3BC86F9AA}" dt="2018-11-27T22:20:58.306" v="218" actId="20577"/>
      <pc:docMkLst>
        <pc:docMk/>
      </pc:docMkLst>
      <pc:sldChg chg="addSp delSp modSp">
        <pc:chgData name="Linnley Smith" userId="6cf058ee74013b38" providerId="Windows Live" clId="Web-{91EAFF18-495B-4B79-A06E-3BA3BC86F9AA}" dt="2018-11-27T22:20:58.306" v="217" actId="20577"/>
        <pc:sldMkLst>
          <pc:docMk/>
          <pc:sldMk cId="533716911" sldId="276"/>
        </pc:sldMkLst>
        <pc:spChg chg="del">
          <ac:chgData name="Linnley Smith" userId="6cf058ee74013b38" providerId="Windows Live" clId="Web-{91EAFF18-495B-4B79-A06E-3BA3BC86F9AA}" dt="2018-11-27T21:55:58.091" v="0"/>
          <ac:spMkLst>
            <pc:docMk/>
            <pc:sldMk cId="533716911" sldId="276"/>
            <ac:spMk id="5" creationId="{2133C0CC-1DB3-4ED8-8C00-33B47A124B30}"/>
          </ac:spMkLst>
        </pc:spChg>
        <pc:spChg chg="add del mod">
          <ac:chgData name="Linnley Smith" userId="6cf058ee74013b38" providerId="Windows Live" clId="Web-{91EAFF18-495B-4B79-A06E-3BA3BC86F9AA}" dt="2018-11-27T21:58:16.682" v="9"/>
          <ac:spMkLst>
            <pc:docMk/>
            <pc:sldMk cId="533716911" sldId="276"/>
            <ac:spMk id="12" creationId="{10A783AD-909B-4F12-8828-FE6BD60BB105}"/>
          </ac:spMkLst>
        </pc:spChg>
        <pc:spChg chg="add mod">
          <ac:chgData name="Linnley Smith" userId="6cf058ee74013b38" providerId="Windows Live" clId="Web-{91EAFF18-495B-4B79-A06E-3BA3BC86F9AA}" dt="2018-11-27T22:20:58.306" v="217" actId="20577"/>
          <ac:spMkLst>
            <pc:docMk/>
            <pc:sldMk cId="533716911" sldId="276"/>
            <ac:spMk id="15" creationId="{C4EF87A4-61E6-4A8C-9340-DD6B9FA2FF72}"/>
          </ac:spMkLst>
        </pc:spChg>
        <pc:spChg chg="add mod">
          <ac:chgData name="Linnley Smith" userId="6cf058ee74013b38" providerId="Windows Live" clId="Web-{91EAFF18-495B-4B79-A06E-3BA3BC86F9AA}" dt="2018-11-27T22:02:21.245" v="57" actId="20577"/>
          <ac:spMkLst>
            <pc:docMk/>
            <pc:sldMk cId="533716911" sldId="276"/>
            <ac:spMk id="18" creationId="{5F7AEABC-035E-4FA0-8AC0-E38085FE4C0D}"/>
          </ac:spMkLst>
        </pc:spChg>
        <pc:picChg chg="add del mod ord">
          <ac:chgData name="Linnley Smith" userId="6cf058ee74013b38" providerId="Windows Live" clId="Web-{91EAFF18-495B-4B79-A06E-3BA3BC86F9AA}" dt="2018-11-27T21:57:38.745" v="8"/>
          <ac:picMkLst>
            <pc:docMk/>
            <pc:sldMk cId="533716911" sldId="276"/>
            <ac:picMk id="3" creationId="{899BE3F7-0AD0-4537-BFBB-7C5DDF66702B}"/>
          </ac:picMkLst>
        </pc:picChg>
        <pc:picChg chg="add mod">
          <ac:chgData name="Linnley Smith" userId="6cf058ee74013b38" providerId="Windows Live" clId="Web-{91EAFF18-495B-4B79-A06E-3BA3BC86F9AA}" dt="2018-11-27T22:06:39.807" v="80"/>
          <ac:picMkLst>
            <pc:docMk/>
            <pc:sldMk cId="533716911" sldId="276"/>
            <ac:picMk id="7" creationId="{3994428B-5D99-4FB0-90E1-8EAA22353525}"/>
          </ac:picMkLst>
        </pc:picChg>
        <pc:picChg chg="add mod ord">
          <ac:chgData name="Linnley Smith" userId="6cf058ee74013b38" providerId="Windows Live" clId="Web-{91EAFF18-495B-4B79-A06E-3BA3BC86F9AA}" dt="2018-11-27T22:04:32.182" v="72" actId="1076"/>
          <ac:picMkLst>
            <pc:docMk/>
            <pc:sldMk cId="533716911" sldId="276"/>
            <ac:picMk id="13" creationId="{FF7074FD-BE56-4E8D-BF25-D245AE23F23E}"/>
          </ac:picMkLst>
        </pc:picChg>
        <pc:picChg chg="add del mod">
          <ac:chgData name="Linnley Smith" userId="6cf058ee74013b38" providerId="Windows Live" clId="Web-{91EAFF18-495B-4B79-A06E-3BA3BC86F9AA}" dt="2018-11-27T22:00:09.964" v="20"/>
          <ac:picMkLst>
            <pc:docMk/>
            <pc:sldMk cId="533716911" sldId="276"/>
            <ac:picMk id="16" creationId="{842DF000-8A56-4978-972D-27B4AF5030FD}"/>
          </ac:picMkLst>
        </pc:picChg>
        <pc:picChg chg="add mod">
          <ac:chgData name="Linnley Smith" userId="6cf058ee74013b38" providerId="Windows Live" clId="Web-{91EAFF18-495B-4B79-A06E-3BA3BC86F9AA}" dt="2018-11-27T22:04:16.479" v="68" actId="1076"/>
          <ac:picMkLst>
            <pc:docMk/>
            <pc:sldMk cId="533716911" sldId="276"/>
            <ac:picMk id="19" creationId="{9F9E257E-7007-4D39-9A11-544A5CA5CAAE}"/>
          </ac:picMkLst>
        </pc:picChg>
      </pc:sldChg>
    </pc:docChg>
  </pc:docChgLst>
  <pc:docChgLst>
    <pc:chgData name="Linnley Smith" userId="6cf058ee74013b38" providerId="LiveId" clId="{12D970AD-5ADD-4449-A7DB-8C5023BDDF32}"/>
    <pc:docChg chg="undo custSel addSld modSld sldOrd">
      <pc:chgData name="Linnley Smith" userId="6cf058ee74013b38" providerId="LiveId" clId="{12D970AD-5ADD-4449-A7DB-8C5023BDDF32}" dt="2018-11-30T00:39:41.746" v="1555"/>
      <pc:docMkLst>
        <pc:docMk/>
      </pc:docMkLst>
      <pc:sldChg chg="modSp">
        <pc:chgData name="Linnley Smith" userId="6cf058ee74013b38" providerId="LiveId" clId="{12D970AD-5ADD-4449-A7DB-8C5023BDDF32}" dt="2018-11-27T03:09:43.197" v="59" actId="14861"/>
        <pc:sldMkLst>
          <pc:docMk/>
          <pc:sldMk cId="586713162" sldId="256"/>
        </pc:sldMkLst>
        <pc:picChg chg="mod">
          <ac:chgData name="Linnley Smith" userId="6cf058ee74013b38" providerId="LiveId" clId="{12D970AD-5ADD-4449-A7DB-8C5023BDDF32}" dt="2018-11-27T03:09:43.197" v="59" actId="14861"/>
          <ac:picMkLst>
            <pc:docMk/>
            <pc:sldMk cId="586713162" sldId="256"/>
            <ac:picMk id="8" creationId="{5F145C5D-33B3-469D-B64B-0817191E56F6}"/>
          </ac:picMkLst>
        </pc:picChg>
      </pc:sldChg>
      <pc:sldChg chg="addSp delSp modSp">
        <pc:chgData name="Linnley Smith" userId="6cf058ee74013b38" providerId="LiveId" clId="{12D970AD-5ADD-4449-A7DB-8C5023BDDF32}" dt="2018-11-27T03:11:46.882" v="110" actId="478"/>
        <pc:sldMkLst>
          <pc:docMk/>
          <pc:sldMk cId="89729017" sldId="258"/>
        </pc:sldMkLst>
        <pc:spChg chg="mod">
          <ac:chgData name="Linnley Smith" userId="6cf058ee74013b38" providerId="LiveId" clId="{12D970AD-5ADD-4449-A7DB-8C5023BDDF32}" dt="2018-11-27T03:11:27.603" v="86" actId="121"/>
          <ac:spMkLst>
            <pc:docMk/>
            <pc:sldMk cId="89729017" sldId="258"/>
            <ac:spMk id="6" creationId="{0476E085-63F3-4389-B0AB-4F2969913042}"/>
          </ac:spMkLst>
        </pc:spChg>
        <pc:spChg chg="del mod">
          <ac:chgData name="Linnley Smith" userId="6cf058ee74013b38" providerId="LiveId" clId="{12D970AD-5ADD-4449-A7DB-8C5023BDDF32}" dt="2018-11-27T03:11:44.867" v="108" actId="478"/>
          <ac:spMkLst>
            <pc:docMk/>
            <pc:sldMk cId="89729017" sldId="258"/>
            <ac:spMk id="26" creationId="{A3064A5F-E559-4AFF-8DC7-90ACB9B5AEA0}"/>
          </ac:spMkLst>
        </pc:spChg>
        <pc:spChg chg="del mod">
          <ac:chgData name="Linnley Smith" userId="6cf058ee74013b38" providerId="LiveId" clId="{12D970AD-5ADD-4449-A7DB-8C5023BDDF32}" dt="2018-11-27T03:11:45.992" v="109" actId="478"/>
          <ac:spMkLst>
            <pc:docMk/>
            <pc:sldMk cId="89729017" sldId="258"/>
            <ac:spMk id="31" creationId="{BD35D9D0-A35B-4B45-BD41-A85B3396D8BE}"/>
          </ac:spMkLst>
        </pc:spChg>
        <pc:spChg chg="del">
          <ac:chgData name="Linnley Smith" userId="6cf058ee74013b38" providerId="LiveId" clId="{12D970AD-5ADD-4449-A7DB-8C5023BDDF32}" dt="2018-11-27T03:11:46.882" v="110" actId="478"/>
          <ac:spMkLst>
            <pc:docMk/>
            <pc:sldMk cId="89729017" sldId="258"/>
            <ac:spMk id="32" creationId="{7A4CF8E5-E118-410B-9BBE-89FDAC5BE50C}"/>
          </ac:spMkLst>
        </pc:spChg>
        <pc:picChg chg="add">
          <ac:chgData name="Linnley Smith" userId="6cf058ee74013b38" providerId="LiveId" clId="{12D970AD-5ADD-4449-A7DB-8C5023BDDF32}" dt="2018-11-27T03:11:30.524" v="89"/>
          <ac:picMkLst>
            <pc:docMk/>
            <pc:sldMk cId="89729017" sldId="258"/>
            <ac:picMk id="11" creationId="{AD238A13-702E-49F3-8DE9-3F017047158F}"/>
          </ac:picMkLst>
        </pc:picChg>
        <pc:picChg chg="del">
          <ac:chgData name="Linnley Smith" userId="6cf058ee74013b38" providerId="LiveId" clId="{12D970AD-5ADD-4449-A7DB-8C5023BDDF32}" dt="2018-11-27T03:11:29.446" v="88" actId="478"/>
          <ac:picMkLst>
            <pc:docMk/>
            <pc:sldMk cId="89729017" sldId="258"/>
            <ac:picMk id="12" creationId="{7577AA19-CCAD-4EE0-87D6-2725D008055F}"/>
          </ac:picMkLst>
        </pc:picChg>
        <pc:picChg chg="del">
          <ac:chgData name="Linnley Smith" userId="6cf058ee74013b38" providerId="LiveId" clId="{12D970AD-5ADD-4449-A7DB-8C5023BDDF32}" dt="2018-11-27T03:11:28.852" v="87" actId="478"/>
          <ac:picMkLst>
            <pc:docMk/>
            <pc:sldMk cId="89729017" sldId="258"/>
            <ac:picMk id="15" creationId="{E6A9A0AB-BBAE-40A1-9B53-818C3EC4D36F}"/>
          </ac:picMkLst>
        </pc:picChg>
      </pc:sldChg>
      <pc:sldChg chg="addSp delSp modSp">
        <pc:chgData name="Linnley Smith" userId="6cf058ee74013b38" providerId="LiveId" clId="{12D970AD-5ADD-4449-A7DB-8C5023BDDF32}" dt="2018-11-27T03:11:57.661" v="114"/>
        <pc:sldMkLst>
          <pc:docMk/>
          <pc:sldMk cId="1484228963" sldId="259"/>
        </pc:sldMkLst>
        <pc:spChg chg="mod">
          <ac:chgData name="Linnley Smith" userId="6cf058ee74013b38" providerId="LiveId" clId="{12D970AD-5ADD-4449-A7DB-8C5023BDDF32}" dt="2018-11-27T03:11:54.880" v="111" actId="121"/>
          <ac:spMkLst>
            <pc:docMk/>
            <pc:sldMk cId="1484228963" sldId="259"/>
            <ac:spMk id="2" creationId="{F3E027DA-E125-4D9B-9D68-C1E276074E24}"/>
          </ac:spMkLst>
        </pc:spChg>
        <pc:picChg chg="del">
          <ac:chgData name="Linnley Smith" userId="6cf058ee74013b38" providerId="LiveId" clId="{12D970AD-5ADD-4449-A7DB-8C5023BDDF32}" dt="2018-11-27T03:11:56.645" v="113" actId="478"/>
          <ac:picMkLst>
            <pc:docMk/>
            <pc:sldMk cId="1484228963" sldId="259"/>
            <ac:picMk id="5" creationId="{DD9BA900-ACFA-482D-B60E-F074C0281211}"/>
          </ac:picMkLst>
        </pc:picChg>
        <pc:picChg chg="add">
          <ac:chgData name="Linnley Smith" userId="6cf058ee74013b38" providerId="LiveId" clId="{12D970AD-5ADD-4449-A7DB-8C5023BDDF32}" dt="2018-11-27T03:11:57.661" v="114"/>
          <ac:picMkLst>
            <pc:docMk/>
            <pc:sldMk cId="1484228963" sldId="259"/>
            <ac:picMk id="10" creationId="{E5937C0D-F10F-4086-BC7D-70859DAA1DD4}"/>
          </ac:picMkLst>
        </pc:picChg>
        <pc:picChg chg="del">
          <ac:chgData name="Linnley Smith" userId="6cf058ee74013b38" providerId="LiveId" clId="{12D970AD-5ADD-4449-A7DB-8C5023BDDF32}" dt="2018-11-27T03:11:56.161" v="112" actId="478"/>
          <ac:picMkLst>
            <pc:docMk/>
            <pc:sldMk cId="1484228963" sldId="259"/>
            <ac:picMk id="20" creationId="{A61228E3-3986-4C30-A48F-5E18C185A1CD}"/>
          </ac:picMkLst>
        </pc:picChg>
      </pc:sldChg>
      <pc:sldChg chg="addSp delSp modSp">
        <pc:chgData name="Linnley Smith" userId="6cf058ee74013b38" providerId="LiveId" clId="{12D970AD-5ADD-4449-A7DB-8C5023BDDF32}" dt="2018-11-27T03:11:24.244" v="85"/>
        <pc:sldMkLst>
          <pc:docMk/>
          <pc:sldMk cId="2820123516" sldId="261"/>
        </pc:sldMkLst>
        <pc:spChg chg="mod">
          <ac:chgData name="Linnley Smith" userId="6cf058ee74013b38" providerId="LiveId" clId="{12D970AD-5ADD-4449-A7DB-8C5023BDDF32}" dt="2018-11-27T03:11:20.995" v="82" actId="121"/>
          <ac:spMkLst>
            <pc:docMk/>
            <pc:sldMk cId="2820123516" sldId="261"/>
            <ac:spMk id="2" creationId="{F3E027DA-E125-4D9B-9D68-C1E276074E24}"/>
          </ac:spMkLst>
        </pc:spChg>
        <pc:picChg chg="del">
          <ac:chgData name="Linnley Smith" userId="6cf058ee74013b38" providerId="LiveId" clId="{12D970AD-5ADD-4449-A7DB-8C5023BDDF32}" dt="2018-11-27T03:11:22.995" v="84" actId="478"/>
          <ac:picMkLst>
            <pc:docMk/>
            <pc:sldMk cId="2820123516" sldId="261"/>
            <ac:picMk id="5" creationId="{DD9BA900-ACFA-482D-B60E-F074C0281211}"/>
          </ac:picMkLst>
        </pc:picChg>
        <pc:picChg chg="add">
          <ac:chgData name="Linnley Smith" userId="6cf058ee74013b38" providerId="LiveId" clId="{12D970AD-5ADD-4449-A7DB-8C5023BDDF32}" dt="2018-11-27T03:11:24.244" v="85"/>
          <ac:picMkLst>
            <pc:docMk/>
            <pc:sldMk cId="2820123516" sldId="261"/>
            <ac:picMk id="7" creationId="{D26EFDCF-6C08-4A20-B68E-041F9578A571}"/>
          </ac:picMkLst>
        </pc:picChg>
        <pc:picChg chg="del">
          <ac:chgData name="Linnley Smith" userId="6cf058ee74013b38" providerId="LiveId" clId="{12D970AD-5ADD-4449-A7DB-8C5023BDDF32}" dt="2018-11-27T03:11:22.385" v="83" actId="478"/>
          <ac:picMkLst>
            <pc:docMk/>
            <pc:sldMk cId="2820123516" sldId="261"/>
            <ac:picMk id="12" creationId="{2E6157CB-C29F-4A41-ABDC-E306DF5BF9B8}"/>
          </ac:picMkLst>
        </pc:picChg>
      </pc:sldChg>
      <pc:sldChg chg="addSp delSp modSp">
        <pc:chgData name="Linnley Smith" userId="6cf058ee74013b38" providerId="LiveId" clId="{12D970AD-5ADD-4449-A7DB-8C5023BDDF32}" dt="2018-11-27T03:11:13.122" v="81"/>
        <pc:sldMkLst>
          <pc:docMk/>
          <pc:sldMk cId="2479500632" sldId="262"/>
        </pc:sldMkLst>
        <pc:spChg chg="mod">
          <ac:chgData name="Linnley Smith" userId="6cf058ee74013b38" providerId="LiveId" clId="{12D970AD-5ADD-4449-A7DB-8C5023BDDF32}" dt="2018-11-27T03:10:58.265" v="75" actId="121"/>
          <ac:spMkLst>
            <pc:docMk/>
            <pc:sldMk cId="2479500632" sldId="262"/>
            <ac:spMk id="2" creationId="{FBA3C50B-C218-4D9C-BB54-30193004DE64}"/>
          </ac:spMkLst>
        </pc:spChg>
        <pc:spChg chg="mod">
          <ac:chgData name="Linnley Smith" userId="6cf058ee74013b38" providerId="LiveId" clId="{12D970AD-5ADD-4449-A7DB-8C5023BDDF32}" dt="2018-11-27T03:11:10.841" v="80" actId="1076"/>
          <ac:spMkLst>
            <pc:docMk/>
            <pc:sldMk cId="2479500632" sldId="262"/>
            <ac:spMk id="9" creationId="{A9F2E64B-AC42-49CD-8E67-588E2208908F}"/>
          </ac:spMkLst>
        </pc:spChg>
        <pc:picChg chg="del">
          <ac:chgData name="Linnley Smith" userId="6cf058ee74013b38" providerId="LiveId" clId="{12D970AD-5ADD-4449-A7DB-8C5023BDDF32}" dt="2018-11-27T03:10:59.702" v="76" actId="478"/>
          <ac:picMkLst>
            <pc:docMk/>
            <pc:sldMk cId="2479500632" sldId="262"/>
            <ac:picMk id="4" creationId="{2541F43F-EA68-4C67-A588-C7473FA0A0E1}"/>
          </ac:picMkLst>
        </pc:picChg>
        <pc:picChg chg="del">
          <ac:chgData name="Linnley Smith" userId="6cf058ee74013b38" providerId="LiveId" clId="{12D970AD-5ADD-4449-A7DB-8C5023BDDF32}" dt="2018-11-27T03:11:00.296" v="77" actId="478"/>
          <ac:picMkLst>
            <pc:docMk/>
            <pc:sldMk cId="2479500632" sldId="262"/>
            <ac:picMk id="7" creationId="{D470A3AF-A2E6-49F1-839C-6E5B4E6D86AC}"/>
          </ac:picMkLst>
        </pc:picChg>
        <pc:picChg chg="add">
          <ac:chgData name="Linnley Smith" userId="6cf058ee74013b38" providerId="LiveId" clId="{12D970AD-5ADD-4449-A7DB-8C5023BDDF32}" dt="2018-11-27T03:11:13.122" v="81"/>
          <ac:picMkLst>
            <pc:docMk/>
            <pc:sldMk cId="2479500632" sldId="262"/>
            <ac:picMk id="11" creationId="{031C6055-9A37-4C95-8DA9-476544AB9216}"/>
          </ac:picMkLst>
        </pc:picChg>
      </pc:sldChg>
      <pc:sldChg chg="addSp delSp modSp">
        <pc:chgData name="Linnley Smith" userId="6cf058ee74013b38" providerId="LiveId" clId="{12D970AD-5ADD-4449-A7DB-8C5023BDDF32}" dt="2018-11-27T03:12:22.468" v="124"/>
        <pc:sldMkLst>
          <pc:docMk/>
          <pc:sldMk cId="2904331916" sldId="263"/>
        </pc:sldMkLst>
        <pc:spChg chg="mod">
          <ac:chgData name="Linnley Smith" userId="6cf058ee74013b38" providerId="LiveId" clId="{12D970AD-5ADD-4449-A7DB-8C5023BDDF32}" dt="2018-11-27T03:12:19.656" v="121" actId="121"/>
          <ac:spMkLst>
            <pc:docMk/>
            <pc:sldMk cId="2904331916" sldId="263"/>
            <ac:spMk id="2" creationId="{B9C4BC53-2B67-4A18-BE6C-999BC35C992E}"/>
          </ac:spMkLst>
        </pc:spChg>
        <pc:picChg chg="del">
          <ac:chgData name="Linnley Smith" userId="6cf058ee74013b38" providerId="LiveId" clId="{12D970AD-5ADD-4449-A7DB-8C5023BDDF32}" dt="2018-11-27T03:12:20.797" v="122" actId="478"/>
          <ac:picMkLst>
            <pc:docMk/>
            <pc:sldMk cId="2904331916" sldId="263"/>
            <ac:picMk id="3" creationId="{6DEFC736-9082-4336-8C63-ECCAC83A9E88}"/>
          </ac:picMkLst>
        </pc:picChg>
        <pc:picChg chg="del">
          <ac:chgData name="Linnley Smith" userId="6cf058ee74013b38" providerId="LiveId" clId="{12D970AD-5ADD-4449-A7DB-8C5023BDDF32}" dt="2018-11-27T03:12:21.281" v="123" actId="478"/>
          <ac:picMkLst>
            <pc:docMk/>
            <pc:sldMk cId="2904331916" sldId="263"/>
            <ac:picMk id="5" creationId="{8C49A43E-EFB8-486B-ACBD-C0914B0B8E60}"/>
          </ac:picMkLst>
        </pc:picChg>
        <pc:picChg chg="add">
          <ac:chgData name="Linnley Smith" userId="6cf058ee74013b38" providerId="LiveId" clId="{12D970AD-5ADD-4449-A7DB-8C5023BDDF32}" dt="2018-11-27T03:12:22.468" v="124"/>
          <ac:picMkLst>
            <pc:docMk/>
            <pc:sldMk cId="2904331916" sldId="263"/>
            <ac:picMk id="9" creationId="{AC02102B-F93D-4E86-AC68-93095A633CF7}"/>
          </ac:picMkLst>
        </pc:picChg>
      </pc:sldChg>
      <pc:sldChg chg="addSp delSp modSp">
        <pc:chgData name="Linnley Smith" userId="6cf058ee74013b38" providerId="LiveId" clId="{12D970AD-5ADD-4449-A7DB-8C5023BDDF32}" dt="2018-11-27T03:10:52.860" v="74"/>
        <pc:sldMkLst>
          <pc:docMk/>
          <pc:sldMk cId="1790190832" sldId="264"/>
        </pc:sldMkLst>
        <pc:spChg chg="mod">
          <ac:chgData name="Linnley Smith" userId="6cf058ee74013b38" providerId="LiveId" clId="{12D970AD-5ADD-4449-A7DB-8C5023BDDF32}" dt="2018-11-27T03:10:50.642" v="73" actId="121"/>
          <ac:spMkLst>
            <pc:docMk/>
            <pc:sldMk cId="1790190832" sldId="264"/>
            <ac:spMk id="2" creationId="{B9C4BC53-2B67-4A18-BE6C-999BC35C992E}"/>
          </ac:spMkLst>
        </pc:spChg>
        <pc:picChg chg="del">
          <ac:chgData name="Linnley Smith" userId="6cf058ee74013b38" providerId="LiveId" clId="{12D970AD-5ADD-4449-A7DB-8C5023BDDF32}" dt="2018-11-27T03:10:47.159" v="71" actId="478"/>
          <ac:picMkLst>
            <pc:docMk/>
            <pc:sldMk cId="1790190832" sldId="264"/>
            <ac:picMk id="3" creationId="{6AAE8638-7979-4262-8600-0676800D7635}"/>
          </ac:picMkLst>
        </pc:picChg>
        <pc:picChg chg="del">
          <ac:chgData name="Linnley Smith" userId="6cf058ee74013b38" providerId="LiveId" clId="{12D970AD-5ADD-4449-A7DB-8C5023BDDF32}" dt="2018-11-27T03:10:49.096" v="72" actId="478"/>
          <ac:picMkLst>
            <pc:docMk/>
            <pc:sldMk cId="1790190832" sldId="264"/>
            <ac:picMk id="5" creationId="{8C49A43E-EFB8-486B-ACBD-C0914B0B8E60}"/>
          </ac:picMkLst>
        </pc:picChg>
        <pc:picChg chg="add">
          <ac:chgData name="Linnley Smith" userId="6cf058ee74013b38" providerId="LiveId" clId="{12D970AD-5ADD-4449-A7DB-8C5023BDDF32}" dt="2018-11-27T03:10:52.860" v="74"/>
          <ac:picMkLst>
            <pc:docMk/>
            <pc:sldMk cId="1790190832" sldId="264"/>
            <ac:picMk id="20" creationId="{DF47609B-037D-4E38-B448-11B88A1A86BD}"/>
          </ac:picMkLst>
        </pc:picChg>
      </pc:sldChg>
      <pc:sldChg chg="addSp delSp modSp">
        <pc:chgData name="Linnley Smith" userId="6cf058ee74013b38" providerId="LiveId" clId="{12D970AD-5ADD-4449-A7DB-8C5023BDDF32}" dt="2018-11-27T03:10:31.032" v="66" actId="1076"/>
        <pc:sldMkLst>
          <pc:docMk/>
          <pc:sldMk cId="630770551" sldId="265"/>
        </pc:sldMkLst>
        <pc:spChg chg="mod">
          <ac:chgData name="Linnley Smith" userId="6cf058ee74013b38" providerId="LiveId" clId="{12D970AD-5ADD-4449-A7DB-8C5023BDDF32}" dt="2018-11-27T03:08:42.036" v="50" actId="121"/>
          <ac:spMkLst>
            <pc:docMk/>
            <pc:sldMk cId="630770551" sldId="265"/>
            <ac:spMk id="2" creationId="{B9C4BC53-2B67-4A18-BE6C-999BC35C992E}"/>
          </ac:spMkLst>
        </pc:spChg>
        <pc:spChg chg="mod">
          <ac:chgData name="Linnley Smith" userId="6cf058ee74013b38" providerId="LiveId" clId="{12D970AD-5ADD-4449-A7DB-8C5023BDDF32}" dt="2018-11-27T03:10:21.596" v="65" actId="1076"/>
          <ac:spMkLst>
            <pc:docMk/>
            <pc:sldMk cId="630770551" sldId="265"/>
            <ac:spMk id="4" creationId="{28ADA899-242A-4665-A83E-E5BB5E32CBE0}"/>
          </ac:spMkLst>
        </pc:spChg>
        <pc:picChg chg="del mod">
          <ac:chgData name="Linnley Smith" userId="6cf058ee74013b38" providerId="LiveId" clId="{12D970AD-5ADD-4449-A7DB-8C5023BDDF32}" dt="2018-11-27T03:08:44.239" v="51" actId="478"/>
          <ac:picMkLst>
            <pc:docMk/>
            <pc:sldMk cId="630770551" sldId="265"/>
            <ac:picMk id="3" creationId="{85AD27DB-67FB-4082-9C38-9C6C9CDA0DD1}"/>
          </ac:picMkLst>
        </pc:picChg>
        <pc:picChg chg="del">
          <ac:chgData name="Linnley Smith" userId="6cf058ee74013b38" providerId="LiveId" clId="{12D970AD-5ADD-4449-A7DB-8C5023BDDF32}" dt="2018-11-27T02:54:41.959" v="4" actId="478"/>
          <ac:picMkLst>
            <pc:docMk/>
            <pc:sldMk cId="630770551" sldId="265"/>
            <ac:picMk id="5" creationId="{8C49A43E-EFB8-486B-ACBD-C0914B0B8E60}"/>
          </ac:picMkLst>
        </pc:picChg>
        <pc:picChg chg="add mod">
          <ac:chgData name="Linnley Smith" userId="6cf058ee74013b38" providerId="LiveId" clId="{12D970AD-5ADD-4449-A7DB-8C5023BDDF32}" dt="2018-11-27T03:10:31.032" v="66" actId="1076"/>
          <ac:picMkLst>
            <pc:docMk/>
            <pc:sldMk cId="630770551" sldId="265"/>
            <ac:picMk id="18" creationId="{E761024E-F4E6-4BE2-A564-2F2A92D937C9}"/>
          </ac:picMkLst>
        </pc:picChg>
      </pc:sldChg>
      <pc:sldChg chg="addSp delSp modSp">
        <pc:chgData name="Linnley Smith" userId="6cf058ee74013b38" providerId="LiveId" clId="{12D970AD-5ADD-4449-A7DB-8C5023BDDF32}" dt="2018-11-29T04:17:10.791" v="640" actId="20577"/>
        <pc:sldMkLst>
          <pc:docMk/>
          <pc:sldMk cId="755339520" sldId="266"/>
        </pc:sldMkLst>
        <pc:spChg chg="mod">
          <ac:chgData name="Linnley Smith" userId="6cf058ee74013b38" providerId="LiveId" clId="{12D970AD-5ADD-4449-A7DB-8C5023BDDF32}" dt="2018-11-27T03:12:57.157" v="137" actId="121"/>
          <ac:spMkLst>
            <pc:docMk/>
            <pc:sldMk cId="755339520" sldId="266"/>
            <ac:spMk id="2" creationId="{B9C4BC53-2B67-4A18-BE6C-999BC35C992E}"/>
          </ac:spMkLst>
        </pc:spChg>
        <pc:spChg chg="mod">
          <ac:chgData name="Linnley Smith" userId="6cf058ee74013b38" providerId="LiveId" clId="{12D970AD-5ADD-4449-A7DB-8C5023BDDF32}" dt="2018-11-29T04:17:10.791" v="640" actId="20577"/>
          <ac:spMkLst>
            <pc:docMk/>
            <pc:sldMk cId="755339520" sldId="266"/>
            <ac:spMk id="7" creationId="{89C09D50-902C-4D0E-9969-308700971BB7}"/>
          </ac:spMkLst>
        </pc:spChg>
        <pc:spChg chg="mod">
          <ac:chgData name="Linnley Smith" userId="6cf058ee74013b38" providerId="LiveId" clId="{12D970AD-5ADD-4449-A7DB-8C5023BDDF32}" dt="2018-11-27T03:13:06.591" v="142" actId="1076"/>
          <ac:spMkLst>
            <pc:docMk/>
            <pc:sldMk cId="755339520" sldId="266"/>
            <ac:spMk id="13" creationId="{114E0E46-A783-49C7-A9BE-D5F35DA87528}"/>
          </ac:spMkLst>
        </pc:spChg>
        <pc:picChg chg="del">
          <ac:chgData name="Linnley Smith" userId="6cf058ee74013b38" providerId="LiveId" clId="{12D970AD-5ADD-4449-A7DB-8C5023BDDF32}" dt="2018-11-27T03:13:00.280" v="139" actId="478"/>
          <ac:picMkLst>
            <pc:docMk/>
            <pc:sldMk cId="755339520" sldId="266"/>
            <ac:picMk id="3" creationId="{B2412840-BB99-459D-B55E-1FE5D98A2A9B}"/>
          </ac:picMkLst>
        </pc:picChg>
        <pc:picChg chg="del">
          <ac:chgData name="Linnley Smith" userId="6cf058ee74013b38" providerId="LiveId" clId="{12D970AD-5ADD-4449-A7DB-8C5023BDDF32}" dt="2018-11-27T03:13:00.906" v="140" actId="478"/>
          <ac:picMkLst>
            <pc:docMk/>
            <pc:sldMk cId="755339520" sldId="266"/>
            <ac:picMk id="5" creationId="{8C49A43E-EFB8-486B-ACBD-C0914B0B8E60}"/>
          </ac:picMkLst>
        </pc:picChg>
        <pc:picChg chg="add">
          <ac:chgData name="Linnley Smith" userId="6cf058ee74013b38" providerId="LiveId" clId="{12D970AD-5ADD-4449-A7DB-8C5023BDDF32}" dt="2018-11-27T03:13:01.968" v="141"/>
          <ac:picMkLst>
            <pc:docMk/>
            <pc:sldMk cId="755339520" sldId="266"/>
            <ac:picMk id="18" creationId="{08AA307E-362E-41B9-AF3B-8CECD0E736DA}"/>
          </ac:picMkLst>
        </pc:picChg>
      </pc:sldChg>
      <pc:sldChg chg="addSp delSp modSp">
        <pc:chgData name="Linnley Smith" userId="6cf058ee74013b38" providerId="LiveId" clId="{12D970AD-5ADD-4449-A7DB-8C5023BDDF32}" dt="2018-11-27T03:13:24.755" v="148" actId="1076"/>
        <pc:sldMkLst>
          <pc:docMk/>
          <pc:sldMk cId="3629223727" sldId="267"/>
        </pc:sldMkLst>
        <pc:spChg chg="mod">
          <ac:chgData name="Linnley Smith" userId="6cf058ee74013b38" providerId="LiveId" clId="{12D970AD-5ADD-4449-A7DB-8C5023BDDF32}" dt="2018-11-27T03:13:15.840" v="145" actId="121"/>
          <ac:spMkLst>
            <pc:docMk/>
            <pc:sldMk cId="3629223727" sldId="267"/>
            <ac:spMk id="2" creationId="{B9C4BC53-2B67-4A18-BE6C-999BC35C992E}"/>
          </ac:spMkLst>
        </pc:spChg>
        <pc:spChg chg="mod">
          <ac:chgData name="Linnley Smith" userId="6cf058ee74013b38" providerId="LiveId" clId="{12D970AD-5ADD-4449-A7DB-8C5023BDDF32}" dt="2018-11-27T03:13:24.755" v="148" actId="1076"/>
          <ac:spMkLst>
            <pc:docMk/>
            <pc:sldMk cId="3629223727" sldId="267"/>
            <ac:spMk id="13" creationId="{114E0E46-A783-49C7-A9BE-D5F35DA87528}"/>
          </ac:spMkLst>
        </pc:spChg>
        <pc:picChg chg="del">
          <ac:chgData name="Linnley Smith" userId="6cf058ee74013b38" providerId="LiveId" clId="{12D970AD-5ADD-4449-A7DB-8C5023BDDF32}" dt="2018-11-27T03:13:13.950" v="143" actId="478"/>
          <ac:picMkLst>
            <pc:docMk/>
            <pc:sldMk cId="3629223727" sldId="267"/>
            <ac:picMk id="3" creationId="{64049830-E0B4-4036-B928-B012A868076A}"/>
          </ac:picMkLst>
        </pc:picChg>
        <pc:picChg chg="del">
          <ac:chgData name="Linnley Smith" userId="6cf058ee74013b38" providerId="LiveId" clId="{12D970AD-5ADD-4449-A7DB-8C5023BDDF32}" dt="2018-11-27T03:13:14.450" v="144" actId="478"/>
          <ac:picMkLst>
            <pc:docMk/>
            <pc:sldMk cId="3629223727" sldId="267"/>
            <ac:picMk id="5" creationId="{8C49A43E-EFB8-486B-ACBD-C0914B0B8E60}"/>
          </ac:picMkLst>
        </pc:picChg>
        <pc:picChg chg="add">
          <ac:chgData name="Linnley Smith" userId="6cf058ee74013b38" providerId="LiveId" clId="{12D970AD-5ADD-4449-A7DB-8C5023BDDF32}" dt="2018-11-27T03:13:18.885" v="147"/>
          <ac:picMkLst>
            <pc:docMk/>
            <pc:sldMk cId="3629223727" sldId="267"/>
            <ac:picMk id="18" creationId="{AFC0030E-85F7-4DD1-B954-3068442243FF}"/>
          </ac:picMkLst>
        </pc:picChg>
      </pc:sldChg>
      <pc:sldChg chg="addSp delSp modSp">
        <pc:chgData name="Linnley Smith" userId="6cf058ee74013b38" providerId="LiveId" clId="{12D970AD-5ADD-4449-A7DB-8C5023BDDF32}" dt="2018-11-29T04:32:36.346" v="1063" actId="20577"/>
        <pc:sldMkLst>
          <pc:docMk/>
          <pc:sldMk cId="3800260836" sldId="268"/>
        </pc:sldMkLst>
        <pc:spChg chg="mod">
          <ac:chgData name="Linnley Smith" userId="6cf058ee74013b38" providerId="LiveId" clId="{12D970AD-5ADD-4449-A7DB-8C5023BDDF32}" dt="2018-11-27T03:13:32.737" v="151" actId="121"/>
          <ac:spMkLst>
            <pc:docMk/>
            <pc:sldMk cId="3800260836" sldId="268"/>
            <ac:spMk id="2" creationId="{B9C4BC53-2B67-4A18-BE6C-999BC35C992E}"/>
          </ac:spMkLst>
        </pc:spChg>
        <pc:spChg chg="mod">
          <ac:chgData name="Linnley Smith" userId="6cf058ee74013b38" providerId="LiveId" clId="{12D970AD-5ADD-4449-A7DB-8C5023BDDF32}" dt="2018-11-29T04:32:36.346" v="1063" actId="20577"/>
          <ac:spMkLst>
            <pc:docMk/>
            <pc:sldMk cId="3800260836" sldId="268"/>
            <ac:spMk id="7" creationId="{B1EA47E9-E7C3-41BC-A316-16802B7A63FF}"/>
          </ac:spMkLst>
        </pc:spChg>
        <pc:spChg chg="mod">
          <ac:chgData name="Linnley Smith" userId="6cf058ee74013b38" providerId="LiveId" clId="{12D970AD-5ADD-4449-A7DB-8C5023BDDF32}" dt="2018-11-29T04:23:39.636" v="773" actId="20577"/>
          <ac:spMkLst>
            <pc:docMk/>
            <pc:sldMk cId="3800260836" sldId="268"/>
            <ac:spMk id="11" creationId="{32FE0B79-D3A9-462B-A90B-CA904901B4D8}"/>
          </ac:spMkLst>
        </pc:spChg>
        <pc:spChg chg="mod">
          <ac:chgData name="Linnley Smith" userId="6cf058ee74013b38" providerId="LiveId" clId="{12D970AD-5ADD-4449-A7DB-8C5023BDDF32}" dt="2018-11-27T03:13:40.767" v="153" actId="1076"/>
          <ac:spMkLst>
            <pc:docMk/>
            <pc:sldMk cId="3800260836" sldId="268"/>
            <ac:spMk id="13" creationId="{114E0E46-A783-49C7-A9BE-D5F35DA87528}"/>
          </ac:spMkLst>
        </pc:spChg>
        <pc:picChg chg="del">
          <ac:chgData name="Linnley Smith" userId="6cf058ee74013b38" providerId="LiveId" clId="{12D970AD-5ADD-4449-A7DB-8C5023BDDF32}" dt="2018-11-27T03:13:29.754" v="149" actId="478"/>
          <ac:picMkLst>
            <pc:docMk/>
            <pc:sldMk cId="3800260836" sldId="268"/>
            <ac:picMk id="3" creationId="{9B1320F0-F575-4B1D-A044-6EF294880D2F}"/>
          </ac:picMkLst>
        </pc:picChg>
        <pc:picChg chg="del">
          <ac:chgData name="Linnley Smith" userId="6cf058ee74013b38" providerId="LiveId" clId="{12D970AD-5ADD-4449-A7DB-8C5023BDDF32}" dt="2018-11-27T03:13:30.812" v="150" actId="478"/>
          <ac:picMkLst>
            <pc:docMk/>
            <pc:sldMk cId="3800260836" sldId="268"/>
            <ac:picMk id="5" creationId="{8C49A43E-EFB8-486B-ACBD-C0914B0B8E60}"/>
          </ac:picMkLst>
        </pc:picChg>
        <pc:picChg chg="add">
          <ac:chgData name="Linnley Smith" userId="6cf058ee74013b38" providerId="LiveId" clId="{12D970AD-5ADD-4449-A7DB-8C5023BDDF32}" dt="2018-11-27T03:13:42.360" v="154"/>
          <ac:picMkLst>
            <pc:docMk/>
            <pc:sldMk cId="3800260836" sldId="268"/>
            <ac:picMk id="18" creationId="{16FB5F98-6BA7-454A-9084-E645615CD8A5}"/>
          </ac:picMkLst>
        </pc:picChg>
      </pc:sldChg>
      <pc:sldChg chg="addSp delSp modSp">
        <pc:chgData name="Linnley Smith" userId="6cf058ee74013b38" providerId="LiveId" clId="{12D970AD-5ADD-4449-A7DB-8C5023BDDF32}" dt="2018-11-29T04:32:47.400" v="1064" actId="20577"/>
        <pc:sldMkLst>
          <pc:docMk/>
          <pc:sldMk cId="1920446897" sldId="269"/>
        </pc:sldMkLst>
        <pc:spChg chg="mod">
          <ac:chgData name="Linnley Smith" userId="6cf058ee74013b38" providerId="LiveId" clId="{12D970AD-5ADD-4449-A7DB-8C5023BDDF32}" dt="2018-11-27T03:13:48.330" v="157" actId="121"/>
          <ac:spMkLst>
            <pc:docMk/>
            <pc:sldMk cId="1920446897" sldId="269"/>
            <ac:spMk id="2" creationId="{B9C4BC53-2B67-4A18-BE6C-999BC35C992E}"/>
          </ac:spMkLst>
        </pc:spChg>
        <pc:spChg chg="mod">
          <ac:chgData name="Linnley Smith" userId="6cf058ee74013b38" providerId="LiveId" clId="{12D970AD-5ADD-4449-A7DB-8C5023BDDF32}" dt="2018-11-29T04:28:28.430" v="842" actId="20577"/>
          <ac:spMkLst>
            <pc:docMk/>
            <pc:sldMk cId="1920446897" sldId="269"/>
            <ac:spMk id="7" creationId="{7AEECD7B-1E6D-4C53-B90B-49A76ACE828B}"/>
          </ac:spMkLst>
        </pc:spChg>
        <pc:spChg chg="mod">
          <ac:chgData name="Linnley Smith" userId="6cf058ee74013b38" providerId="LiveId" clId="{12D970AD-5ADD-4449-A7DB-8C5023BDDF32}" dt="2018-11-29T04:30:10.660" v="915" actId="20577"/>
          <ac:spMkLst>
            <pc:docMk/>
            <pc:sldMk cId="1920446897" sldId="269"/>
            <ac:spMk id="9" creationId="{103D7371-96C5-4100-AAA6-16316CD4D3FB}"/>
          </ac:spMkLst>
        </pc:spChg>
        <pc:spChg chg="mod">
          <ac:chgData name="Linnley Smith" userId="6cf058ee74013b38" providerId="LiveId" clId="{12D970AD-5ADD-4449-A7DB-8C5023BDDF32}" dt="2018-11-29T04:32:47.400" v="1064" actId="20577"/>
          <ac:spMkLst>
            <pc:docMk/>
            <pc:sldMk cId="1920446897" sldId="269"/>
            <ac:spMk id="11" creationId="{92B30CD3-39C1-4E74-A4F4-D49C4C57101D}"/>
          </ac:spMkLst>
        </pc:spChg>
        <pc:spChg chg="mod">
          <ac:chgData name="Linnley Smith" userId="6cf058ee74013b38" providerId="LiveId" clId="{12D970AD-5ADD-4449-A7DB-8C5023BDDF32}" dt="2018-11-27T03:13:57.828" v="160" actId="1076"/>
          <ac:spMkLst>
            <pc:docMk/>
            <pc:sldMk cId="1920446897" sldId="269"/>
            <ac:spMk id="13" creationId="{114E0E46-A783-49C7-A9BE-D5F35DA87528}"/>
          </ac:spMkLst>
        </pc:spChg>
        <pc:picChg chg="del">
          <ac:chgData name="Linnley Smith" userId="6cf058ee74013b38" providerId="LiveId" clId="{12D970AD-5ADD-4449-A7DB-8C5023BDDF32}" dt="2018-11-27T03:13:45.956" v="155" actId="478"/>
          <ac:picMkLst>
            <pc:docMk/>
            <pc:sldMk cId="1920446897" sldId="269"/>
            <ac:picMk id="3" creationId="{D1F826FE-A346-4A03-8741-24E9798A5CF7}"/>
          </ac:picMkLst>
        </pc:picChg>
        <pc:picChg chg="del">
          <ac:chgData name="Linnley Smith" userId="6cf058ee74013b38" providerId="LiveId" clId="{12D970AD-5ADD-4449-A7DB-8C5023BDDF32}" dt="2018-11-27T03:13:46.627" v="156" actId="478"/>
          <ac:picMkLst>
            <pc:docMk/>
            <pc:sldMk cId="1920446897" sldId="269"/>
            <ac:picMk id="5" creationId="{8C49A43E-EFB8-486B-ACBD-C0914B0B8E60}"/>
          </ac:picMkLst>
        </pc:picChg>
        <pc:picChg chg="add">
          <ac:chgData name="Linnley Smith" userId="6cf058ee74013b38" providerId="LiveId" clId="{12D970AD-5ADD-4449-A7DB-8C5023BDDF32}" dt="2018-11-27T03:13:51.017" v="159"/>
          <ac:picMkLst>
            <pc:docMk/>
            <pc:sldMk cId="1920446897" sldId="269"/>
            <ac:picMk id="18" creationId="{07CF2B1A-9543-4999-B364-B3C962273891}"/>
          </ac:picMkLst>
        </pc:picChg>
      </pc:sldChg>
      <pc:sldChg chg="addSp delSp modSp">
        <pc:chgData name="Linnley Smith" userId="6cf058ee74013b38" providerId="LiveId" clId="{12D970AD-5ADD-4449-A7DB-8C5023BDDF32}" dt="2018-11-27T03:10:41.873" v="70"/>
        <pc:sldMkLst>
          <pc:docMk/>
          <pc:sldMk cId="4045330735" sldId="270"/>
        </pc:sldMkLst>
        <pc:spChg chg="mod">
          <ac:chgData name="Linnley Smith" userId="6cf058ee74013b38" providerId="LiveId" clId="{12D970AD-5ADD-4449-A7DB-8C5023BDDF32}" dt="2018-11-27T03:08:56.518" v="53" actId="121"/>
          <ac:spMkLst>
            <pc:docMk/>
            <pc:sldMk cId="4045330735" sldId="270"/>
            <ac:spMk id="2" creationId="{B9C4BC53-2B67-4A18-BE6C-999BC35C992E}"/>
          </ac:spMkLst>
        </pc:spChg>
        <pc:spChg chg="mod">
          <ac:chgData name="Linnley Smith" userId="6cf058ee74013b38" providerId="LiveId" clId="{12D970AD-5ADD-4449-A7DB-8C5023BDDF32}" dt="2018-11-27T03:05:33.452" v="9" actId="20577"/>
          <ac:spMkLst>
            <pc:docMk/>
            <pc:sldMk cId="4045330735" sldId="270"/>
            <ac:spMk id="30" creationId="{419A93C9-D46A-47A6-AF59-D999F79D2512}"/>
          </ac:spMkLst>
        </pc:spChg>
        <pc:picChg chg="del">
          <ac:chgData name="Linnley Smith" userId="6cf058ee74013b38" providerId="LiveId" clId="{12D970AD-5ADD-4449-A7DB-8C5023BDDF32}" dt="2018-11-27T03:08:58.564" v="54" actId="478"/>
          <ac:picMkLst>
            <pc:docMk/>
            <pc:sldMk cId="4045330735" sldId="270"/>
            <ac:picMk id="3" creationId="{6AED3606-D7C4-45DB-B899-CA0BFE675DE9}"/>
          </ac:picMkLst>
        </pc:picChg>
        <pc:picChg chg="del">
          <ac:chgData name="Linnley Smith" userId="6cf058ee74013b38" providerId="LiveId" clId="{12D970AD-5ADD-4449-A7DB-8C5023BDDF32}" dt="2018-11-27T03:09:04.203" v="55" actId="478"/>
          <ac:picMkLst>
            <pc:docMk/>
            <pc:sldMk cId="4045330735" sldId="270"/>
            <ac:picMk id="5" creationId="{8C49A43E-EFB8-486B-ACBD-C0914B0B8E60}"/>
          </ac:picMkLst>
        </pc:picChg>
        <pc:picChg chg="add del">
          <ac:chgData name="Linnley Smith" userId="6cf058ee74013b38" providerId="LiveId" clId="{12D970AD-5ADD-4449-A7DB-8C5023BDDF32}" dt="2018-11-27T03:10:41.265" v="69" actId="478"/>
          <ac:picMkLst>
            <pc:docMk/>
            <pc:sldMk cId="4045330735" sldId="270"/>
            <ac:picMk id="22" creationId="{7292E1CD-063F-4C59-95DD-F6C7B0FD2851}"/>
          </ac:picMkLst>
        </pc:picChg>
        <pc:picChg chg="add">
          <ac:chgData name="Linnley Smith" userId="6cf058ee74013b38" providerId="LiveId" clId="{12D970AD-5ADD-4449-A7DB-8C5023BDDF32}" dt="2018-11-27T03:10:41.873" v="70"/>
          <ac:picMkLst>
            <pc:docMk/>
            <pc:sldMk cId="4045330735" sldId="270"/>
            <ac:picMk id="23" creationId="{4E2C59EE-388C-4459-A3B0-7591BF4BF92D}"/>
          </ac:picMkLst>
        </pc:picChg>
      </pc:sldChg>
      <pc:sldChg chg="addSp delSp modSp">
        <pc:chgData name="Linnley Smith" userId="6cf058ee74013b38" providerId="LiveId" clId="{12D970AD-5ADD-4449-A7DB-8C5023BDDF32}" dt="2018-11-27T03:10:38.405" v="68"/>
        <pc:sldMkLst>
          <pc:docMk/>
          <pc:sldMk cId="3886063172" sldId="271"/>
        </pc:sldMkLst>
        <pc:spChg chg="mod">
          <ac:chgData name="Linnley Smith" userId="6cf058ee74013b38" providerId="LiveId" clId="{12D970AD-5ADD-4449-A7DB-8C5023BDDF32}" dt="2018-11-27T03:06:45.521" v="36" actId="121"/>
          <ac:spMkLst>
            <pc:docMk/>
            <pc:sldMk cId="3886063172" sldId="271"/>
            <ac:spMk id="2" creationId="{B9C4BC53-2B67-4A18-BE6C-999BC35C992E}"/>
          </ac:spMkLst>
        </pc:spChg>
        <pc:picChg chg="del mod">
          <ac:chgData name="Linnley Smith" userId="6cf058ee74013b38" providerId="LiveId" clId="{12D970AD-5ADD-4449-A7DB-8C5023BDDF32}" dt="2018-11-27T03:10:38.046" v="67" actId="478"/>
          <ac:picMkLst>
            <pc:docMk/>
            <pc:sldMk cId="3886063172" sldId="271"/>
            <ac:picMk id="3" creationId="{4E65ED45-9B4A-4456-A88D-5E4AB34CDF02}"/>
          </ac:picMkLst>
        </pc:picChg>
        <pc:picChg chg="mod">
          <ac:chgData name="Linnley Smith" userId="6cf058ee74013b38" providerId="LiveId" clId="{12D970AD-5ADD-4449-A7DB-8C5023BDDF32}" dt="2018-11-27T03:06:54.379" v="39" actId="1076"/>
          <ac:picMkLst>
            <pc:docMk/>
            <pc:sldMk cId="3886063172" sldId="271"/>
            <ac:picMk id="5" creationId="{8C49A43E-EFB8-486B-ACBD-C0914B0B8E60}"/>
          </ac:picMkLst>
        </pc:picChg>
        <pc:picChg chg="add">
          <ac:chgData name="Linnley Smith" userId="6cf058ee74013b38" providerId="LiveId" clId="{12D970AD-5ADD-4449-A7DB-8C5023BDDF32}" dt="2018-11-27T03:10:38.405" v="68"/>
          <ac:picMkLst>
            <pc:docMk/>
            <pc:sldMk cId="3886063172" sldId="271"/>
            <ac:picMk id="17" creationId="{0B5856A1-50E6-4A8D-B087-252CFAFD6548}"/>
          </ac:picMkLst>
        </pc:picChg>
      </pc:sldChg>
      <pc:sldChg chg="addSp delSp modSp mod ord">
        <pc:chgData name="Linnley Smith" userId="6cf058ee74013b38" providerId="LiveId" clId="{12D970AD-5ADD-4449-A7DB-8C5023BDDF32}" dt="2018-11-29T04:49:15.033" v="1114" actId="14100"/>
        <pc:sldMkLst>
          <pc:docMk/>
          <pc:sldMk cId="4181907674" sldId="272"/>
        </pc:sldMkLst>
        <pc:spChg chg="mod">
          <ac:chgData name="Linnley Smith" userId="6cf058ee74013b38" providerId="LiveId" clId="{12D970AD-5ADD-4449-A7DB-8C5023BDDF32}" dt="2018-11-27T03:12:00.348" v="115" actId="121"/>
          <ac:spMkLst>
            <pc:docMk/>
            <pc:sldMk cId="4181907674" sldId="272"/>
            <ac:spMk id="2" creationId="{B9C4BC53-2B67-4A18-BE6C-999BC35C992E}"/>
          </ac:spMkLst>
        </pc:spChg>
        <pc:spChg chg="mod">
          <ac:chgData name="Linnley Smith" userId="6cf058ee74013b38" providerId="LiveId" clId="{12D970AD-5ADD-4449-A7DB-8C5023BDDF32}" dt="2018-11-27T03:12:11.985" v="119" actId="1076"/>
          <ac:spMkLst>
            <pc:docMk/>
            <pc:sldMk cId="4181907674" sldId="272"/>
            <ac:spMk id="8" creationId="{D43E6DEE-5D96-4C38-A22A-9657075093BC}"/>
          </ac:spMkLst>
        </pc:spChg>
        <pc:graphicFrameChg chg="mod">
          <ac:chgData name="Linnley Smith" userId="6cf058ee74013b38" providerId="LiveId" clId="{12D970AD-5ADD-4449-A7DB-8C5023BDDF32}" dt="2018-11-29T04:49:15.033" v="1114" actId="14100"/>
          <ac:graphicFrameMkLst>
            <pc:docMk/>
            <pc:sldMk cId="4181907674" sldId="272"/>
            <ac:graphicFrameMk id="14" creationId="{806EB983-8C40-4B34-88CF-47C38C1785FC}"/>
          </ac:graphicFrameMkLst>
        </pc:graphicFrameChg>
        <pc:picChg chg="del">
          <ac:chgData name="Linnley Smith" userId="6cf058ee74013b38" providerId="LiveId" clId="{12D970AD-5ADD-4449-A7DB-8C5023BDDF32}" dt="2018-11-27T03:12:03.440" v="117" actId="478"/>
          <ac:picMkLst>
            <pc:docMk/>
            <pc:sldMk cId="4181907674" sldId="272"/>
            <ac:picMk id="3" creationId="{1E12FCFE-3DDB-41AB-895D-22D6745082B9}"/>
          </ac:picMkLst>
        </pc:picChg>
        <pc:picChg chg="del">
          <ac:chgData name="Linnley Smith" userId="6cf058ee74013b38" providerId="LiveId" clId="{12D970AD-5ADD-4449-A7DB-8C5023BDDF32}" dt="2018-11-27T03:12:04.018" v="118" actId="478"/>
          <ac:picMkLst>
            <pc:docMk/>
            <pc:sldMk cId="4181907674" sldId="272"/>
            <ac:picMk id="5" creationId="{8C49A43E-EFB8-486B-ACBD-C0914B0B8E60}"/>
          </ac:picMkLst>
        </pc:picChg>
        <pc:picChg chg="add">
          <ac:chgData name="Linnley Smith" userId="6cf058ee74013b38" providerId="LiveId" clId="{12D970AD-5ADD-4449-A7DB-8C5023BDDF32}" dt="2018-11-27T03:12:14.922" v="120"/>
          <ac:picMkLst>
            <pc:docMk/>
            <pc:sldMk cId="4181907674" sldId="272"/>
            <ac:picMk id="9" creationId="{098393F1-6513-406D-94CA-68CE754EFC52}"/>
          </ac:picMkLst>
        </pc:picChg>
      </pc:sldChg>
      <pc:sldChg chg="addSp delSp modSp ord">
        <pc:chgData name="Linnley Smith" userId="6cf058ee74013b38" providerId="LiveId" clId="{12D970AD-5ADD-4449-A7DB-8C5023BDDF32}" dt="2018-11-30T00:39:41.746" v="1555"/>
        <pc:sldMkLst>
          <pc:docMk/>
          <pc:sldMk cId="3474476330" sldId="273"/>
        </pc:sldMkLst>
        <pc:spChg chg="mod">
          <ac:chgData name="Linnley Smith" userId="6cf058ee74013b38" providerId="LiveId" clId="{12D970AD-5ADD-4449-A7DB-8C5023BDDF32}" dt="2018-11-27T03:12:27.999" v="125" actId="121"/>
          <ac:spMkLst>
            <pc:docMk/>
            <pc:sldMk cId="3474476330" sldId="273"/>
            <ac:spMk id="2" creationId="{B9C4BC53-2B67-4A18-BE6C-999BC35C992E}"/>
          </ac:spMkLst>
        </pc:spChg>
        <pc:spChg chg="mod">
          <ac:chgData name="Linnley Smith" userId="6cf058ee74013b38" providerId="LiveId" clId="{12D970AD-5ADD-4449-A7DB-8C5023BDDF32}" dt="2018-11-27T03:12:37.614" v="129" actId="1076"/>
          <ac:spMkLst>
            <pc:docMk/>
            <pc:sldMk cId="3474476330" sldId="273"/>
            <ac:spMk id="8" creationId="{D43E6DEE-5D96-4C38-A22A-9657075093BC}"/>
          </ac:spMkLst>
        </pc:spChg>
        <pc:spChg chg="mod">
          <ac:chgData name="Linnley Smith" userId="6cf058ee74013b38" providerId="LiveId" clId="{12D970AD-5ADD-4449-A7DB-8C5023BDDF32}" dt="2018-11-29T04:50:27.623" v="1119" actId="1076"/>
          <ac:spMkLst>
            <pc:docMk/>
            <pc:sldMk cId="3474476330" sldId="273"/>
            <ac:spMk id="12" creationId="{277F99CC-69E5-4A43-966A-86508DD051A8}"/>
          </ac:spMkLst>
        </pc:spChg>
        <pc:graphicFrameChg chg="mod modGraphic">
          <ac:chgData name="Linnley Smith" userId="6cf058ee74013b38" providerId="LiveId" clId="{12D970AD-5ADD-4449-A7DB-8C5023BDDF32}" dt="2018-11-29T05:07:10.101" v="1141" actId="403"/>
          <ac:graphicFrameMkLst>
            <pc:docMk/>
            <pc:sldMk cId="3474476330" sldId="273"/>
            <ac:graphicFrameMk id="10" creationId="{86EDDA0E-FB5E-4ED5-A4D4-B8F956074F54}"/>
          </ac:graphicFrameMkLst>
        </pc:graphicFrameChg>
        <pc:picChg chg="del">
          <ac:chgData name="Linnley Smith" userId="6cf058ee74013b38" providerId="LiveId" clId="{12D970AD-5ADD-4449-A7DB-8C5023BDDF32}" dt="2018-11-27T03:12:29.426" v="126" actId="478"/>
          <ac:picMkLst>
            <pc:docMk/>
            <pc:sldMk cId="3474476330" sldId="273"/>
            <ac:picMk id="3" creationId="{6C32CB20-7CFF-4EA7-8F2C-94D478AAC8AC}"/>
          </ac:picMkLst>
        </pc:picChg>
        <pc:picChg chg="del">
          <ac:chgData name="Linnley Smith" userId="6cf058ee74013b38" providerId="LiveId" clId="{12D970AD-5ADD-4449-A7DB-8C5023BDDF32}" dt="2018-11-27T03:12:29.989" v="127" actId="478"/>
          <ac:picMkLst>
            <pc:docMk/>
            <pc:sldMk cId="3474476330" sldId="273"/>
            <ac:picMk id="5" creationId="{8C49A43E-EFB8-486B-ACBD-C0914B0B8E60}"/>
          </ac:picMkLst>
        </pc:picChg>
        <pc:picChg chg="add">
          <ac:chgData name="Linnley Smith" userId="6cf058ee74013b38" providerId="LiveId" clId="{12D970AD-5ADD-4449-A7DB-8C5023BDDF32}" dt="2018-11-27T03:12:39.551" v="130"/>
          <ac:picMkLst>
            <pc:docMk/>
            <pc:sldMk cId="3474476330" sldId="273"/>
            <ac:picMk id="9" creationId="{CC141ED8-33FC-403F-9B5B-1F3928E4A6DF}"/>
          </ac:picMkLst>
        </pc:picChg>
      </pc:sldChg>
      <pc:sldChg chg="addSp delSp modSp">
        <pc:chgData name="Linnley Smith" userId="6cf058ee74013b38" providerId="LiveId" clId="{12D970AD-5ADD-4449-A7DB-8C5023BDDF32}" dt="2018-11-29T05:29:34.673" v="1360" actId="2164"/>
        <pc:sldMkLst>
          <pc:docMk/>
          <pc:sldMk cId="3148780152" sldId="274"/>
        </pc:sldMkLst>
        <pc:spChg chg="mod">
          <ac:chgData name="Linnley Smith" userId="6cf058ee74013b38" providerId="LiveId" clId="{12D970AD-5ADD-4449-A7DB-8C5023BDDF32}" dt="2018-11-27T03:12:43.878" v="131" actId="121"/>
          <ac:spMkLst>
            <pc:docMk/>
            <pc:sldMk cId="3148780152" sldId="274"/>
            <ac:spMk id="2" creationId="{B9C4BC53-2B67-4A18-BE6C-999BC35C992E}"/>
          </ac:spMkLst>
        </pc:spChg>
        <pc:spChg chg="mod">
          <ac:chgData name="Linnley Smith" userId="6cf058ee74013b38" providerId="LiveId" clId="{12D970AD-5ADD-4449-A7DB-8C5023BDDF32}" dt="2018-11-27T03:12:51.424" v="133" actId="1076"/>
          <ac:spMkLst>
            <pc:docMk/>
            <pc:sldMk cId="3148780152" sldId="274"/>
            <ac:spMk id="8" creationId="{D43E6DEE-5D96-4C38-A22A-9657075093BC}"/>
          </ac:spMkLst>
        </pc:spChg>
        <pc:spChg chg="mod">
          <ac:chgData name="Linnley Smith" userId="6cf058ee74013b38" providerId="LiveId" clId="{12D970AD-5ADD-4449-A7DB-8C5023BDDF32}" dt="2018-11-29T05:12:14.766" v="1189" actId="1035"/>
          <ac:spMkLst>
            <pc:docMk/>
            <pc:sldMk cId="3148780152" sldId="274"/>
            <ac:spMk id="9" creationId="{406F364E-9B51-45F0-B11D-32FE5FE57DBB}"/>
          </ac:spMkLst>
        </pc:spChg>
        <pc:spChg chg="mod">
          <ac:chgData name="Linnley Smith" userId="6cf058ee74013b38" providerId="LiveId" clId="{12D970AD-5ADD-4449-A7DB-8C5023BDDF32}" dt="2018-11-29T05:12:58.348" v="1200" actId="1036"/>
          <ac:spMkLst>
            <pc:docMk/>
            <pc:sldMk cId="3148780152" sldId="274"/>
            <ac:spMk id="12" creationId="{277F99CC-69E5-4A43-966A-86508DD051A8}"/>
          </ac:spMkLst>
        </pc:spChg>
        <pc:graphicFrameChg chg="mod modGraphic">
          <ac:chgData name="Linnley Smith" userId="6cf058ee74013b38" providerId="LiveId" clId="{12D970AD-5ADD-4449-A7DB-8C5023BDDF32}" dt="2018-11-29T05:29:34.673" v="1360" actId="2164"/>
          <ac:graphicFrameMkLst>
            <pc:docMk/>
            <pc:sldMk cId="3148780152" sldId="274"/>
            <ac:graphicFrameMk id="6" creationId="{2544C96F-73BB-4059-912A-B97A0592CE7A}"/>
          </ac:graphicFrameMkLst>
        </pc:graphicFrameChg>
        <pc:graphicFrameChg chg="mod modGraphic">
          <ac:chgData name="Linnley Smith" userId="6cf058ee74013b38" providerId="LiveId" clId="{12D970AD-5ADD-4449-A7DB-8C5023BDDF32}" dt="2018-11-29T05:12:42.959" v="1199" actId="1036"/>
          <ac:graphicFrameMkLst>
            <pc:docMk/>
            <pc:sldMk cId="3148780152" sldId="274"/>
            <ac:graphicFrameMk id="10" creationId="{86EDDA0E-FB5E-4ED5-A4D4-B8F956074F54}"/>
          </ac:graphicFrameMkLst>
        </pc:graphicFrameChg>
        <pc:picChg chg="del">
          <ac:chgData name="Linnley Smith" userId="6cf058ee74013b38" providerId="LiveId" clId="{12D970AD-5ADD-4449-A7DB-8C5023BDDF32}" dt="2018-11-27T03:12:52.830" v="134" actId="478"/>
          <ac:picMkLst>
            <pc:docMk/>
            <pc:sldMk cId="3148780152" sldId="274"/>
            <ac:picMk id="3" creationId="{78E05A2D-C3CB-4E8E-8B02-97C8ECC8C10B}"/>
          </ac:picMkLst>
        </pc:picChg>
        <pc:picChg chg="del">
          <ac:chgData name="Linnley Smith" userId="6cf058ee74013b38" providerId="LiveId" clId="{12D970AD-5ADD-4449-A7DB-8C5023BDDF32}" dt="2018-11-27T03:12:53.313" v="135" actId="478"/>
          <ac:picMkLst>
            <pc:docMk/>
            <pc:sldMk cId="3148780152" sldId="274"/>
            <ac:picMk id="5" creationId="{8C49A43E-EFB8-486B-ACBD-C0914B0B8E60}"/>
          </ac:picMkLst>
        </pc:picChg>
        <pc:picChg chg="add">
          <ac:chgData name="Linnley Smith" userId="6cf058ee74013b38" providerId="LiveId" clId="{12D970AD-5ADD-4449-A7DB-8C5023BDDF32}" dt="2018-11-27T03:12:54.251" v="136"/>
          <ac:picMkLst>
            <pc:docMk/>
            <pc:sldMk cId="3148780152" sldId="274"/>
            <ac:picMk id="11" creationId="{065D7DEE-F19D-4BDC-857D-39A10E906474}"/>
          </ac:picMkLst>
        </pc:picChg>
      </pc:sldChg>
      <pc:sldChg chg="modSp">
        <pc:chgData name="Linnley Smith" userId="6cf058ee74013b38" providerId="LiveId" clId="{12D970AD-5ADD-4449-A7DB-8C5023BDDF32}" dt="2018-11-27T03:14:22.794" v="162" actId="1440"/>
        <pc:sldMkLst>
          <pc:docMk/>
          <pc:sldMk cId="2279465639" sldId="275"/>
        </pc:sldMkLst>
        <pc:picChg chg="mod">
          <ac:chgData name="Linnley Smith" userId="6cf058ee74013b38" providerId="LiveId" clId="{12D970AD-5ADD-4449-A7DB-8C5023BDDF32}" dt="2018-11-27T03:14:22.794" v="162" actId="1440"/>
          <ac:picMkLst>
            <pc:docMk/>
            <pc:sldMk cId="2279465639" sldId="275"/>
            <ac:picMk id="4" creationId="{BB99EF77-FFDF-4CBD-9F4D-7645D906FC8D}"/>
          </ac:picMkLst>
        </pc:picChg>
      </pc:sldChg>
      <pc:sldChg chg="addSp delSp modSp add">
        <pc:chgData name="Linnley Smith" userId="6cf058ee74013b38" providerId="LiveId" clId="{12D970AD-5ADD-4449-A7DB-8C5023BDDF32}" dt="2018-11-27T03:15:42.544" v="208" actId="20577"/>
        <pc:sldMkLst>
          <pc:docMk/>
          <pc:sldMk cId="533716911" sldId="276"/>
        </pc:sldMkLst>
        <pc:spChg chg="mod">
          <ac:chgData name="Linnley Smith" userId="6cf058ee74013b38" providerId="LiveId" clId="{12D970AD-5ADD-4449-A7DB-8C5023BDDF32}" dt="2018-11-27T03:14:54.195" v="175" actId="20577"/>
          <ac:spMkLst>
            <pc:docMk/>
            <pc:sldMk cId="533716911" sldId="276"/>
            <ac:spMk id="2" creationId="{B9C4BC53-2B67-4A18-BE6C-999BC35C992E}"/>
          </ac:spMkLst>
        </pc:spChg>
        <pc:spChg chg="add mod">
          <ac:chgData name="Linnley Smith" userId="6cf058ee74013b38" providerId="LiveId" clId="{12D970AD-5ADD-4449-A7DB-8C5023BDDF32}" dt="2018-11-27T03:15:20.767" v="180" actId="14100"/>
          <ac:spMkLst>
            <pc:docMk/>
            <pc:sldMk cId="533716911" sldId="276"/>
            <ac:spMk id="5" creationId="{2133C0CC-1DB3-4ED8-8C00-33B47A124B30}"/>
          </ac:spMkLst>
        </pc:spChg>
        <pc:spChg chg="add mod">
          <ac:chgData name="Linnley Smith" userId="6cf058ee74013b38" providerId="LiveId" clId="{12D970AD-5ADD-4449-A7DB-8C5023BDDF32}" dt="2018-11-27T03:15:42.544" v="208" actId="20577"/>
          <ac:spMkLst>
            <pc:docMk/>
            <pc:sldMk cId="533716911" sldId="276"/>
            <ac:spMk id="10" creationId="{6BA5D101-6967-4C0B-91AC-20B38366907D}"/>
          </ac:spMkLst>
        </pc:spChg>
        <pc:picChg chg="del">
          <ac:chgData name="Linnley Smith" userId="6cf058ee74013b38" providerId="LiveId" clId="{12D970AD-5ADD-4449-A7DB-8C5023BDDF32}" dt="2018-11-27T03:14:57.553" v="176" actId="478"/>
          <ac:picMkLst>
            <pc:docMk/>
            <pc:sldMk cId="533716911" sldId="276"/>
            <ac:picMk id="1026" creationId="{D1A2ED97-7B8D-4F66-AAD1-4A677915BC27}"/>
          </ac:picMkLst>
        </pc:picChg>
        <pc:picChg chg="del">
          <ac:chgData name="Linnley Smith" userId="6cf058ee74013b38" providerId="LiveId" clId="{12D970AD-5ADD-4449-A7DB-8C5023BDDF32}" dt="2018-11-27T03:15:14.768" v="179" actId="478"/>
          <ac:picMkLst>
            <pc:docMk/>
            <pc:sldMk cId="533716911" sldId="276"/>
            <ac:picMk id="1028" creationId="{3CE2E43D-85AE-4EA2-B843-29DAF0D42DB4}"/>
          </ac:picMkLst>
        </pc:picChg>
        <pc:picChg chg="del">
          <ac:chgData name="Linnley Smith" userId="6cf058ee74013b38" providerId="LiveId" clId="{12D970AD-5ADD-4449-A7DB-8C5023BDDF32}" dt="2018-11-27T03:15:02.271" v="177" actId="478"/>
          <ac:picMkLst>
            <pc:docMk/>
            <pc:sldMk cId="533716911" sldId="276"/>
            <ac:picMk id="1030" creationId="{9DA2C9FA-22FA-4BDB-B361-CE19C504EA6A}"/>
          </ac:picMkLst>
        </pc:picChg>
      </pc:sldChg>
      <pc:sldChg chg="modSp add ord">
        <pc:chgData name="Linnley Smith" userId="6cf058ee74013b38" providerId="LiveId" clId="{12D970AD-5ADD-4449-A7DB-8C5023BDDF32}" dt="2018-11-27T03:16:38.390" v="249"/>
        <pc:sldMkLst>
          <pc:docMk/>
          <pc:sldMk cId="1728511897" sldId="277"/>
        </pc:sldMkLst>
        <pc:spChg chg="mod">
          <ac:chgData name="Linnley Smith" userId="6cf058ee74013b38" providerId="LiveId" clId="{12D970AD-5ADD-4449-A7DB-8C5023BDDF32}" dt="2018-11-27T03:15:51.838" v="219" actId="20577"/>
          <ac:spMkLst>
            <pc:docMk/>
            <pc:sldMk cId="1728511897" sldId="277"/>
            <ac:spMk id="10" creationId="{6BA5D101-6967-4C0B-91AC-20B38366907D}"/>
          </ac:spMkLst>
        </pc:spChg>
      </pc:sldChg>
      <pc:sldChg chg="modSp add">
        <pc:chgData name="Linnley Smith" userId="6cf058ee74013b38" providerId="LiveId" clId="{12D970AD-5ADD-4449-A7DB-8C5023BDDF32}" dt="2018-11-27T03:16:24.722" v="247" actId="20577"/>
        <pc:sldMkLst>
          <pc:docMk/>
          <pc:sldMk cId="2764366799" sldId="278"/>
        </pc:sldMkLst>
        <pc:spChg chg="mod">
          <ac:chgData name="Linnley Smith" userId="6cf058ee74013b38" providerId="LiveId" clId="{12D970AD-5ADD-4449-A7DB-8C5023BDDF32}" dt="2018-11-27T03:16:24.722" v="247" actId="20577"/>
          <ac:spMkLst>
            <pc:docMk/>
            <pc:sldMk cId="2764366799" sldId="278"/>
            <ac:spMk id="10" creationId="{6BA5D101-6967-4C0B-91AC-20B38366907D}"/>
          </ac:spMkLst>
        </pc:spChg>
      </pc:sldChg>
      <pc:sldChg chg="modSp add">
        <pc:chgData name="Linnley Smith" userId="6cf058ee74013b38" providerId="LiveId" clId="{12D970AD-5ADD-4449-A7DB-8C5023BDDF32}" dt="2018-11-27T03:16:53.204" v="265" actId="1076"/>
        <pc:sldMkLst>
          <pc:docMk/>
          <pc:sldMk cId="353165349" sldId="279"/>
        </pc:sldMkLst>
        <pc:spChg chg="mod">
          <ac:chgData name="Linnley Smith" userId="6cf058ee74013b38" providerId="LiveId" clId="{12D970AD-5ADD-4449-A7DB-8C5023BDDF32}" dt="2018-11-27T03:16:53.204" v="265" actId="1076"/>
          <ac:spMkLst>
            <pc:docMk/>
            <pc:sldMk cId="353165349" sldId="279"/>
            <ac:spMk id="4" creationId="{28ADA899-242A-4665-A83E-E5BB5E32CBE0}"/>
          </ac:spMkLst>
        </pc:spChg>
        <pc:spChg chg="mod">
          <ac:chgData name="Linnley Smith" userId="6cf058ee74013b38" providerId="LiveId" clId="{12D970AD-5ADD-4449-A7DB-8C5023BDDF32}" dt="2018-11-27T03:16:49.454" v="264" actId="20577"/>
          <ac:spMkLst>
            <pc:docMk/>
            <pc:sldMk cId="353165349" sldId="279"/>
            <ac:spMk id="10" creationId="{6BA5D101-6967-4C0B-91AC-20B38366907D}"/>
          </ac:spMkLst>
        </pc:spChg>
      </pc:sldChg>
      <pc:sldChg chg="modSp">
        <pc:chgData name="Linnley Smith" userId="6cf058ee74013b38" providerId="LiveId" clId="{12D970AD-5ADD-4449-A7DB-8C5023BDDF32}" dt="2018-11-29T04:54:59.560" v="1123" actId="14734"/>
        <pc:sldMkLst>
          <pc:docMk/>
          <pc:sldMk cId="459932796" sldId="281"/>
        </pc:sldMkLst>
        <pc:graphicFrameChg chg="mod modGraphic">
          <ac:chgData name="Linnley Smith" userId="6cf058ee74013b38" providerId="LiveId" clId="{12D970AD-5ADD-4449-A7DB-8C5023BDDF32}" dt="2018-11-29T04:54:59.560" v="1123" actId="14734"/>
          <ac:graphicFrameMkLst>
            <pc:docMk/>
            <pc:sldMk cId="459932796" sldId="281"/>
            <ac:graphicFrameMk id="12" creationId="{C72C7026-E1A5-43FE-87D3-865B9EFE828A}"/>
          </ac:graphicFrameMkLst>
        </pc:graphicFrameChg>
      </pc:sldChg>
      <pc:sldChg chg="addSp delSp modSp add ord modTransition">
        <pc:chgData name="Linnley Smith" userId="6cf058ee74013b38" providerId="LiveId" clId="{12D970AD-5ADD-4449-A7DB-8C5023BDDF32}" dt="2018-11-29T05:48:52.693" v="1554"/>
        <pc:sldMkLst>
          <pc:docMk/>
          <pc:sldMk cId="1921513061" sldId="282"/>
        </pc:sldMkLst>
        <pc:spChg chg="add del mod">
          <ac:chgData name="Linnley Smith" userId="6cf058ee74013b38" providerId="LiveId" clId="{12D970AD-5ADD-4449-A7DB-8C5023BDDF32}" dt="2018-11-29T05:30:37.463" v="1406" actId="478"/>
          <ac:spMkLst>
            <pc:docMk/>
            <pc:sldMk cId="1921513061" sldId="282"/>
            <ac:spMk id="5" creationId="{C0D33A8B-99C3-48F8-B1AA-EA0AC87AF7DB}"/>
          </ac:spMkLst>
        </pc:spChg>
        <pc:spChg chg="mod">
          <ac:chgData name="Linnley Smith" userId="6cf058ee74013b38" providerId="LiveId" clId="{12D970AD-5ADD-4449-A7DB-8C5023BDDF32}" dt="2018-11-29T05:39:39.797" v="1552" actId="20577"/>
          <ac:spMkLst>
            <pc:docMk/>
            <pc:sldMk cId="1921513061" sldId="282"/>
            <ac:spMk id="12" creationId="{277F99CC-69E5-4A43-966A-86508DD051A8}"/>
          </ac:spMkLst>
        </pc:spChg>
        <pc:graphicFrameChg chg="mod modGraphic">
          <ac:chgData name="Linnley Smith" userId="6cf058ee74013b38" providerId="LiveId" clId="{12D970AD-5ADD-4449-A7DB-8C5023BDDF32}" dt="2018-11-29T05:37:09.376" v="1503" actId="207"/>
          <ac:graphicFrameMkLst>
            <pc:docMk/>
            <pc:sldMk cId="1921513061" sldId="282"/>
            <ac:graphicFrameMk id="6" creationId="{2544C96F-73BB-4059-912A-B97A0592CE7A}"/>
          </ac:graphicFrameMkLst>
        </pc:graphicFrameChg>
        <pc:graphicFrameChg chg="del">
          <ac:chgData name="Linnley Smith" userId="6cf058ee74013b38" providerId="LiveId" clId="{12D970AD-5ADD-4449-A7DB-8C5023BDDF32}" dt="2018-11-29T05:30:33.304" v="1405" actId="478"/>
          <ac:graphicFrameMkLst>
            <pc:docMk/>
            <pc:sldMk cId="1921513061" sldId="282"/>
            <ac:graphicFrameMk id="10" creationId="{86EDDA0E-FB5E-4ED5-A4D4-B8F956074F5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>
                <a:solidFill>
                  <a:srgbClr val="00495E"/>
                </a:solidFill>
                <a:latin typeface="+mj-lt"/>
              </a:rPr>
              <a:t>FIRST</a:t>
            </a:r>
            <a:r>
              <a:rPr lang="en-US" b="0" baseline="0">
                <a:solidFill>
                  <a:srgbClr val="00495E"/>
                </a:solidFill>
                <a:latin typeface="+mj-lt"/>
              </a:rPr>
              <a:t> YEAR BUDGET</a:t>
            </a:r>
            <a:endParaRPr lang="en-US" b="0">
              <a:solidFill>
                <a:srgbClr val="00495E"/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Income </c:v>
                </c:pt>
              </c:strCache>
            </c:strRef>
          </c:tx>
          <c:spPr>
            <a:solidFill>
              <a:srgbClr val="9EE3F7"/>
            </a:soli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  <c:pt idx="7">
                  <c:v>October</c:v>
                </c:pt>
                <c:pt idx="8">
                  <c:v>November</c:v>
                </c:pt>
                <c:pt idx="9">
                  <c:v>December</c:v>
                </c:pt>
                <c:pt idx="10">
                  <c:v>January</c:v>
                </c:pt>
                <c:pt idx="11">
                  <c:v>February</c:v>
                </c:pt>
              </c:strCache>
            </c:strRef>
          </c:cat>
          <c:val>
            <c:numRef>
              <c:f>Sheet1!$B$2:$B$13</c:f>
              <c:numCache>
                <c:formatCode>_("$"* #,##0_);_("$"* \(#,##0\);_("$"* "-"??_);_(@_)</c:formatCode>
                <c:ptCount val="12"/>
                <c:pt idx="0">
                  <c:v>22134</c:v>
                </c:pt>
                <c:pt idx="1">
                  <c:v>20706</c:v>
                </c:pt>
                <c:pt idx="2">
                  <c:v>21420</c:v>
                </c:pt>
                <c:pt idx="3">
                  <c:v>25704</c:v>
                </c:pt>
                <c:pt idx="4">
                  <c:v>25704</c:v>
                </c:pt>
                <c:pt idx="5">
                  <c:v>25704</c:v>
                </c:pt>
                <c:pt idx="6">
                  <c:v>21420</c:v>
                </c:pt>
                <c:pt idx="7">
                  <c:v>21420</c:v>
                </c:pt>
                <c:pt idx="8">
                  <c:v>18635</c:v>
                </c:pt>
                <c:pt idx="9">
                  <c:v>18635</c:v>
                </c:pt>
                <c:pt idx="10">
                  <c:v>19278</c:v>
                </c:pt>
                <c:pt idx="11">
                  <c:v>17993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2-4C74-B3A3-B57AED6C24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Expenses </c:v>
                </c:pt>
              </c:strCache>
            </c:strRef>
          </c:tx>
          <c:spPr>
            <a:solidFill>
              <a:srgbClr val="00495E"/>
            </a:soli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  <c:pt idx="7">
                  <c:v>October</c:v>
                </c:pt>
                <c:pt idx="8">
                  <c:v>November</c:v>
                </c:pt>
                <c:pt idx="9">
                  <c:v>December</c:v>
                </c:pt>
                <c:pt idx="10">
                  <c:v>January</c:v>
                </c:pt>
                <c:pt idx="11">
                  <c:v>February</c:v>
                </c:pt>
              </c:strCache>
            </c:strRef>
          </c:cat>
          <c:val>
            <c:numRef>
              <c:f>Sheet1!$C$2:$C$13</c:f>
              <c:numCache>
                <c:formatCode>_("$"* #,##0_);_("$"* \(#,##0\);_("$"* "-"??_);_(@_)</c:formatCode>
                <c:ptCount val="12"/>
                <c:pt idx="0">
                  <c:v>26512</c:v>
                </c:pt>
                <c:pt idx="1">
                  <c:v>21525</c:v>
                </c:pt>
                <c:pt idx="2">
                  <c:v>22884</c:v>
                </c:pt>
                <c:pt idx="3">
                  <c:v>24669</c:v>
                </c:pt>
                <c:pt idx="4">
                  <c:v>24324</c:v>
                </c:pt>
                <c:pt idx="5">
                  <c:v>26164</c:v>
                </c:pt>
                <c:pt idx="6">
                  <c:v>22919</c:v>
                </c:pt>
                <c:pt idx="7">
                  <c:v>22199</c:v>
                </c:pt>
                <c:pt idx="8">
                  <c:v>19193</c:v>
                </c:pt>
                <c:pt idx="9">
                  <c:v>20393</c:v>
                </c:pt>
                <c:pt idx="10">
                  <c:v>20219</c:v>
                </c:pt>
                <c:pt idx="11">
                  <c:v>19224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D2-4C74-B3A3-B57AED6C24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Ending Balance </c:v>
                </c:pt>
              </c:strCache>
            </c:strRef>
          </c:tx>
          <c:spPr>
            <a:solidFill>
              <a:srgbClr val="4BB048"/>
            </a:soli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  <c:pt idx="7">
                  <c:v>October</c:v>
                </c:pt>
                <c:pt idx="8">
                  <c:v>November</c:v>
                </c:pt>
                <c:pt idx="9">
                  <c:v>December</c:v>
                </c:pt>
                <c:pt idx="10">
                  <c:v>January</c:v>
                </c:pt>
                <c:pt idx="11">
                  <c:v>February</c:v>
                </c:pt>
              </c:strCache>
            </c:strRef>
          </c:cat>
          <c:val>
            <c:numRef>
              <c:f>Sheet1!$D$2:$D$13</c:f>
              <c:numCache>
                <c:formatCode>_("$"* #,##0_);_("$"* \(#,##0\);_("$"* "-"??_);_(@_)</c:formatCode>
                <c:ptCount val="12"/>
                <c:pt idx="0">
                  <c:v>25622</c:v>
                </c:pt>
                <c:pt idx="1">
                  <c:v>24803</c:v>
                </c:pt>
                <c:pt idx="2">
                  <c:v>23340</c:v>
                </c:pt>
                <c:pt idx="3">
                  <c:v>24375</c:v>
                </c:pt>
                <c:pt idx="4">
                  <c:v>25755</c:v>
                </c:pt>
                <c:pt idx="5">
                  <c:v>29095</c:v>
                </c:pt>
                <c:pt idx="6">
                  <c:v>32836</c:v>
                </c:pt>
                <c:pt idx="7">
                  <c:v>35088</c:v>
                </c:pt>
                <c:pt idx="8">
                  <c:v>34530</c:v>
                </c:pt>
                <c:pt idx="9">
                  <c:v>33892</c:v>
                </c:pt>
                <c:pt idx="10">
                  <c:v>33511</c:v>
                </c:pt>
                <c:pt idx="11">
                  <c:v>32840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D2-4C74-B3A3-B57AED6C2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584158672"/>
        <c:axId val="464130296"/>
      </c:barChart>
      <c:catAx>
        <c:axId val="58415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495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30296"/>
        <c:crosses val="autoZero"/>
        <c:auto val="1"/>
        <c:lblAlgn val="ctr"/>
        <c:lblOffset val="100"/>
        <c:noMultiLvlLbl val="0"/>
      </c:catAx>
      <c:valAx>
        <c:axId val="46413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495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1586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96813-E2B2-4569-BD27-CB1CCEA4422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086766-E188-415F-8FC2-35B9E0BDDFD5}">
      <dgm:prSet phldrT="[Text]" custT="1"/>
      <dgm:spPr>
        <a:solidFill>
          <a:srgbClr val="00495E"/>
        </a:solidFill>
      </dgm:spPr>
      <dgm:t>
        <a:bodyPr/>
        <a:lstStyle/>
        <a:p>
          <a:r>
            <a:rPr lang="en-US" sz="2800">
              <a:solidFill>
                <a:srgbClr val="9EE3F7"/>
              </a:solidFill>
            </a:rPr>
            <a:t>FIRST PHASE PRICING STRATEGY </a:t>
          </a:r>
        </a:p>
      </dgm:t>
    </dgm:pt>
    <dgm:pt modelId="{B3F705F9-CDD1-42D8-ADE4-31678CBA88A5}" type="parTrans" cxnId="{61CBF3A1-0102-4237-B4BE-A07C5BE37661}">
      <dgm:prSet/>
      <dgm:spPr/>
      <dgm:t>
        <a:bodyPr/>
        <a:lstStyle/>
        <a:p>
          <a:endParaRPr lang="en-US"/>
        </a:p>
      </dgm:t>
    </dgm:pt>
    <dgm:pt modelId="{4232EC82-85CC-4708-B7BC-30BB3F8DA0B6}" type="sibTrans" cxnId="{61CBF3A1-0102-4237-B4BE-A07C5BE37661}">
      <dgm:prSet/>
      <dgm:spPr/>
      <dgm:t>
        <a:bodyPr/>
        <a:lstStyle/>
        <a:p>
          <a:endParaRPr lang="en-US"/>
        </a:p>
      </dgm:t>
    </dgm:pt>
    <dgm:pt modelId="{B8442EF4-D2DD-4F50-88D2-C7AF900A73F2}">
      <dgm:prSet phldrT="[Text]"/>
      <dgm:spPr/>
      <dgm:t>
        <a:bodyPr/>
        <a:lstStyle/>
        <a:p>
          <a:r>
            <a:rPr lang="en-US">
              <a:solidFill>
                <a:srgbClr val="012B4F"/>
              </a:solidFill>
            </a:rPr>
            <a:t>Penetrate our target market by offering Q&amp;C Silver Wash at $25 for the first three months of operation. </a:t>
          </a:r>
        </a:p>
      </dgm:t>
    </dgm:pt>
    <dgm:pt modelId="{FE99AF34-FFD0-4394-8AB9-AC324213BB59}" type="parTrans" cxnId="{112F3B82-2E3E-4042-94D0-5A64C203B03B}">
      <dgm:prSet/>
      <dgm:spPr/>
      <dgm:t>
        <a:bodyPr/>
        <a:lstStyle/>
        <a:p>
          <a:endParaRPr lang="en-US"/>
        </a:p>
      </dgm:t>
    </dgm:pt>
    <dgm:pt modelId="{1C914DF2-993A-45D3-834F-1D3224F3534A}" type="sibTrans" cxnId="{112F3B82-2E3E-4042-94D0-5A64C203B03B}">
      <dgm:prSet/>
      <dgm:spPr/>
      <dgm:t>
        <a:bodyPr/>
        <a:lstStyle/>
        <a:p>
          <a:endParaRPr lang="en-US"/>
        </a:p>
      </dgm:t>
    </dgm:pt>
    <dgm:pt modelId="{E868D852-E9C2-459F-B75D-A0152E63B299}">
      <dgm:prSet phldrT="[Text]" custT="1"/>
      <dgm:spPr>
        <a:solidFill>
          <a:srgbClr val="00495E"/>
        </a:solidFill>
      </dgm:spPr>
      <dgm:t>
        <a:bodyPr/>
        <a:lstStyle/>
        <a:p>
          <a:r>
            <a:rPr lang="en-US" sz="2800">
              <a:solidFill>
                <a:srgbClr val="9EE3F7"/>
              </a:solidFill>
            </a:rPr>
            <a:t>SECOND PHASE PRICING STRATEGY</a:t>
          </a:r>
        </a:p>
      </dgm:t>
    </dgm:pt>
    <dgm:pt modelId="{D31417BF-92A8-41BD-9474-14DF8ADE1599}" type="parTrans" cxnId="{069A6A11-EDE2-4DFB-AFFE-551DEF182E17}">
      <dgm:prSet/>
      <dgm:spPr/>
      <dgm:t>
        <a:bodyPr/>
        <a:lstStyle/>
        <a:p>
          <a:endParaRPr lang="en-US"/>
        </a:p>
      </dgm:t>
    </dgm:pt>
    <dgm:pt modelId="{FA090516-6A6B-481B-844E-1C8485B74A93}" type="sibTrans" cxnId="{069A6A11-EDE2-4DFB-AFFE-551DEF182E17}">
      <dgm:prSet/>
      <dgm:spPr/>
      <dgm:t>
        <a:bodyPr/>
        <a:lstStyle/>
        <a:p>
          <a:endParaRPr lang="en-US"/>
        </a:p>
      </dgm:t>
    </dgm:pt>
    <dgm:pt modelId="{DBE35FE3-8904-447D-86D5-3EBE354E0D99}">
      <dgm:prSet phldrT="[Text]"/>
      <dgm:spPr/>
      <dgm:t>
        <a:bodyPr/>
        <a:lstStyle/>
        <a:p>
          <a:r>
            <a:rPr lang="en-US">
              <a:solidFill>
                <a:srgbClr val="012B4F"/>
              </a:solidFill>
            </a:rPr>
            <a:t>Offer promotional periods featuring discounts on different wash tiers or free additional service with purchase. </a:t>
          </a:r>
        </a:p>
      </dgm:t>
    </dgm:pt>
    <dgm:pt modelId="{04224278-7811-4D9D-B7D8-0D72CD148538}" type="parTrans" cxnId="{ED82DF8B-259A-478E-94EB-D832120BE83D}">
      <dgm:prSet/>
      <dgm:spPr/>
      <dgm:t>
        <a:bodyPr/>
        <a:lstStyle/>
        <a:p>
          <a:endParaRPr lang="en-US"/>
        </a:p>
      </dgm:t>
    </dgm:pt>
    <dgm:pt modelId="{31F698AC-CEDA-498D-9D91-0712AFCCF6E7}" type="sibTrans" cxnId="{ED82DF8B-259A-478E-94EB-D832120BE83D}">
      <dgm:prSet/>
      <dgm:spPr/>
      <dgm:t>
        <a:bodyPr/>
        <a:lstStyle/>
        <a:p>
          <a:endParaRPr lang="en-US"/>
        </a:p>
      </dgm:t>
    </dgm:pt>
    <dgm:pt modelId="{50016010-8317-44DB-9358-B7AD1E555985}" type="pres">
      <dgm:prSet presAssocID="{F4696813-E2B2-4569-BD27-CB1CCEA44229}" presName="linear" presStyleCnt="0">
        <dgm:presLayoutVars>
          <dgm:animLvl val="lvl"/>
          <dgm:resizeHandles val="exact"/>
        </dgm:presLayoutVars>
      </dgm:prSet>
      <dgm:spPr/>
    </dgm:pt>
    <dgm:pt modelId="{21B3DDF6-EBFF-4587-9C29-ED29D702C7F3}" type="pres">
      <dgm:prSet presAssocID="{3D086766-E188-415F-8FC2-35B9E0BDDF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04ED1E-A4BC-40CD-B980-BFA4BC785B6F}" type="pres">
      <dgm:prSet presAssocID="{3D086766-E188-415F-8FC2-35B9E0BDDFD5}" presName="childText" presStyleLbl="revTx" presStyleIdx="0" presStyleCnt="2">
        <dgm:presLayoutVars>
          <dgm:bulletEnabled val="1"/>
        </dgm:presLayoutVars>
      </dgm:prSet>
      <dgm:spPr/>
    </dgm:pt>
    <dgm:pt modelId="{0DFD59D0-EF92-4186-A1B1-F28FDED98A9F}" type="pres">
      <dgm:prSet presAssocID="{E868D852-E9C2-459F-B75D-A0152E63B2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5C50CE-9F47-4530-BE10-19DE791273D7}" type="pres">
      <dgm:prSet presAssocID="{E868D852-E9C2-459F-B75D-A0152E63B29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69A6A11-EDE2-4DFB-AFFE-551DEF182E17}" srcId="{F4696813-E2B2-4569-BD27-CB1CCEA44229}" destId="{E868D852-E9C2-459F-B75D-A0152E63B299}" srcOrd="1" destOrd="0" parTransId="{D31417BF-92A8-41BD-9474-14DF8ADE1599}" sibTransId="{FA090516-6A6B-481B-844E-1C8485B74A93}"/>
    <dgm:cxn modelId="{07E06112-F968-4305-8423-1EC456E093D9}" type="presOf" srcId="{F4696813-E2B2-4569-BD27-CB1CCEA44229}" destId="{50016010-8317-44DB-9358-B7AD1E555985}" srcOrd="0" destOrd="0" presId="urn:microsoft.com/office/officeart/2005/8/layout/vList2"/>
    <dgm:cxn modelId="{F4A94656-77B7-4A7A-8771-360EEADE0516}" type="presOf" srcId="{DBE35FE3-8904-447D-86D5-3EBE354E0D99}" destId="{E25C50CE-9F47-4530-BE10-19DE791273D7}" srcOrd="0" destOrd="0" presId="urn:microsoft.com/office/officeart/2005/8/layout/vList2"/>
    <dgm:cxn modelId="{C6ED8A77-1F66-4E3D-9F7D-11737A65A816}" type="presOf" srcId="{E868D852-E9C2-459F-B75D-A0152E63B299}" destId="{0DFD59D0-EF92-4186-A1B1-F28FDED98A9F}" srcOrd="0" destOrd="0" presId="urn:microsoft.com/office/officeart/2005/8/layout/vList2"/>
    <dgm:cxn modelId="{DF90F05A-7152-4A2A-82A5-94B138098E27}" type="presOf" srcId="{3D086766-E188-415F-8FC2-35B9E0BDDFD5}" destId="{21B3DDF6-EBFF-4587-9C29-ED29D702C7F3}" srcOrd="0" destOrd="0" presId="urn:microsoft.com/office/officeart/2005/8/layout/vList2"/>
    <dgm:cxn modelId="{112F3B82-2E3E-4042-94D0-5A64C203B03B}" srcId="{3D086766-E188-415F-8FC2-35B9E0BDDFD5}" destId="{B8442EF4-D2DD-4F50-88D2-C7AF900A73F2}" srcOrd="0" destOrd="0" parTransId="{FE99AF34-FFD0-4394-8AB9-AC324213BB59}" sibTransId="{1C914DF2-993A-45D3-834F-1D3224F3534A}"/>
    <dgm:cxn modelId="{ED82DF8B-259A-478E-94EB-D832120BE83D}" srcId="{E868D852-E9C2-459F-B75D-A0152E63B299}" destId="{DBE35FE3-8904-447D-86D5-3EBE354E0D99}" srcOrd="0" destOrd="0" parTransId="{04224278-7811-4D9D-B7D8-0D72CD148538}" sibTransId="{31F698AC-CEDA-498D-9D91-0712AFCCF6E7}"/>
    <dgm:cxn modelId="{9C4CA396-3B4B-4262-AB51-CB658011A2B0}" type="presOf" srcId="{B8442EF4-D2DD-4F50-88D2-C7AF900A73F2}" destId="{2C04ED1E-A4BC-40CD-B980-BFA4BC785B6F}" srcOrd="0" destOrd="0" presId="urn:microsoft.com/office/officeart/2005/8/layout/vList2"/>
    <dgm:cxn modelId="{61CBF3A1-0102-4237-B4BE-A07C5BE37661}" srcId="{F4696813-E2B2-4569-BD27-CB1CCEA44229}" destId="{3D086766-E188-415F-8FC2-35B9E0BDDFD5}" srcOrd="0" destOrd="0" parTransId="{B3F705F9-CDD1-42D8-ADE4-31678CBA88A5}" sibTransId="{4232EC82-85CC-4708-B7BC-30BB3F8DA0B6}"/>
    <dgm:cxn modelId="{C86C2090-46F4-4C8D-9789-92D339E6F71B}" type="presParOf" srcId="{50016010-8317-44DB-9358-B7AD1E555985}" destId="{21B3DDF6-EBFF-4587-9C29-ED29D702C7F3}" srcOrd="0" destOrd="0" presId="urn:microsoft.com/office/officeart/2005/8/layout/vList2"/>
    <dgm:cxn modelId="{81A8E7C4-6576-4820-BD66-8649E19E0E58}" type="presParOf" srcId="{50016010-8317-44DB-9358-B7AD1E555985}" destId="{2C04ED1E-A4BC-40CD-B980-BFA4BC785B6F}" srcOrd="1" destOrd="0" presId="urn:microsoft.com/office/officeart/2005/8/layout/vList2"/>
    <dgm:cxn modelId="{CC8ECB10-696E-4D70-B200-C6824DD16B9A}" type="presParOf" srcId="{50016010-8317-44DB-9358-B7AD1E555985}" destId="{0DFD59D0-EF92-4186-A1B1-F28FDED98A9F}" srcOrd="2" destOrd="0" presId="urn:microsoft.com/office/officeart/2005/8/layout/vList2"/>
    <dgm:cxn modelId="{9B8F4AF5-91BD-4C4C-8723-F9C2D3F780FC}" type="presParOf" srcId="{50016010-8317-44DB-9358-B7AD1E555985}" destId="{E25C50CE-9F47-4530-BE10-19DE791273D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3D68B-4B6F-454F-B529-23A93D5DCDDE}" type="doc">
      <dgm:prSet loTypeId="urn:microsoft.com/office/officeart/2005/8/layout/hList2" loCatId="list" qsTypeId="urn:microsoft.com/office/officeart/2005/8/quickstyle/simple1" qsCatId="simple" csTypeId="urn:microsoft.com/office/officeart/2005/8/colors/accent2_2" csCatId="accent2" phldr="1"/>
      <dgm:spPr/>
    </dgm:pt>
    <dgm:pt modelId="{E41AFEC8-3CEC-4F22-A679-104E4288FBE1}">
      <dgm:prSet phldrT="[Text]"/>
      <dgm:spPr/>
      <dgm:t>
        <a:bodyPr/>
        <a:lstStyle/>
        <a:p>
          <a:r>
            <a:rPr lang="en-US">
              <a:solidFill>
                <a:srgbClr val="012B4F"/>
              </a:solidFill>
            </a:rPr>
            <a:t>Q&amp;C SILVER</a:t>
          </a:r>
        </a:p>
      </dgm:t>
    </dgm:pt>
    <dgm:pt modelId="{18C09AB7-2AB5-4004-AB53-8E9BC109D6DC}" type="parTrans" cxnId="{831FFC91-EFE3-455B-B61B-64F1C1D556CD}">
      <dgm:prSet/>
      <dgm:spPr/>
      <dgm:t>
        <a:bodyPr/>
        <a:lstStyle/>
        <a:p>
          <a:endParaRPr lang="en-US"/>
        </a:p>
      </dgm:t>
    </dgm:pt>
    <dgm:pt modelId="{5E1895DF-EE32-4C8C-BF49-077272182576}" type="sibTrans" cxnId="{831FFC91-EFE3-455B-B61B-64F1C1D556CD}">
      <dgm:prSet/>
      <dgm:spPr/>
      <dgm:t>
        <a:bodyPr/>
        <a:lstStyle/>
        <a:p>
          <a:endParaRPr lang="en-US"/>
        </a:p>
      </dgm:t>
    </dgm:pt>
    <dgm:pt modelId="{D7235E58-EDA9-4E94-ACA1-F2ADECC810A6}">
      <dgm:prSet phldrT="[Text]"/>
      <dgm:spPr/>
      <dgm:t>
        <a:bodyPr/>
        <a:lstStyle/>
        <a:p>
          <a:r>
            <a:rPr lang="en-US">
              <a:solidFill>
                <a:srgbClr val="00495E"/>
              </a:solidFill>
            </a:rPr>
            <a:t>Q&amp;C GOLD</a:t>
          </a:r>
        </a:p>
      </dgm:t>
    </dgm:pt>
    <dgm:pt modelId="{B9F4B271-71A1-45B8-9EC8-BA3BADB105FA}" type="parTrans" cxnId="{D9A0D6A7-81B0-489C-8093-99355853CD31}">
      <dgm:prSet/>
      <dgm:spPr/>
      <dgm:t>
        <a:bodyPr/>
        <a:lstStyle/>
        <a:p>
          <a:endParaRPr lang="en-US"/>
        </a:p>
      </dgm:t>
    </dgm:pt>
    <dgm:pt modelId="{6A1A7B95-3C1C-430D-BEBA-731B00128016}" type="sibTrans" cxnId="{D9A0D6A7-81B0-489C-8093-99355853CD31}">
      <dgm:prSet/>
      <dgm:spPr/>
      <dgm:t>
        <a:bodyPr/>
        <a:lstStyle/>
        <a:p>
          <a:endParaRPr lang="en-US"/>
        </a:p>
      </dgm:t>
    </dgm:pt>
    <dgm:pt modelId="{BBCC2392-EDA9-471F-AEBA-48AB6669A70C}">
      <dgm:prSet phldrT="[Text]"/>
      <dgm:spPr/>
      <dgm:t>
        <a:bodyPr/>
        <a:lstStyle/>
        <a:p>
          <a:r>
            <a:rPr lang="en-US">
              <a:solidFill>
                <a:srgbClr val="00495E"/>
              </a:solidFill>
            </a:rPr>
            <a:t>Q&amp;C PLATINUM</a:t>
          </a:r>
        </a:p>
      </dgm:t>
    </dgm:pt>
    <dgm:pt modelId="{F4172D68-88D7-45FB-98A6-2F2BEE3D3C43}" type="parTrans" cxnId="{81C7AB5F-4728-4D74-AC3D-1F1AE7116868}">
      <dgm:prSet/>
      <dgm:spPr/>
      <dgm:t>
        <a:bodyPr/>
        <a:lstStyle/>
        <a:p>
          <a:endParaRPr lang="en-US"/>
        </a:p>
      </dgm:t>
    </dgm:pt>
    <dgm:pt modelId="{2DF33F71-CE70-422F-B98D-7226BFAB9B58}" type="sibTrans" cxnId="{81C7AB5F-4728-4D74-AC3D-1F1AE7116868}">
      <dgm:prSet/>
      <dgm:spPr/>
      <dgm:t>
        <a:bodyPr/>
        <a:lstStyle/>
        <a:p>
          <a:endParaRPr lang="en-US"/>
        </a:p>
      </dgm:t>
    </dgm:pt>
    <dgm:pt modelId="{DD74CFCE-8F0A-4C8D-9AF6-7D504879D722}">
      <dgm:prSet/>
      <dgm:spPr>
        <a:solidFill>
          <a:srgbClr val="C2F1FF"/>
        </a:solidFill>
        <a:ln>
          <a:solidFill>
            <a:srgbClr val="00495E"/>
          </a:solidFill>
        </a:ln>
      </dgm:spPr>
      <dgm:t>
        <a:bodyPr tIns="0" rIns="0" anchor="ctr" anchorCtr="1"/>
        <a:lstStyle/>
        <a:p>
          <a:endParaRPr lang="en-US" sz="1000">
            <a:solidFill>
              <a:srgbClr val="00495E"/>
            </a:solidFill>
          </a:endParaRPr>
        </a:p>
      </dgm:t>
    </dgm:pt>
    <dgm:pt modelId="{407A3C1B-8F4D-41A8-AC75-326C06A858FB}" type="parTrans" cxnId="{0B767650-0865-4D27-83C9-3D1BEAF5CF91}">
      <dgm:prSet/>
      <dgm:spPr/>
      <dgm:t>
        <a:bodyPr/>
        <a:lstStyle/>
        <a:p>
          <a:endParaRPr lang="en-US"/>
        </a:p>
      </dgm:t>
    </dgm:pt>
    <dgm:pt modelId="{E555208B-48B9-4DF8-AF41-38F9C012F0A9}" type="sibTrans" cxnId="{0B767650-0865-4D27-83C9-3D1BEAF5CF91}">
      <dgm:prSet/>
      <dgm:spPr/>
      <dgm:t>
        <a:bodyPr/>
        <a:lstStyle/>
        <a:p>
          <a:endParaRPr lang="en-US"/>
        </a:p>
      </dgm:t>
    </dgm:pt>
    <dgm:pt modelId="{2F4D9B56-E454-4A63-B81B-2A49AA74733A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0" rIns="0" anchor="ctr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>
              <a:solidFill>
                <a:srgbClr val="00495E"/>
              </a:solidFill>
            </a:rPr>
            <a:t>Full exterior hand wash</a:t>
          </a:r>
        </a:p>
      </dgm:t>
    </dgm:pt>
    <dgm:pt modelId="{4F54AB57-85DF-44BC-ACF5-9A4B683A1D7D}" type="parTrans" cxnId="{6AAD32BA-D96B-4DD2-B273-64ED034743F0}">
      <dgm:prSet/>
      <dgm:spPr/>
      <dgm:t>
        <a:bodyPr/>
        <a:lstStyle/>
        <a:p>
          <a:endParaRPr lang="en-US"/>
        </a:p>
      </dgm:t>
    </dgm:pt>
    <dgm:pt modelId="{AEE18AA3-F581-4AD3-9C83-DA7E8F2E55D4}" type="sibTrans" cxnId="{6AAD32BA-D96B-4DD2-B273-64ED034743F0}">
      <dgm:prSet/>
      <dgm:spPr/>
      <dgm:t>
        <a:bodyPr/>
        <a:lstStyle/>
        <a:p>
          <a:endParaRPr lang="en-US"/>
        </a:p>
      </dgm:t>
    </dgm:pt>
    <dgm:pt modelId="{EBD7D8C6-7A9B-4A65-B938-BCE88C8EADBA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0" rIns="0" anchor="ctr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>
              <a:solidFill>
                <a:srgbClr val="00495E"/>
              </a:solidFill>
            </a:rPr>
            <a:t>Tire dressing &amp; rim cleaning</a:t>
          </a:r>
        </a:p>
      </dgm:t>
    </dgm:pt>
    <dgm:pt modelId="{EA4F38F7-B425-466E-8F83-2798264C799A}" type="parTrans" cxnId="{10432A75-CA41-48BC-B96A-9F6C31FEEE6D}">
      <dgm:prSet/>
      <dgm:spPr/>
      <dgm:t>
        <a:bodyPr/>
        <a:lstStyle/>
        <a:p>
          <a:endParaRPr lang="en-US"/>
        </a:p>
      </dgm:t>
    </dgm:pt>
    <dgm:pt modelId="{10701F68-122F-4001-8291-8FC27A4C0643}" type="sibTrans" cxnId="{10432A75-CA41-48BC-B96A-9F6C31FEEE6D}">
      <dgm:prSet/>
      <dgm:spPr/>
      <dgm:t>
        <a:bodyPr/>
        <a:lstStyle/>
        <a:p>
          <a:endParaRPr lang="en-US"/>
        </a:p>
      </dgm:t>
    </dgm:pt>
    <dgm:pt modelId="{B38046A1-0ACD-448F-9586-AB0956EC9703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0" rIns="0" anchor="ctr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>
              <a:solidFill>
                <a:srgbClr val="00495E"/>
              </a:solidFill>
            </a:rPr>
            <a:t>Exterior &amp; interior window cleaning</a:t>
          </a:r>
        </a:p>
      </dgm:t>
    </dgm:pt>
    <dgm:pt modelId="{636CABAB-E213-459E-8431-FF80E26E77F1}" type="parTrans" cxnId="{695DD649-035E-4225-B78E-9B39EDC9592E}">
      <dgm:prSet/>
      <dgm:spPr/>
      <dgm:t>
        <a:bodyPr/>
        <a:lstStyle/>
        <a:p>
          <a:endParaRPr lang="en-US"/>
        </a:p>
      </dgm:t>
    </dgm:pt>
    <dgm:pt modelId="{C4D57C1A-1695-4D36-A1C6-9DD9CA5F432A}" type="sibTrans" cxnId="{695DD649-035E-4225-B78E-9B39EDC9592E}">
      <dgm:prSet/>
      <dgm:spPr/>
      <dgm:t>
        <a:bodyPr/>
        <a:lstStyle/>
        <a:p>
          <a:endParaRPr lang="en-US"/>
        </a:p>
      </dgm:t>
    </dgm:pt>
    <dgm:pt modelId="{17E605DC-B888-485C-A3B3-0465349DE47A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0" rIns="0" anchor="ctr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>
              <a:solidFill>
                <a:srgbClr val="00495E"/>
              </a:solidFill>
            </a:rPr>
            <a:t>Thorough interior &amp; trunk vacuum</a:t>
          </a:r>
        </a:p>
      </dgm:t>
    </dgm:pt>
    <dgm:pt modelId="{6360B31A-E7A8-4862-82C1-083E2AC886A1}" type="parTrans" cxnId="{91826E8D-A02C-40A0-9643-3795E15E80A7}">
      <dgm:prSet/>
      <dgm:spPr/>
      <dgm:t>
        <a:bodyPr/>
        <a:lstStyle/>
        <a:p>
          <a:endParaRPr lang="en-US"/>
        </a:p>
      </dgm:t>
    </dgm:pt>
    <dgm:pt modelId="{3F606B38-7AC3-4721-A68B-424A56AC0FB7}" type="sibTrans" cxnId="{91826E8D-A02C-40A0-9643-3795E15E80A7}">
      <dgm:prSet/>
      <dgm:spPr/>
      <dgm:t>
        <a:bodyPr/>
        <a:lstStyle/>
        <a:p>
          <a:endParaRPr lang="en-US"/>
        </a:p>
      </dgm:t>
    </dgm:pt>
    <dgm:pt modelId="{77A24CE2-4899-4C38-B01F-3C42BD54280C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0" rIns="0" anchor="ctr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>
              <a:solidFill>
                <a:srgbClr val="00495E"/>
              </a:solidFill>
            </a:rPr>
            <a:t>Interior wipe down</a:t>
          </a:r>
        </a:p>
      </dgm:t>
    </dgm:pt>
    <dgm:pt modelId="{DA801755-3CA6-40C4-81D8-D5E714ABBD23}" type="parTrans" cxnId="{89E55B1F-8058-4E59-BC63-0057689A89AD}">
      <dgm:prSet/>
      <dgm:spPr/>
      <dgm:t>
        <a:bodyPr/>
        <a:lstStyle/>
        <a:p>
          <a:endParaRPr lang="en-US"/>
        </a:p>
      </dgm:t>
    </dgm:pt>
    <dgm:pt modelId="{78D47EA5-A319-48A4-A76C-69E1C6B21A21}" type="sibTrans" cxnId="{89E55B1F-8058-4E59-BC63-0057689A89AD}">
      <dgm:prSet/>
      <dgm:spPr/>
      <dgm:t>
        <a:bodyPr/>
        <a:lstStyle/>
        <a:p>
          <a:endParaRPr lang="en-US"/>
        </a:p>
      </dgm:t>
    </dgm:pt>
    <dgm:pt modelId="{F8350A89-826A-4C3D-AA99-C71BC7AF1A88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0" rIns="0" anchor="ctr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>
              <a:solidFill>
                <a:srgbClr val="00495E"/>
              </a:solidFill>
            </a:rPr>
            <a:t>Door jambs</a:t>
          </a:r>
        </a:p>
      </dgm:t>
    </dgm:pt>
    <dgm:pt modelId="{D034049D-F622-4553-979A-E675A2BCA77F}" type="parTrans" cxnId="{72B8C9CF-D73A-4837-9FF5-1420D209BB7B}">
      <dgm:prSet/>
      <dgm:spPr/>
      <dgm:t>
        <a:bodyPr/>
        <a:lstStyle/>
        <a:p>
          <a:endParaRPr lang="en-US"/>
        </a:p>
      </dgm:t>
    </dgm:pt>
    <dgm:pt modelId="{4E2688A4-3826-45D1-979C-13C2A3B003B5}" type="sibTrans" cxnId="{72B8C9CF-D73A-4837-9FF5-1420D209BB7B}">
      <dgm:prSet/>
      <dgm:spPr/>
      <dgm:t>
        <a:bodyPr/>
        <a:lstStyle/>
        <a:p>
          <a:endParaRPr lang="en-US"/>
        </a:p>
      </dgm:t>
    </dgm:pt>
    <dgm:pt modelId="{590627FD-70F2-49AD-B624-6B86D8C142D8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0" rIns="0" anchor="ctr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>
              <a:solidFill>
                <a:srgbClr val="00495E"/>
              </a:solidFill>
            </a:rPr>
            <a:t>Glossy exterior finish</a:t>
          </a:r>
        </a:p>
      </dgm:t>
    </dgm:pt>
    <dgm:pt modelId="{5D577905-5BF6-48D4-B1A8-7694A9AF0EF9}" type="parTrans" cxnId="{0A068D7D-57E7-4447-B86A-932EF6483BC1}">
      <dgm:prSet/>
      <dgm:spPr/>
      <dgm:t>
        <a:bodyPr/>
        <a:lstStyle/>
        <a:p>
          <a:endParaRPr lang="en-US"/>
        </a:p>
      </dgm:t>
    </dgm:pt>
    <dgm:pt modelId="{F469B5E7-6EDF-4354-A8BF-A6EEC656F078}" type="sibTrans" cxnId="{0A068D7D-57E7-4447-B86A-932EF6483BC1}">
      <dgm:prSet/>
      <dgm:spPr/>
      <dgm:t>
        <a:bodyPr/>
        <a:lstStyle/>
        <a:p>
          <a:endParaRPr lang="en-US"/>
        </a:p>
      </dgm:t>
    </dgm:pt>
    <dgm:pt modelId="{514E139D-1A27-4B25-A728-506EDF670D26}">
      <dgm:prSet/>
      <dgm:spPr>
        <a:solidFill>
          <a:srgbClr val="C2F1FF"/>
        </a:solidFill>
        <a:ln>
          <a:solidFill>
            <a:srgbClr val="00495E"/>
          </a:solidFill>
        </a:ln>
      </dgm:spPr>
      <dgm:t>
        <a:bodyPr tIns="0" rIns="0" anchor="ctr" anchorCtr="1"/>
        <a:lstStyle/>
        <a:p>
          <a:endParaRPr lang="en-US" sz="1000"/>
        </a:p>
      </dgm:t>
    </dgm:pt>
    <dgm:pt modelId="{181C1429-6FA1-4A84-98D9-1F3C192A2221}" type="parTrans" cxnId="{612BB76D-5E0D-4C2B-A181-07469BE687F5}">
      <dgm:prSet/>
      <dgm:spPr/>
      <dgm:t>
        <a:bodyPr/>
        <a:lstStyle/>
        <a:p>
          <a:endParaRPr lang="en-US"/>
        </a:p>
      </dgm:t>
    </dgm:pt>
    <dgm:pt modelId="{05FF07D6-79D8-4C70-A46C-27CEBAC0A2B8}" type="sibTrans" cxnId="{612BB76D-5E0D-4C2B-A181-07469BE687F5}">
      <dgm:prSet/>
      <dgm:spPr/>
      <dgm:t>
        <a:bodyPr/>
        <a:lstStyle/>
        <a:p>
          <a:endParaRPr lang="en-US"/>
        </a:p>
      </dgm:t>
    </dgm:pt>
    <dgm:pt modelId="{EE414BDD-6FD0-4148-88B9-38F40CEF0E3E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0" rIns="0" anchor="ctr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>
              <a:solidFill>
                <a:srgbClr val="00495E"/>
              </a:solidFill>
            </a:rPr>
            <a:t>Time Required: 60 mins.</a:t>
          </a:r>
        </a:p>
      </dgm:t>
    </dgm:pt>
    <dgm:pt modelId="{20DCBAA1-FA2C-41E1-A368-7EAC15DB07B5}" type="parTrans" cxnId="{48DB3E56-7996-4904-81AD-7FC2C3CE3CE4}">
      <dgm:prSet/>
      <dgm:spPr/>
      <dgm:t>
        <a:bodyPr/>
        <a:lstStyle/>
        <a:p>
          <a:endParaRPr lang="en-US"/>
        </a:p>
      </dgm:t>
    </dgm:pt>
    <dgm:pt modelId="{B17D2A33-4C06-41BA-819B-59B0D9394B4B}" type="sibTrans" cxnId="{48DB3E56-7996-4904-81AD-7FC2C3CE3CE4}">
      <dgm:prSet/>
      <dgm:spPr/>
      <dgm:t>
        <a:bodyPr/>
        <a:lstStyle/>
        <a:p>
          <a:endParaRPr lang="en-US"/>
        </a:p>
      </dgm:t>
    </dgm:pt>
    <dgm:pt modelId="{D7069E18-51ED-4C67-B244-27052DFB4F26}">
      <dgm:prSet/>
      <dgm:spPr>
        <a:solidFill>
          <a:srgbClr val="C2F1FF"/>
        </a:solidFill>
        <a:ln>
          <a:solidFill>
            <a:srgbClr val="00495E"/>
          </a:solidFill>
        </a:ln>
      </dgm:spPr>
      <dgm:t>
        <a:bodyPr tIns="91440" anchor="b" anchorCtr="1"/>
        <a:lstStyle/>
        <a:p>
          <a:endParaRPr lang="en-US" sz="1300">
            <a:solidFill>
              <a:srgbClr val="00495E"/>
            </a:solidFill>
          </a:endParaRPr>
        </a:p>
      </dgm:t>
    </dgm:pt>
    <dgm:pt modelId="{430917BF-D888-457B-B2F8-7D583CC14C0A}" type="parTrans" cxnId="{9C33CE0B-C559-49A0-B1C2-1C21AEC0CFD8}">
      <dgm:prSet/>
      <dgm:spPr/>
      <dgm:t>
        <a:bodyPr/>
        <a:lstStyle/>
        <a:p>
          <a:endParaRPr lang="en-US"/>
        </a:p>
      </dgm:t>
    </dgm:pt>
    <dgm:pt modelId="{055DAF48-ADE4-4179-83C6-40820E4B3613}" type="sibTrans" cxnId="{9C33CE0B-C559-49A0-B1C2-1C21AEC0CFD8}">
      <dgm:prSet/>
      <dgm:spPr/>
      <dgm:t>
        <a:bodyPr/>
        <a:lstStyle/>
        <a:p>
          <a:endParaRPr lang="en-US"/>
        </a:p>
      </dgm:t>
    </dgm:pt>
    <dgm:pt modelId="{6E6547CD-B2D4-4949-98C8-FF1B1CAE16CF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9144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>
              <a:solidFill>
                <a:srgbClr val="00495E"/>
              </a:solidFill>
            </a:rPr>
            <a:t>Full exterior hand wash</a:t>
          </a:r>
        </a:p>
      </dgm:t>
    </dgm:pt>
    <dgm:pt modelId="{490E613A-7193-4AAF-83F8-273FD74053E6}" type="parTrans" cxnId="{AAF23275-61BF-4104-BE55-D0B29F0E2869}">
      <dgm:prSet/>
      <dgm:spPr/>
      <dgm:t>
        <a:bodyPr/>
        <a:lstStyle/>
        <a:p>
          <a:endParaRPr lang="en-US"/>
        </a:p>
      </dgm:t>
    </dgm:pt>
    <dgm:pt modelId="{8487A2AA-98FD-4662-8A8E-CD99FAE17EAB}" type="sibTrans" cxnId="{AAF23275-61BF-4104-BE55-D0B29F0E2869}">
      <dgm:prSet/>
      <dgm:spPr/>
      <dgm:t>
        <a:bodyPr/>
        <a:lstStyle/>
        <a:p>
          <a:endParaRPr lang="en-US"/>
        </a:p>
      </dgm:t>
    </dgm:pt>
    <dgm:pt modelId="{6A4AE32D-7B0F-49B9-A5EA-421FEC413DAD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9144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>
              <a:solidFill>
                <a:srgbClr val="00495E"/>
              </a:solidFill>
            </a:rPr>
            <a:t>Tire dressing &amp; rim cleaning</a:t>
          </a:r>
        </a:p>
      </dgm:t>
    </dgm:pt>
    <dgm:pt modelId="{CBFCEC52-FEB9-416A-AE0D-0ADA3B84C928}" type="parTrans" cxnId="{1BA18CA9-429A-40BD-B392-017A7679AFA5}">
      <dgm:prSet/>
      <dgm:spPr/>
      <dgm:t>
        <a:bodyPr/>
        <a:lstStyle/>
        <a:p>
          <a:endParaRPr lang="en-US"/>
        </a:p>
      </dgm:t>
    </dgm:pt>
    <dgm:pt modelId="{580DCC94-178B-4E83-9058-EF5B1FCB72DE}" type="sibTrans" cxnId="{1BA18CA9-429A-40BD-B392-017A7679AFA5}">
      <dgm:prSet/>
      <dgm:spPr/>
      <dgm:t>
        <a:bodyPr/>
        <a:lstStyle/>
        <a:p>
          <a:endParaRPr lang="en-US"/>
        </a:p>
      </dgm:t>
    </dgm:pt>
    <dgm:pt modelId="{3E54D3C5-0E4D-4385-AAC8-F5C04F17AE84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9144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>
              <a:solidFill>
                <a:srgbClr val="00495E"/>
              </a:solidFill>
            </a:rPr>
            <a:t>Exterior &amp; interior window cleaning</a:t>
          </a:r>
        </a:p>
      </dgm:t>
    </dgm:pt>
    <dgm:pt modelId="{48F98EEE-324B-477C-9972-A55AF8E76A56}" type="parTrans" cxnId="{69A9F0E7-6CB9-4C2F-B354-75212CAB3F1A}">
      <dgm:prSet/>
      <dgm:spPr/>
      <dgm:t>
        <a:bodyPr/>
        <a:lstStyle/>
        <a:p>
          <a:endParaRPr lang="en-US"/>
        </a:p>
      </dgm:t>
    </dgm:pt>
    <dgm:pt modelId="{21259807-8490-48EE-8B29-D36E69BE3E56}" type="sibTrans" cxnId="{69A9F0E7-6CB9-4C2F-B354-75212CAB3F1A}">
      <dgm:prSet/>
      <dgm:spPr/>
      <dgm:t>
        <a:bodyPr/>
        <a:lstStyle/>
        <a:p>
          <a:endParaRPr lang="en-US"/>
        </a:p>
      </dgm:t>
    </dgm:pt>
    <dgm:pt modelId="{5C379F0B-6F6B-421A-B08E-2A58C95420DD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9144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>
              <a:solidFill>
                <a:srgbClr val="00495E"/>
              </a:solidFill>
            </a:rPr>
            <a:t>Thorough interior &amp; trunk vacuum</a:t>
          </a:r>
        </a:p>
      </dgm:t>
    </dgm:pt>
    <dgm:pt modelId="{2A1DFAB1-E7CD-409A-A60A-6ECFA26EA55B}" type="parTrans" cxnId="{09A04295-111E-4264-AA13-01037F753EB2}">
      <dgm:prSet/>
      <dgm:spPr/>
      <dgm:t>
        <a:bodyPr/>
        <a:lstStyle/>
        <a:p>
          <a:endParaRPr lang="en-US"/>
        </a:p>
      </dgm:t>
    </dgm:pt>
    <dgm:pt modelId="{FC21F254-50C1-4C19-B618-FE2CF521D5B5}" type="sibTrans" cxnId="{09A04295-111E-4264-AA13-01037F753EB2}">
      <dgm:prSet/>
      <dgm:spPr/>
      <dgm:t>
        <a:bodyPr/>
        <a:lstStyle/>
        <a:p>
          <a:endParaRPr lang="en-US"/>
        </a:p>
      </dgm:t>
    </dgm:pt>
    <dgm:pt modelId="{789930A1-7C8B-4642-A20C-C127FFFADDC1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9144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>
              <a:solidFill>
                <a:srgbClr val="00495E"/>
              </a:solidFill>
            </a:rPr>
            <a:t>Interior wipe down</a:t>
          </a:r>
        </a:p>
      </dgm:t>
    </dgm:pt>
    <dgm:pt modelId="{9415C286-7993-4130-A596-508EB417E35C}" type="parTrans" cxnId="{BE91E33D-3E18-4D1A-9E97-099D31D2AAA1}">
      <dgm:prSet/>
      <dgm:spPr/>
      <dgm:t>
        <a:bodyPr/>
        <a:lstStyle/>
        <a:p>
          <a:endParaRPr lang="en-US"/>
        </a:p>
      </dgm:t>
    </dgm:pt>
    <dgm:pt modelId="{0489D9C3-77E7-49D3-8E98-6DFD8953D85F}" type="sibTrans" cxnId="{BE91E33D-3E18-4D1A-9E97-099D31D2AAA1}">
      <dgm:prSet/>
      <dgm:spPr/>
      <dgm:t>
        <a:bodyPr/>
        <a:lstStyle/>
        <a:p>
          <a:endParaRPr lang="en-US"/>
        </a:p>
      </dgm:t>
    </dgm:pt>
    <dgm:pt modelId="{D41F02B4-E467-42A2-982D-EDD308979AC2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9144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>
              <a:solidFill>
                <a:srgbClr val="00495E"/>
              </a:solidFill>
            </a:rPr>
            <a:t>Door jambs</a:t>
          </a:r>
        </a:p>
      </dgm:t>
    </dgm:pt>
    <dgm:pt modelId="{B026339C-6209-4F93-8058-73AD447FE990}" type="parTrans" cxnId="{D12B7479-7565-4641-8EDB-07D70305C622}">
      <dgm:prSet/>
      <dgm:spPr/>
      <dgm:t>
        <a:bodyPr/>
        <a:lstStyle/>
        <a:p>
          <a:endParaRPr lang="en-US"/>
        </a:p>
      </dgm:t>
    </dgm:pt>
    <dgm:pt modelId="{31CA0F80-4E35-413C-B493-88E9C3A2A949}" type="sibTrans" cxnId="{D12B7479-7565-4641-8EDB-07D70305C622}">
      <dgm:prSet/>
      <dgm:spPr/>
      <dgm:t>
        <a:bodyPr/>
        <a:lstStyle/>
        <a:p>
          <a:endParaRPr lang="en-US"/>
        </a:p>
      </dgm:t>
    </dgm:pt>
    <dgm:pt modelId="{CB1DC10C-C83E-409F-96AE-C1C5FA89CB63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9144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>
              <a:solidFill>
                <a:srgbClr val="00495E"/>
              </a:solidFill>
            </a:rPr>
            <a:t>Complete wax for protect &amp; shine</a:t>
          </a:r>
        </a:p>
      </dgm:t>
    </dgm:pt>
    <dgm:pt modelId="{1A4EC4B1-0D9B-42C7-84CA-0B4FA8A3C42A}" type="parTrans" cxnId="{7D07E334-373D-4FB7-B301-9C5330EFB922}">
      <dgm:prSet/>
      <dgm:spPr/>
      <dgm:t>
        <a:bodyPr/>
        <a:lstStyle/>
        <a:p>
          <a:endParaRPr lang="en-US"/>
        </a:p>
      </dgm:t>
    </dgm:pt>
    <dgm:pt modelId="{93B151D8-13A9-4AE6-BFC9-DF35E3F856B9}" type="sibTrans" cxnId="{7D07E334-373D-4FB7-B301-9C5330EFB922}">
      <dgm:prSet/>
      <dgm:spPr/>
      <dgm:t>
        <a:bodyPr/>
        <a:lstStyle/>
        <a:p>
          <a:endParaRPr lang="en-US"/>
        </a:p>
      </dgm:t>
    </dgm:pt>
    <dgm:pt modelId="{C7679509-F6EF-4426-85FA-F34D5A78E9F3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9144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>
              <a:solidFill>
                <a:srgbClr val="00495E"/>
              </a:solidFill>
            </a:rPr>
            <a:t>Leather cleaning &amp; conditioning</a:t>
          </a:r>
        </a:p>
      </dgm:t>
    </dgm:pt>
    <dgm:pt modelId="{38D90EBA-AE87-403D-91D3-89BD2101847F}" type="parTrans" cxnId="{7CC59770-E60B-45E3-B318-3937ECD8F694}">
      <dgm:prSet/>
      <dgm:spPr/>
      <dgm:t>
        <a:bodyPr/>
        <a:lstStyle/>
        <a:p>
          <a:endParaRPr lang="en-US"/>
        </a:p>
      </dgm:t>
    </dgm:pt>
    <dgm:pt modelId="{C75A52E8-CDB8-42EA-8B7B-523C3584B816}" type="sibTrans" cxnId="{7CC59770-E60B-45E3-B318-3937ECD8F694}">
      <dgm:prSet/>
      <dgm:spPr/>
      <dgm:t>
        <a:bodyPr/>
        <a:lstStyle/>
        <a:p>
          <a:endParaRPr lang="en-US"/>
        </a:p>
      </dgm:t>
    </dgm:pt>
    <dgm:pt modelId="{433A54F5-82CC-4F6A-A716-BF5CF64319AC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9144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>
              <a:solidFill>
                <a:srgbClr val="00495E"/>
              </a:solidFill>
            </a:rPr>
            <a:t>Light stain removal</a:t>
          </a:r>
        </a:p>
      </dgm:t>
    </dgm:pt>
    <dgm:pt modelId="{679A95DB-5D42-4D84-8B38-034C7CF1A1C8}" type="parTrans" cxnId="{CC170B7A-21C9-4DCD-A858-3B1575CADC51}">
      <dgm:prSet/>
      <dgm:spPr/>
      <dgm:t>
        <a:bodyPr/>
        <a:lstStyle/>
        <a:p>
          <a:endParaRPr lang="en-US"/>
        </a:p>
      </dgm:t>
    </dgm:pt>
    <dgm:pt modelId="{80A1EBAC-E67C-4F87-94A3-A34EB6C2031F}" type="sibTrans" cxnId="{CC170B7A-21C9-4DCD-A858-3B1575CADC51}">
      <dgm:prSet/>
      <dgm:spPr/>
      <dgm:t>
        <a:bodyPr/>
        <a:lstStyle/>
        <a:p>
          <a:endParaRPr lang="en-US"/>
        </a:p>
      </dgm:t>
    </dgm:pt>
    <dgm:pt modelId="{412D9526-0299-4358-BD8D-134B64E08FE2}">
      <dgm:prSet/>
      <dgm:spPr>
        <a:solidFill>
          <a:srgbClr val="C2F1FF"/>
        </a:solidFill>
        <a:ln>
          <a:solidFill>
            <a:srgbClr val="00495E"/>
          </a:solidFill>
        </a:ln>
      </dgm:spPr>
      <dgm:t>
        <a:bodyPr tIns="91440" anchor="b" anchorCtr="1"/>
        <a:lstStyle/>
        <a:p>
          <a:endParaRPr lang="en-US" sz="1300"/>
        </a:p>
      </dgm:t>
    </dgm:pt>
    <dgm:pt modelId="{642E8AC4-9F01-4F6B-9366-D70DEF6B71F2}" type="parTrans" cxnId="{E9D1330B-524F-48FE-83B3-B651B867FCCD}">
      <dgm:prSet/>
      <dgm:spPr/>
      <dgm:t>
        <a:bodyPr/>
        <a:lstStyle/>
        <a:p>
          <a:endParaRPr lang="en-US"/>
        </a:p>
      </dgm:t>
    </dgm:pt>
    <dgm:pt modelId="{9B9E9D93-012F-45C3-B476-D9E8CA4531D5}" type="sibTrans" cxnId="{E9D1330B-524F-48FE-83B3-B651B867FCCD}">
      <dgm:prSet/>
      <dgm:spPr/>
      <dgm:t>
        <a:bodyPr/>
        <a:lstStyle/>
        <a:p>
          <a:endParaRPr lang="en-US"/>
        </a:p>
      </dgm:t>
    </dgm:pt>
    <dgm:pt modelId="{62EF8072-C384-4C56-902F-6BCD9D55B467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9144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>
              <a:solidFill>
                <a:srgbClr val="00495E"/>
              </a:solidFill>
            </a:rPr>
            <a:t>Time Required: 90 – 100 mins.</a:t>
          </a:r>
        </a:p>
      </dgm:t>
    </dgm:pt>
    <dgm:pt modelId="{7ED10087-3CF5-4877-943C-96AD0078A147}" type="parTrans" cxnId="{F914801D-CE77-4D85-B98D-6FBFA27FA00F}">
      <dgm:prSet/>
      <dgm:spPr/>
      <dgm:t>
        <a:bodyPr/>
        <a:lstStyle/>
        <a:p>
          <a:endParaRPr lang="en-US"/>
        </a:p>
      </dgm:t>
    </dgm:pt>
    <dgm:pt modelId="{F294575A-89A2-4A42-A4E3-92DF14784B21}" type="sibTrans" cxnId="{F914801D-CE77-4D85-B98D-6FBFA27FA00F}">
      <dgm:prSet/>
      <dgm:spPr/>
      <dgm:t>
        <a:bodyPr/>
        <a:lstStyle/>
        <a:p>
          <a:endParaRPr lang="en-US"/>
        </a:p>
      </dgm:t>
    </dgm:pt>
    <dgm:pt modelId="{51D54939-A7F5-420C-812F-31579C8AC308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endParaRPr lang="en-US" sz="1400">
            <a:solidFill>
              <a:srgbClr val="00495E"/>
            </a:solidFill>
          </a:endParaRPr>
        </a:p>
      </dgm:t>
    </dgm:pt>
    <dgm:pt modelId="{358BE85F-CEDA-4F02-88FC-8262EDE8448D}" type="parTrans" cxnId="{A23582B9-E4D6-44BD-A2BD-0A295EF3EF79}">
      <dgm:prSet/>
      <dgm:spPr/>
      <dgm:t>
        <a:bodyPr/>
        <a:lstStyle/>
        <a:p>
          <a:endParaRPr lang="en-US"/>
        </a:p>
      </dgm:t>
    </dgm:pt>
    <dgm:pt modelId="{AC81C7E6-7945-42DF-8403-E12E8916BC89}" type="sibTrans" cxnId="{A23582B9-E4D6-44BD-A2BD-0A295EF3EF79}">
      <dgm:prSet/>
      <dgm:spPr/>
      <dgm:t>
        <a:bodyPr/>
        <a:lstStyle/>
        <a:p>
          <a:endParaRPr lang="en-US"/>
        </a:p>
      </dgm:t>
    </dgm:pt>
    <dgm:pt modelId="{41255120-B1C9-4C04-88E9-4778AA884D8E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 cap="none" baseline="0">
              <a:solidFill>
                <a:srgbClr val="00495E"/>
              </a:solidFill>
            </a:rPr>
            <a:t>Full exterior hand wash</a:t>
          </a:r>
        </a:p>
      </dgm:t>
    </dgm:pt>
    <dgm:pt modelId="{E4F00CE4-23B7-4996-9D57-3C0F61B53A9F}" type="parTrans" cxnId="{B1DC7A1C-3422-4AB5-AA16-278D7D77D059}">
      <dgm:prSet/>
      <dgm:spPr/>
      <dgm:t>
        <a:bodyPr/>
        <a:lstStyle/>
        <a:p>
          <a:endParaRPr lang="en-US"/>
        </a:p>
      </dgm:t>
    </dgm:pt>
    <dgm:pt modelId="{912B5E71-3450-460C-B536-BA7BBFF35EC0}" type="sibTrans" cxnId="{B1DC7A1C-3422-4AB5-AA16-278D7D77D059}">
      <dgm:prSet/>
      <dgm:spPr/>
      <dgm:t>
        <a:bodyPr/>
        <a:lstStyle/>
        <a:p>
          <a:endParaRPr lang="en-US"/>
        </a:p>
      </dgm:t>
    </dgm:pt>
    <dgm:pt modelId="{1CA7D3BB-0B12-447D-9080-C3A0FD7E58AE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 cap="none" baseline="0">
              <a:solidFill>
                <a:srgbClr val="00495E"/>
              </a:solidFill>
            </a:rPr>
            <a:t>Tire dressing &amp; rim cleaning</a:t>
          </a:r>
        </a:p>
      </dgm:t>
    </dgm:pt>
    <dgm:pt modelId="{EAF8008C-358A-4EEF-AD20-44DC6697EE13}" type="parTrans" cxnId="{7E9DC349-CA6A-4BD9-9E65-755AE7B6A4E3}">
      <dgm:prSet/>
      <dgm:spPr/>
      <dgm:t>
        <a:bodyPr/>
        <a:lstStyle/>
        <a:p>
          <a:endParaRPr lang="en-US"/>
        </a:p>
      </dgm:t>
    </dgm:pt>
    <dgm:pt modelId="{06AC23A1-F381-43EC-8A30-D1529930533D}" type="sibTrans" cxnId="{7E9DC349-CA6A-4BD9-9E65-755AE7B6A4E3}">
      <dgm:prSet/>
      <dgm:spPr/>
      <dgm:t>
        <a:bodyPr/>
        <a:lstStyle/>
        <a:p>
          <a:endParaRPr lang="en-US"/>
        </a:p>
      </dgm:t>
    </dgm:pt>
    <dgm:pt modelId="{142C67AE-157D-4916-9305-BD781C67B06C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 cap="none" baseline="0">
              <a:solidFill>
                <a:srgbClr val="00495E"/>
              </a:solidFill>
            </a:rPr>
            <a:t>Exterior &amp; interior window cleaning</a:t>
          </a:r>
        </a:p>
      </dgm:t>
    </dgm:pt>
    <dgm:pt modelId="{46E8D7F9-2491-41B3-ADE2-93CE16E30214}" type="parTrans" cxnId="{985CFAAE-5200-429A-A059-638FE4B90A88}">
      <dgm:prSet/>
      <dgm:spPr/>
      <dgm:t>
        <a:bodyPr/>
        <a:lstStyle/>
        <a:p>
          <a:endParaRPr lang="en-US"/>
        </a:p>
      </dgm:t>
    </dgm:pt>
    <dgm:pt modelId="{52A08B8C-E211-475B-9027-81C2D1EFA646}" type="sibTrans" cxnId="{985CFAAE-5200-429A-A059-638FE4B90A88}">
      <dgm:prSet/>
      <dgm:spPr/>
      <dgm:t>
        <a:bodyPr/>
        <a:lstStyle/>
        <a:p>
          <a:endParaRPr lang="en-US"/>
        </a:p>
      </dgm:t>
    </dgm:pt>
    <dgm:pt modelId="{8D6D8703-2513-4900-BD93-6F4552814B8E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 cap="none" baseline="0">
              <a:solidFill>
                <a:srgbClr val="00495E"/>
              </a:solidFill>
            </a:rPr>
            <a:t>Thorough interior &amp; trunk vacuum</a:t>
          </a:r>
        </a:p>
      </dgm:t>
    </dgm:pt>
    <dgm:pt modelId="{3EB072E1-A087-4784-909F-DAF460EF7934}" type="parTrans" cxnId="{63478C69-FA98-41E0-92BC-DC624BA23A5C}">
      <dgm:prSet/>
      <dgm:spPr/>
      <dgm:t>
        <a:bodyPr/>
        <a:lstStyle/>
        <a:p>
          <a:endParaRPr lang="en-US"/>
        </a:p>
      </dgm:t>
    </dgm:pt>
    <dgm:pt modelId="{5632E683-0AC4-4261-AB48-C46A0C56892A}" type="sibTrans" cxnId="{63478C69-FA98-41E0-92BC-DC624BA23A5C}">
      <dgm:prSet/>
      <dgm:spPr/>
      <dgm:t>
        <a:bodyPr/>
        <a:lstStyle/>
        <a:p>
          <a:endParaRPr lang="en-US"/>
        </a:p>
      </dgm:t>
    </dgm:pt>
    <dgm:pt modelId="{E7B872E5-284B-42C6-82F2-B1BFF84E5B09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 cap="none" baseline="0">
              <a:solidFill>
                <a:srgbClr val="00495E"/>
              </a:solidFill>
            </a:rPr>
            <a:t>Interior wipe down</a:t>
          </a:r>
        </a:p>
      </dgm:t>
    </dgm:pt>
    <dgm:pt modelId="{F0DCF9B4-4157-4538-A8FB-74CE6B9F43F0}" type="parTrans" cxnId="{F3FFF500-7944-44A4-A788-B67DD5BBACDD}">
      <dgm:prSet/>
      <dgm:spPr/>
      <dgm:t>
        <a:bodyPr/>
        <a:lstStyle/>
        <a:p>
          <a:endParaRPr lang="en-US"/>
        </a:p>
      </dgm:t>
    </dgm:pt>
    <dgm:pt modelId="{56091DF8-FC50-4C50-93F8-D481C485954A}" type="sibTrans" cxnId="{F3FFF500-7944-44A4-A788-B67DD5BBACDD}">
      <dgm:prSet/>
      <dgm:spPr/>
      <dgm:t>
        <a:bodyPr/>
        <a:lstStyle/>
        <a:p>
          <a:endParaRPr lang="en-US"/>
        </a:p>
      </dgm:t>
    </dgm:pt>
    <dgm:pt modelId="{DCCAB581-AF72-4467-A630-B674D66EAEB6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 cap="none" baseline="0">
              <a:solidFill>
                <a:srgbClr val="00495E"/>
              </a:solidFill>
            </a:rPr>
            <a:t>Door jambs</a:t>
          </a:r>
        </a:p>
      </dgm:t>
    </dgm:pt>
    <dgm:pt modelId="{843B154E-20F9-451A-A0C4-DF3959A6A19D}" type="parTrans" cxnId="{95915B70-A2C9-4CD6-8CEC-2E8A49F8A3DC}">
      <dgm:prSet/>
      <dgm:spPr/>
      <dgm:t>
        <a:bodyPr/>
        <a:lstStyle/>
        <a:p>
          <a:endParaRPr lang="en-US"/>
        </a:p>
      </dgm:t>
    </dgm:pt>
    <dgm:pt modelId="{E57C488F-B525-401B-BCE7-AB885ADC86B0}" type="sibTrans" cxnId="{95915B70-A2C9-4CD6-8CEC-2E8A49F8A3DC}">
      <dgm:prSet/>
      <dgm:spPr/>
      <dgm:t>
        <a:bodyPr/>
        <a:lstStyle/>
        <a:p>
          <a:endParaRPr lang="en-US"/>
        </a:p>
      </dgm:t>
    </dgm:pt>
    <dgm:pt modelId="{C7D287A0-5C9F-46C2-8E72-F27AED00F0B2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 cap="none" baseline="0">
              <a:solidFill>
                <a:srgbClr val="00495E"/>
              </a:solidFill>
            </a:rPr>
            <a:t>Complete wax for protect &amp; shine</a:t>
          </a:r>
        </a:p>
      </dgm:t>
    </dgm:pt>
    <dgm:pt modelId="{3749F208-3477-42EB-9ED3-7E66C40C9231}" type="parTrans" cxnId="{F1D6533B-5395-4E3F-8B5A-EEB87DBCA876}">
      <dgm:prSet/>
      <dgm:spPr/>
      <dgm:t>
        <a:bodyPr/>
        <a:lstStyle/>
        <a:p>
          <a:endParaRPr lang="en-US"/>
        </a:p>
      </dgm:t>
    </dgm:pt>
    <dgm:pt modelId="{D875261A-560F-4935-B45D-33849DF0C3D4}" type="sibTrans" cxnId="{F1D6533B-5395-4E3F-8B5A-EEB87DBCA876}">
      <dgm:prSet/>
      <dgm:spPr/>
      <dgm:t>
        <a:bodyPr/>
        <a:lstStyle/>
        <a:p>
          <a:endParaRPr lang="en-US"/>
        </a:p>
      </dgm:t>
    </dgm:pt>
    <dgm:pt modelId="{22B0BC64-68A8-4347-BC4A-11A3095DC760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 cap="none" baseline="0">
              <a:solidFill>
                <a:srgbClr val="00495E"/>
              </a:solidFill>
            </a:rPr>
            <a:t>Leather cleaning &amp; conditioning</a:t>
          </a:r>
        </a:p>
      </dgm:t>
    </dgm:pt>
    <dgm:pt modelId="{2D21CF54-DD0F-495C-9283-E8291765FC8F}" type="parTrans" cxnId="{5F6B4793-7115-4035-B9B3-5CE9714F3DDA}">
      <dgm:prSet/>
      <dgm:spPr/>
      <dgm:t>
        <a:bodyPr/>
        <a:lstStyle/>
        <a:p>
          <a:endParaRPr lang="en-US"/>
        </a:p>
      </dgm:t>
    </dgm:pt>
    <dgm:pt modelId="{14A514BA-EF50-482D-84E8-0FC4479009A4}" type="sibTrans" cxnId="{5F6B4793-7115-4035-B9B3-5CE9714F3DDA}">
      <dgm:prSet/>
      <dgm:spPr/>
      <dgm:t>
        <a:bodyPr/>
        <a:lstStyle/>
        <a:p>
          <a:endParaRPr lang="en-US"/>
        </a:p>
      </dgm:t>
    </dgm:pt>
    <dgm:pt modelId="{2E1861CE-2156-4AD8-8ACE-C32DB6FF46C9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u="none" cap="none" baseline="0">
              <a:solidFill>
                <a:srgbClr val="00495E"/>
              </a:solidFill>
            </a:rPr>
            <a:t>Light stain removal</a:t>
          </a:r>
        </a:p>
      </dgm:t>
    </dgm:pt>
    <dgm:pt modelId="{30A36950-0A09-4352-8726-56F465BA35B2}" type="parTrans" cxnId="{9CC437E5-4C3B-490E-9F6A-F1AD241DD774}">
      <dgm:prSet/>
      <dgm:spPr/>
      <dgm:t>
        <a:bodyPr/>
        <a:lstStyle/>
        <a:p>
          <a:endParaRPr lang="en-US"/>
        </a:p>
      </dgm:t>
    </dgm:pt>
    <dgm:pt modelId="{2A67A5D5-A365-437C-88BF-1BB5741A0DD9}" type="sibTrans" cxnId="{9CC437E5-4C3B-490E-9F6A-F1AD241DD774}">
      <dgm:prSet/>
      <dgm:spPr/>
      <dgm:t>
        <a:bodyPr/>
        <a:lstStyle/>
        <a:p>
          <a:endParaRPr lang="en-US"/>
        </a:p>
      </dgm:t>
    </dgm:pt>
    <dgm:pt modelId="{F1A757FB-C143-4626-AD5B-0CFF85E43CB2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 cap="none" baseline="0">
              <a:solidFill>
                <a:srgbClr val="00495E"/>
              </a:solidFill>
            </a:rPr>
            <a:t>Clay bar paint treatment</a:t>
          </a:r>
        </a:p>
      </dgm:t>
    </dgm:pt>
    <dgm:pt modelId="{B1243FE1-3191-4655-A194-90FDCF599269}" type="parTrans" cxnId="{F0308E76-0482-4938-8FA0-BA02854D4F60}">
      <dgm:prSet/>
      <dgm:spPr/>
      <dgm:t>
        <a:bodyPr/>
        <a:lstStyle/>
        <a:p>
          <a:endParaRPr lang="en-US"/>
        </a:p>
      </dgm:t>
    </dgm:pt>
    <dgm:pt modelId="{CF14F5EA-B2BC-4CA3-B9EF-C3B926E86241}" type="sibTrans" cxnId="{F0308E76-0482-4938-8FA0-BA02854D4F60}">
      <dgm:prSet/>
      <dgm:spPr/>
      <dgm:t>
        <a:bodyPr/>
        <a:lstStyle/>
        <a:p>
          <a:endParaRPr lang="en-US"/>
        </a:p>
      </dgm:t>
    </dgm:pt>
    <dgm:pt modelId="{E7F8BBFD-5C85-487E-8441-6578DA5A77C6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 cap="none" baseline="0">
              <a:solidFill>
                <a:srgbClr val="00495E"/>
              </a:solidFill>
            </a:rPr>
            <a:t>Water spot removal</a:t>
          </a:r>
        </a:p>
      </dgm:t>
    </dgm:pt>
    <dgm:pt modelId="{E9B41D6F-B4B7-405C-A93F-9894A434B22A}" type="parTrans" cxnId="{2E7ACC1D-8148-4FCF-9E4F-5D6312F6D8B4}">
      <dgm:prSet/>
      <dgm:spPr/>
      <dgm:t>
        <a:bodyPr/>
        <a:lstStyle/>
        <a:p>
          <a:endParaRPr lang="en-US"/>
        </a:p>
      </dgm:t>
    </dgm:pt>
    <dgm:pt modelId="{100AAAB8-D87B-420A-AB68-1A583757B249}" type="sibTrans" cxnId="{2E7ACC1D-8148-4FCF-9E4F-5D6312F6D8B4}">
      <dgm:prSet/>
      <dgm:spPr/>
      <dgm:t>
        <a:bodyPr/>
        <a:lstStyle/>
        <a:p>
          <a:endParaRPr lang="en-US"/>
        </a:p>
      </dgm:t>
    </dgm:pt>
    <dgm:pt modelId="{5AFAE55C-7DDC-43F3-9517-89B301EEB04A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 cap="none" baseline="0">
              <a:solidFill>
                <a:srgbClr val="00495E"/>
              </a:solidFill>
            </a:rPr>
            <a:t>Outside plastic dressing</a:t>
          </a:r>
        </a:p>
      </dgm:t>
    </dgm:pt>
    <dgm:pt modelId="{30E74734-D557-4064-A08B-70E676059860}" type="parTrans" cxnId="{70DF3B64-A995-4618-B991-65AF174F4ED0}">
      <dgm:prSet/>
      <dgm:spPr/>
      <dgm:t>
        <a:bodyPr/>
        <a:lstStyle/>
        <a:p>
          <a:endParaRPr lang="en-US"/>
        </a:p>
      </dgm:t>
    </dgm:pt>
    <dgm:pt modelId="{E7B49261-CC5E-4A33-A4F5-7843B0A7DFFA}" type="sibTrans" cxnId="{70DF3B64-A995-4618-B991-65AF174F4ED0}">
      <dgm:prSet/>
      <dgm:spPr/>
      <dgm:t>
        <a:bodyPr/>
        <a:lstStyle/>
        <a:p>
          <a:endParaRPr lang="en-US"/>
        </a:p>
      </dgm:t>
    </dgm:pt>
    <dgm:pt modelId="{2E5B5EFD-3883-482E-A920-4308E320C50C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 cap="none" baseline="0">
              <a:solidFill>
                <a:srgbClr val="00495E"/>
              </a:solidFill>
            </a:rPr>
            <a:t>Mats &amp; carpets shampooed</a:t>
          </a:r>
        </a:p>
      </dgm:t>
    </dgm:pt>
    <dgm:pt modelId="{B7A55BE6-8DC5-4878-AC6C-0A632A72009E}" type="parTrans" cxnId="{1B41264A-1522-4B99-8769-8CFF08605FF2}">
      <dgm:prSet/>
      <dgm:spPr/>
      <dgm:t>
        <a:bodyPr/>
        <a:lstStyle/>
        <a:p>
          <a:endParaRPr lang="en-US"/>
        </a:p>
      </dgm:t>
    </dgm:pt>
    <dgm:pt modelId="{9BABE081-C7A0-4E7F-9CB6-50087313206A}" type="sibTrans" cxnId="{1B41264A-1522-4B99-8769-8CFF08605FF2}">
      <dgm:prSet/>
      <dgm:spPr/>
      <dgm:t>
        <a:bodyPr/>
        <a:lstStyle/>
        <a:p>
          <a:endParaRPr lang="en-US"/>
        </a:p>
      </dgm:t>
    </dgm:pt>
    <dgm:pt modelId="{0EDA3AF1-F980-415B-A30C-6BFD7AF8ED96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 cap="none" baseline="0">
              <a:solidFill>
                <a:srgbClr val="00495E"/>
              </a:solidFill>
            </a:rPr>
            <a:t>Plastic dressing inside </a:t>
          </a:r>
        </a:p>
      </dgm:t>
    </dgm:pt>
    <dgm:pt modelId="{025AD4F0-71CA-4878-A5DF-9B2A08653BCC}" type="parTrans" cxnId="{1DF45D28-4161-4006-A9F4-884794F6C7D6}">
      <dgm:prSet/>
      <dgm:spPr/>
      <dgm:t>
        <a:bodyPr/>
        <a:lstStyle/>
        <a:p>
          <a:endParaRPr lang="en-US"/>
        </a:p>
      </dgm:t>
    </dgm:pt>
    <dgm:pt modelId="{578550E6-CF3D-45F1-B3F5-053655889A4A}" type="sibTrans" cxnId="{1DF45D28-4161-4006-A9F4-884794F6C7D6}">
      <dgm:prSet/>
      <dgm:spPr/>
      <dgm:t>
        <a:bodyPr/>
        <a:lstStyle/>
        <a:p>
          <a:endParaRPr lang="en-US"/>
        </a:p>
      </dgm:t>
    </dgm:pt>
    <dgm:pt modelId="{B30B4749-BC1C-4D63-A45B-F7B5E793EE78}">
      <dgm:prSet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endParaRPr lang="en-US" sz="1000"/>
        </a:p>
      </dgm:t>
    </dgm:pt>
    <dgm:pt modelId="{42FDC717-9FCD-4761-855C-1B35E3E99C0D}" type="parTrans" cxnId="{8316C8C1-288D-4CE2-A14D-81197389F0A4}">
      <dgm:prSet/>
      <dgm:spPr/>
      <dgm:t>
        <a:bodyPr/>
        <a:lstStyle/>
        <a:p>
          <a:endParaRPr lang="en-US"/>
        </a:p>
      </dgm:t>
    </dgm:pt>
    <dgm:pt modelId="{2AD4B320-A667-4C85-89BC-98A7C8A5F72F}" type="sibTrans" cxnId="{8316C8C1-288D-4CE2-A14D-81197389F0A4}">
      <dgm:prSet/>
      <dgm:spPr/>
      <dgm:t>
        <a:bodyPr/>
        <a:lstStyle/>
        <a:p>
          <a:endParaRPr lang="en-US"/>
        </a:p>
      </dgm:t>
    </dgm:pt>
    <dgm:pt modelId="{9A5E42CA-F394-4699-BC95-CF56A2E0C741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 cap="none" baseline="0">
              <a:solidFill>
                <a:srgbClr val="00495E"/>
              </a:solidFill>
            </a:rPr>
            <a:t>Time Required: 120 mins. or more</a:t>
          </a:r>
        </a:p>
      </dgm:t>
    </dgm:pt>
    <dgm:pt modelId="{7100B1F9-2EB6-49FD-BA53-9BDD83782E6D}" type="parTrans" cxnId="{5D9B629F-270B-4CC0-B007-620A78112983}">
      <dgm:prSet/>
      <dgm:spPr/>
      <dgm:t>
        <a:bodyPr/>
        <a:lstStyle/>
        <a:p>
          <a:endParaRPr lang="en-US"/>
        </a:p>
      </dgm:t>
    </dgm:pt>
    <dgm:pt modelId="{9D06A74B-F6B2-4830-9F13-EA9EFC84D92A}" type="sibTrans" cxnId="{5D9B629F-270B-4CC0-B007-620A78112983}">
      <dgm:prSet/>
      <dgm:spPr/>
      <dgm:t>
        <a:bodyPr/>
        <a:lstStyle/>
        <a:p>
          <a:endParaRPr lang="en-US"/>
        </a:p>
      </dgm:t>
    </dgm:pt>
    <dgm:pt modelId="{FF0899F8-B827-4C69-BB7B-E77065C73E03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0" rIns="0" anchor="ctr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>
              <a:solidFill>
                <a:srgbClr val="00495E"/>
              </a:solidFill>
            </a:rPr>
            <a:t>Lowest tier wash at $29.99</a:t>
          </a:r>
        </a:p>
      </dgm:t>
    </dgm:pt>
    <dgm:pt modelId="{B98B0EC8-451B-44CB-BD6D-BBB06CEAC343}" type="parTrans" cxnId="{D358BECC-8561-46A0-A08D-FD6D0B5C1756}">
      <dgm:prSet/>
      <dgm:spPr/>
      <dgm:t>
        <a:bodyPr/>
        <a:lstStyle/>
        <a:p>
          <a:endParaRPr lang="en-US"/>
        </a:p>
      </dgm:t>
    </dgm:pt>
    <dgm:pt modelId="{9ABF100D-F784-4153-A32C-7A4B973E55D3}" type="sibTrans" cxnId="{D358BECC-8561-46A0-A08D-FD6D0B5C1756}">
      <dgm:prSet/>
      <dgm:spPr/>
      <dgm:t>
        <a:bodyPr/>
        <a:lstStyle/>
        <a:p>
          <a:endParaRPr lang="en-US"/>
        </a:p>
      </dgm:t>
    </dgm:pt>
    <dgm:pt modelId="{2091BD4C-E1E9-4C89-9BB6-DDD7ED34F370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tIns="9144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>
              <a:solidFill>
                <a:srgbClr val="00495E"/>
              </a:solidFill>
            </a:rPr>
            <a:t>Mid-tier wash at $60</a:t>
          </a:r>
        </a:p>
      </dgm:t>
    </dgm:pt>
    <dgm:pt modelId="{4954434D-11FE-42E4-87AA-9D1569424668}" type="parTrans" cxnId="{0F012CD3-3BB5-4209-B6AD-57D14898FC15}">
      <dgm:prSet/>
      <dgm:spPr/>
      <dgm:t>
        <a:bodyPr/>
        <a:lstStyle/>
        <a:p>
          <a:endParaRPr lang="en-US"/>
        </a:p>
      </dgm:t>
    </dgm:pt>
    <dgm:pt modelId="{1C53CC21-F303-476D-916C-261DA1CC4A70}" type="sibTrans" cxnId="{0F012CD3-3BB5-4209-B6AD-57D14898FC15}">
      <dgm:prSet/>
      <dgm:spPr/>
      <dgm:t>
        <a:bodyPr/>
        <a:lstStyle/>
        <a:p>
          <a:endParaRPr lang="en-US"/>
        </a:p>
      </dgm:t>
    </dgm:pt>
    <dgm:pt modelId="{C274F18B-C53A-408B-ABEC-CCD69F1525DE}">
      <dgm:prSet custT="1"/>
      <dgm:spPr>
        <a:solidFill>
          <a:srgbClr val="C2F1FF"/>
        </a:solidFill>
        <a:ln>
          <a:solidFill>
            <a:srgbClr val="00495E"/>
          </a:solidFill>
        </a:ln>
      </dgm:spPr>
      <dgm:t>
        <a:bodyPr lIns="0" tIns="0" rIns="0" bIns="0" anchor="b" anchorCtr="1"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u="none" cap="none" baseline="0">
              <a:solidFill>
                <a:srgbClr val="00495E"/>
              </a:solidFill>
            </a:rPr>
            <a:t>Highest tier wash at $100</a:t>
          </a:r>
        </a:p>
      </dgm:t>
    </dgm:pt>
    <dgm:pt modelId="{C577490D-B33C-43DB-98DB-ECCA59B889CD}" type="parTrans" cxnId="{E4DDE703-18A4-4E88-8983-591D6F900533}">
      <dgm:prSet/>
      <dgm:spPr/>
      <dgm:t>
        <a:bodyPr/>
        <a:lstStyle/>
        <a:p>
          <a:endParaRPr lang="en-US"/>
        </a:p>
      </dgm:t>
    </dgm:pt>
    <dgm:pt modelId="{005CF0ED-27D2-4638-B123-83BE853E0293}" type="sibTrans" cxnId="{E4DDE703-18A4-4E88-8983-591D6F900533}">
      <dgm:prSet/>
      <dgm:spPr/>
      <dgm:t>
        <a:bodyPr/>
        <a:lstStyle/>
        <a:p>
          <a:endParaRPr lang="en-US"/>
        </a:p>
      </dgm:t>
    </dgm:pt>
    <dgm:pt modelId="{EC0F0CCB-A860-4224-8EA1-8FA212EBAD32}" type="pres">
      <dgm:prSet presAssocID="{8F13D68B-4B6F-454F-B529-23A93D5DCDDE}" presName="linearFlow" presStyleCnt="0">
        <dgm:presLayoutVars>
          <dgm:dir/>
          <dgm:animLvl val="lvl"/>
          <dgm:resizeHandles/>
        </dgm:presLayoutVars>
      </dgm:prSet>
      <dgm:spPr/>
    </dgm:pt>
    <dgm:pt modelId="{B6095908-8892-4760-BBC8-C61CE0DAC93F}" type="pres">
      <dgm:prSet presAssocID="{E41AFEC8-3CEC-4F22-A679-104E4288FBE1}" presName="compositeNode" presStyleCnt="0">
        <dgm:presLayoutVars>
          <dgm:bulletEnabled val="1"/>
        </dgm:presLayoutVars>
      </dgm:prSet>
      <dgm:spPr/>
    </dgm:pt>
    <dgm:pt modelId="{B90141E5-B624-4D25-B566-57B1DB35F88B}" type="pres">
      <dgm:prSet presAssocID="{E41AFEC8-3CEC-4F22-A679-104E4288FBE1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23A49FBB-9C89-4AE3-A53B-592AD933297D}" type="pres">
      <dgm:prSet presAssocID="{E41AFEC8-3CEC-4F22-A679-104E4288FBE1}" presName="childNode" presStyleLbl="node1" presStyleIdx="0" presStyleCnt="3">
        <dgm:presLayoutVars>
          <dgm:bulletEnabled val="1"/>
        </dgm:presLayoutVars>
      </dgm:prSet>
      <dgm:spPr/>
    </dgm:pt>
    <dgm:pt modelId="{7F9F8FA7-35B2-412F-ADAE-8D17E36D323A}" type="pres">
      <dgm:prSet presAssocID="{E41AFEC8-3CEC-4F22-A679-104E4288FBE1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78E7AE05-4A36-485C-9500-C1579B902379}" type="pres">
      <dgm:prSet presAssocID="{5E1895DF-EE32-4C8C-BF49-077272182576}" presName="sibTrans" presStyleCnt="0"/>
      <dgm:spPr/>
    </dgm:pt>
    <dgm:pt modelId="{565CC413-BF91-4939-8909-AAC4C87F3810}" type="pres">
      <dgm:prSet presAssocID="{D7235E58-EDA9-4E94-ACA1-F2ADECC810A6}" presName="compositeNode" presStyleCnt="0">
        <dgm:presLayoutVars>
          <dgm:bulletEnabled val="1"/>
        </dgm:presLayoutVars>
      </dgm:prSet>
      <dgm:spPr/>
    </dgm:pt>
    <dgm:pt modelId="{C29AF6EC-C9A8-4CEA-BE68-B47C8EACEA64}" type="pres">
      <dgm:prSet presAssocID="{D7235E58-EDA9-4E94-ACA1-F2ADECC810A6}" presName="image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19F63F90-E58C-4627-82F9-13F7C98C2993}" type="pres">
      <dgm:prSet presAssocID="{D7235E58-EDA9-4E94-ACA1-F2ADECC810A6}" presName="childNode" presStyleLbl="node1" presStyleIdx="1" presStyleCnt="3" custLinFactNeighborX="-922" custLinFactNeighborY="-1089">
        <dgm:presLayoutVars>
          <dgm:bulletEnabled val="1"/>
        </dgm:presLayoutVars>
      </dgm:prSet>
      <dgm:spPr/>
    </dgm:pt>
    <dgm:pt modelId="{158E8868-DC76-4331-B018-F5F719BF94B7}" type="pres">
      <dgm:prSet presAssocID="{D7235E58-EDA9-4E94-ACA1-F2ADECC810A6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55002A94-F98E-4931-BE17-45783DEB2950}" type="pres">
      <dgm:prSet presAssocID="{6A1A7B95-3C1C-430D-BEBA-731B00128016}" presName="sibTrans" presStyleCnt="0"/>
      <dgm:spPr/>
    </dgm:pt>
    <dgm:pt modelId="{4377E99B-59EB-4C60-9DC9-25D0E8A05C76}" type="pres">
      <dgm:prSet presAssocID="{BBCC2392-EDA9-471F-AEBA-48AB6669A70C}" presName="compositeNode" presStyleCnt="0">
        <dgm:presLayoutVars>
          <dgm:bulletEnabled val="1"/>
        </dgm:presLayoutVars>
      </dgm:prSet>
      <dgm:spPr/>
    </dgm:pt>
    <dgm:pt modelId="{F1B1D2B9-CA5A-4872-BDDC-5FFA6E6D5BC8}" type="pres">
      <dgm:prSet presAssocID="{BBCC2392-EDA9-471F-AEBA-48AB6669A70C}" presName="image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85208AC1-1B53-4A4B-9341-48C160862863}" type="pres">
      <dgm:prSet presAssocID="{BBCC2392-EDA9-471F-AEBA-48AB6669A70C}" presName="childNode" presStyleLbl="node1" presStyleIdx="2" presStyleCnt="3">
        <dgm:presLayoutVars>
          <dgm:bulletEnabled val="1"/>
        </dgm:presLayoutVars>
      </dgm:prSet>
      <dgm:spPr/>
    </dgm:pt>
    <dgm:pt modelId="{D556DB04-2B12-4C94-9A5D-A40F425A6902}" type="pres">
      <dgm:prSet presAssocID="{BBCC2392-EDA9-471F-AEBA-48AB6669A70C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F3FFF500-7944-44A4-A788-B67DD5BBACDD}" srcId="{51D54939-A7F5-420C-812F-31579C8AC308}" destId="{E7B872E5-284B-42C6-82F2-B1BFF84E5B09}" srcOrd="4" destOrd="0" parTransId="{F0DCF9B4-4157-4538-A8FB-74CE6B9F43F0}" sibTransId="{56091DF8-FC50-4C50-93F8-D481C485954A}"/>
    <dgm:cxn modelId="{E4DDE703-18A4-4E88-8983-591D6F900533}" srcId="{51D54939-A7F5-420C-812F-31579C8AC308}" destId="{C274F18B-C53A-408B-ABEC-CCD69F1525DE}" srcOrd="15" destOrd="0" parTransId="{C577490D-B33C-43DB-98DB-ECCA59B889CD}" sibTransId="{005CF0ED-27D2-4638-B123-83BE853E0293}"/>
    <dgm:cxn modelId="{8B350405-69E0-46C1-BBCD-A9EB21CD9C03}" type="presOf" srcId="{F8350A89-826A-4C3D-AA99-C71BC7AF1A88}" destId="{23A49FBB-9C89-4AE3-A53B-592AD933297D}" srcOrd="0" destOrd="6" presId="urn:microsoft.com/office/officeart/2005/8/layout/hList2"/>
    <dgm:cxn modelId="{9A81E607-6100-4FC6-8BF1-66598EA322BF}" type="presOf" srcId="{D41F02B4-E467-42A2-982D-EDD308979AC2}" destId="{19F63F90-E58C-4627-82F9-13F7C98C2993}" srcOrd="0" destOrd="6" presId="urn:microsoft.com/office/officeart/2005/8/layout/hList2"/>
    <dgm:cxn modelId="{E9D1330B-524F-48FE-83B3-B651B867FCCD}" srcId="{D7235E58-EDA9-4E94-ACA1-F2ADECC810A6}" destId="{412D9526-0299-4358-BD8D-134B64E08FE2}" srcOrd="1" destOrd="0" parTransId="{642E8AC4-9F01-4F6B-9366-D70DEF6B71F2}" sibTransId="{9B9E9D93-012F-45C3-B476-D9E8CA4531D5}"/>
    <dgm:cxn modelId="{9C33CE0B-C559-49A0-B1C2-1C21AEC0CFD8}" srcId="{D7235E58-EDA9-4E94-ACA1-F2ADECC810A6}" destId="{D7069E18-51ED-4C67-B244-27052DFB4F26}" srcOrd="0" destOrd="0" parTransId="{430917BF-D888-457B-B2F8-7D583CC14C0A}" sibTransId="{055DAF48-ADE4-4179-83C6-40820E4B3613}"/>
    <dgm:cxn modelId="{EB1E550F-102B-472B-BB6C-F8B0FB3E0FBC}" type="presOf" srcId="{EE414BDD-6FD0-4148-88B9-38F40CEF0E3E}" destId="{23A49FBB-9C89-4AE3-A53B-592AD933297D}" srcOrd="0" destOrd="8" presId="urn:microsoft.com/office/officeart/2005/8/layout/hList2"/>
    <dgm:cxn modelId="{F5CC4811-58A3-4EA7-B0F1-BFE23A08FE3E}" type="presOf" srcId="{51D54939-A7F5-420C-812F-31579C8AC308}" destId="{85208AC1-1B53-4A4B-9341-48C160862863}" srcOrd="0" destOrd="0" presId="urn:microsoft.com/office/officeart/2005/8/layout/hList2"/>
    <dgm:cxn modelId="{2BB85812-CF3E-4AFF-AE9B-EF1BC007EEB5}" type="presOf" srcId="{1CA7D3BB-0B12-447D-9080-C3A0FD7E58AE}" destId="{85208AC1-1B53-4A4B-9341-48C160862863}" srcOrd="0" destOrd="2" presId="urn:microsoft.com/office/officeart/2005/8/layout/hList2"/>
    <dgm:cxn modelId="{2C870B17-FCDC-40CE-BC4E-A29B2DD56C00}" type="presOf" srcId="{77A24CE2-4899-4C38-B01F-3C42BD54280C}" destId="{23A49FBB-9C89-4AE3-A53B-592AD933297D}" srcOrd="0" destOrd="5" presId="urn:microsoft.com/office/officeart/2005/8/layout/hList2"/>
    <dgm:cxn modelId="{5D1C3919-90D5-45BF-8E88-1FCD836F69EC}" type="presOf" srcId="{2F4D9B56-E454-4A63-B81B-2A49AA74733A}" destId="{23A49FBB-9C89-4AE3-A53B-592AD933297D}" srcOrd="0" destOrd="1" presId="urn:microsoft.com/office/officeart/2005/8/layout/hList2"/>
    <dgm:cxn modelId="{B1DC7A1C-3422-4AB5-AA16-278D7D77D059}" srcId="{51D54939-A7F5-420C-812F-31579C8AC308}" destId="{41255120-B1C9-4C04-88E9-4778AA884D8E}" srcOrd="0" destOrd="0" parTransId="{E4F00CE4-23B7-4996-9D57-3C0F61B53A9F}" sibTransId="{912B5E71-3450-460C-B536-BA7BBFF35EC0}"/>
    <dgm:cxn modelId="{F914801D-CE77-4D85-B98D-6FBFA27FA00F}" srcId="{D7069E18-51ED-4C67-B244-27052DFB4F26}" destId="{62EF8072-C384-4C56-902F-6BCD9D55B467}" srcOrd="9" destOrd="0" parTransId="{7ED10087-3CF5-4877-943C-96AD0078A147}" sibTransId="{F294575A-89A2-4A42-A4E3-92DF14784B21}"/>
    <dgm:cxn modelId="{2E7ACC1D-8148-4FCF-9E4F-5D6312F6D8B4}" srcId="{51D54939-A7F5-420C-812F-31579C8AC308}" destId="{E7F8BBFD-5C85-487E-8441-6578DA5A77C6}" srcOrd="10" destOrd="0" parTransId="{E9B41D6F-B4B7-405C-A93F-9894A434B22A}" sibTransId="{100AAAB8-D87B-420A-AB68-1A583757B249}"/>
    <dgm:cxn modelId="{89E55B1F-8058-4E59-BC63-0057689A89AD}" srcId="{DD74CFCE-8F0A-4C8D-9AF6-7D504879D722}" destId="{77A24CE2-4899-4C38-B01F-3C42BD54280C}" srcOrd="4" destOrd="0" parTransId="{DA801755-3CA6-40C4-81D8-D5E714ABBD23}" sibTransId="{78D47EA5-A319-48A4-A76C-69E1C6B21A21}"/>
    <dgm:cxn modelId="{A90C4920-0A78-45B3-AB99-B88451144DF4}" type="presOf" srcId="{2E5B5EFD-3883-482E-A920-4308E320C50C}" destId="{85208AC1-1B53-4A4B-9341-48C160862863}" srcOrd="0" destOrd="13" presId="urn:microsoft.com/office/officeart/2005/8/layout/hList2"/>
    <dgm:cxn modelId="{132B3121-7F58-47FE-9ED8-F4F6B10C2C83}" type="presOf" srcId="{EBD7D8C6-7A9B-4A65-B938-BCE88C8EADBA}" destId="{23A49FBB-9C89-4AE3-A53B-592AD933297D}" srcOrd="0" destOrd="2" presId="urn:microsoft.com/office/officeart/2005/8/layout/hList2"/>
    <dgm:cxn modelId="{1DF45D28-4161-4006-A9F4-884794F6C7D6}" srcId="{51D54939-A7F5-420C-812F-31579C8AC308}" destId="{0EDA3AF1-F980-415B-A30C-6BFD7AF8ED96}" srcOrd="13" destOrd="0" parTransId="{025AD4F0-71CA-4878-A5DF-9B2A08653BCC}" sibTransId="{578550E6-CF3D-45F1-B3F5-053655889A4A}"/>
    <dgm:cxn modelId="{4C247329-D180-4C42-8469-CA3BA23811F1}" type="presOf" srcId="{41255120-B1C9-4C04-88E9-4778AA884D8E}" destId="{85208AC1-1B53-4A4B-9341-48C160862863}" srcOrd="0" destOrd="1" presId="urn:microsoft.com/office/officeart/2005/8/layout/hList2"/>
    <dgm:cxn modelId="{EADF0A2B-723E-40E7-BFC1-8136397F008C}" type="presOf" srcId="{2E1861CE-2156-4AD8-8ACE-C32DB6FF46C9}" destId="{85208AC1-1B53-4A4B-9341-48C160862863}" srcOrd="0" destOrd="9" presId="urn:microsoft.com/office/officeart/2005/8/layout/hList2"/>
    <dgm:cxn modelId="{EAEB722E-79BB-4F59-9F31-7FD04675CE33}" type="presOf" srcId="{412D9526-0299-4358-BD8D-134B64E08FE2}" destId="{19F63F90-E58C-4627-82F9-13F7C98C2993}" srcOrd="0" destOrd="12" presId="urn:microsoft.com/office/officeart/2005/8/layout/hList2"/>
    <dgm:cxn modelId="{7D07E334-373D-4FB7-B301-9C5330EFB922}" srcId="{D7069E18-51ED-4C67-B244-27052DFB4F26}" destId="{CB1DC10C-C83E-409F-96AE-C1C5FA89CB63}" srcOrd="6" destOrd="0" parTransId="{1A4EC4B1-0D9B-42C7-84CA-0B4FA8A3C42A}" sibTransId="{93B151D8-13A9-4AE6-BFC9-DF35E3F856B9}"/>
    <dgm:cxn modelId="{3CD68D39-969F-472B-9983-9672FB236B6D}" type="presOf" srcId="{BBCC2392-EDA9-471F-AEBA-48AB6669A70C}" destId="{D556DB04-2B12-4C94-9A5D-A40F425A6902}" srcOrd="0" destOrd="0" presId="urn:microsoft.com/office/officeart/2005/8/layout/hList2"/>
    <dgm:cxn modelId="{F1D6533B-5395-4E3F-8B5A-EEB87DBCA876}" srcId="{51D54939-A7F5-420C-812F-31579C8AC308}" destId="{C7D287A0-5C9F-46C2-8E72-F27AED00F0B2}" srcOrd="6" destOrd="0" parTransId="{3749F208-3477-42EB-9ED3-7E66C40C9231}" sibTransId="{D875261A-560F-4935-B45D-33849DF0C3D4}"/>
    <dgm:cxn modelId="{BC8B1A3D-E872-4891-BF35-8E53362AB902}" type="presOf" srcId="{22B0BC64-68A8-4347-BC4A-11A3095DC760}" destId="{85208AC1-1B53-4A4B-9341-48C160862863}" srcOrd="0" destOrd="8" presId="urn:microsoft.com/office/officeart/2005/8/layout/hList2"/>
    <dgm:cxn modelId="{1F5FB33D-C237-4C15-899C-F4A721DD9039}" type="presOf" srcId="{514E139D-1A27-4B25-A728-506EDF670D26}" destId="{23A49FBB-9C89-4AE3-A53B-592AD933297D}" srcOrd="0" destOrd="10" presId="urn:microsoft.com/office/officeart/2005/8/layout/hList2"/>
    <dgm:cxn modelId="{BE91E33D-3E18-4D1A-9E97-099D31D2AAA1}" srcId="{D7069E18-51ED-4C67-B244-27052DFB4F26}" destId="{789930A1-7C8B-4642-A20C-C127FFFADDC1}" srcOrd="4" destOrd="0" parTransId="{9415C286-7993-4130-A596-508EB417E35C}" sibTransId="{0489D9C3-77E7-49D3-8E98-6DFD8953D85F}"/>
    <dgm:cxn modelId="{AD98D75B-5088-465D-A69E-55869F3595CF}" type="presOf" srcId="{B38046A1-0ACD-448F-9586-AB0956EC9703}" destId="{23A49FBB-9C89-4AE3-A53B-592AD933297D}" srcOrd="0" destOrd="3" presId="urn:microsoft.com/office/officeart/2005/8/layout/hList2"/>
    <dgm:cxn modelId="{81C7AB5F-4728-4D74-AC3D-1F1AE7116868}" srcId="{8F13D68B-4B6F-454F-B529-23A93D5DCDDE}" destId="{BBCC2392-EDA9-471F-AEBA-48AB6669A70C}" srcOrd="2" destOrd="0" parTransId="{F4172D68-88D7-45FB-98A6-2F2BEE3D3C43}" sibTransId="{2DF33F71-CE70-422F-B98D-7226BFAB9B58}"/>
    <dgm:cxn modelId="{5CFDBD41-E8B3-4AD1-A270-6B65E9F36DC0}" type="presOf" srcId="{9A5E42CA-F394-4699-BC95-CF56A2E0C741}" destId="{85208AC1-1B53-4A4B-9341-48C160862863}" srcOrd="0" destOrd="15" presId="urn:microsoft.com/office/officeart/2005/8/layout/hList2"/>
    <dgm:cxn modelId="{70DF3B64-A995-4618-B991-65AF174F4ED0}" srcId="{51D54939-A7F5-420C-812F-31579C8AC308}" destId="{5AFAE55C-7DDC-43F3-9517-89B301EEB04A}" srcOrd="11" destOrd="0" parTransId="{30E74734-D557-4064-A08B-70E676059860}" sibTransId="{E7B49261-CC5E-4A33-A4F5-7843B0A7DFFA}"/>
    <dgm:cxn modelId="{63478C69-FA98-41E0-92BC-DC624BA23A5C}" srcId="{51D54939-A7F5-420C-812F-31579C8AC308}" destId="{8D6D8703-2513-4900-BD93-6F4552814B8E}" srcOrd="3" destOrd="0" parTransId="{3EB072E1-A087-4784-909F-DAF460EF7934}" sibTransId="{5632E683-0AC4-4261-AB48-C46A0C56892A}"/>
    <dgm:cxn modelId="{7E9DC349-CA6A-4BD9-9E65-755AE7B6A4E3}" srcId="{51D54939-A7F5-420C-812F-31579C8AC308}" destId="{1CA7D3BB-0B12-447D-9080-C3A0FD7E58AE}" srcOrd="1" destOrd="0" parTransId="{EAF8008C-358A-4EEF-AD20-44DC6697EE13}" sibTransId="{06AC23A1-F381-43EC-8A30-D1529930533D}"/>
    <dgm:cxn modelId="{695DD649-035E-4225-B78E-9B39EDC9592E}" srcId="{DD74CFCE-8F0A-4C8D-9AF6-7D504879D722}" destId="{B38046A1-0ACD-448F-9586-AB0956EC9703}" srcOrd="2" destOrd="0" parTransId="{636CABAB-E213-459E-8431-FF80E26E77F1}" sibTransId="{C4D57C1A-1695-4D36-A1C6-9DD9CA5F432A}"/>
    <dgm:cxn modelId="{4926016A-1FC9-42FA-99BE-0308C73EB4A3}" type="presOf" srcId="{142C67AE-157D-4916-9305-BD781C67B06C}" destId="{85208AC1-1B53-4A4B-9341-48C160862863}" srcOrd="0" destOrd="3" presId="urn:microsoft.com/office/officeart/2005/8/layout/hList2"/>
    <dgm:cxn modelId="{1B41264A-1522-4B99-8769-8CFF08605FF2}" srcId="{51D54939-A7F5-420C-812F-31579C8AC308}" destId="{2E5B5EFD-3883-482E-A920-4308E320C50C}" srcOrd="12" destOrd="0" parTransId="{B7A55BE6-8DC5-4878-AC6C-0A632A72009E}" sibTransId="{9BABE081-C7A0-4E7F-9CB6-50087313206A}"/>
    <dgm:cxn modelId="{612BB76D-5E0D-4C2B-A181-07469BE687F5}" srcId="{E41AFEC8-3CEC-4F22-A679-104E4288FBE1}" destId="{514E139D-1A27-4B25-A728-506EDF670D26}" srcOrd="1" destOrd="0" parTransId="{181C1429-6FA1-4A84-98D9-1F3C192A2221}" sibTransId="{05FF07D6-79D8-4C70-A46C-27CEBAC0A2B8}"/>
    <dgm:cxn modelId="{C38D9C6E-4915-4F6D-B752-8D4A91596C88}" type="presOf" srcId="{DCCAB581-AF72-4467-A630-B674D66EAEB6}" destId="{85208AC1-1B53-4A4B-9341-48C160862863}" srcOrd="0" destOrd="6" presId="urn:microsoft.com/office/officeart/2005/8/layout/hList2"/>
    <dgm:cxn modelId="{68421E6F-DF73-41E1-95C4-4C116C9551E3}" type="presOf" srcId="{FF0899F8-B827-4C69-BB7B-E77065C73E03}" destId="{23A49FBB-9C89-4AE3-A53B-592AD933297D}" srcOrd="0" destOrd="9" presId="urn:microsoft.com/office/officeart/2005/8/layout/hList2"/>
    <dgm:cxn modelId="{9395E54F-2CB3-4A11-A35F-A4AD21AD859D}" type="presOf" srcId="{590627FD-70F2-49AD-B624-6B86D8C142D8}" destId="{23A49FBB-9C89-4AE3-A53B-592AD933297D}" srcOrd="0" destOrd="7" presId="urn:microsoft.com/office/officeart/2005/8/layout/hList2"/>
    <dgm:cxn modelId="{95915B70-A2C9-4CD6-8CEC-2E8A49F8A3DC}" srcId="{51D54939-A7F5-420C-812F-31579C8AC308}" destId="{DCCAB581-AF72-4467-A630-B674D66EAEB6}" srcOrd="5" destOrd="0" parTransId="{843B154E-20F9-451A-A0C4-DF3959A6A19D}" sibTransId="{E57C488F-B525-401B-BCE7-AB885ADC86B0}"/>
    <dgm:cxn modelId="{0B767650-0865-4D27-83C9-3D1BEAF5CF91}" srcId="{E41AFEC8-3CEC-4F22-A679-104E4288FBE1}" destId="{DD74CFCE-8F0A-4C8D-9AF6-7D504879D722}" srcOrd="0" destOrd="0" parTransId="{407A3C1B-8F4D-41A8-AC75-326C06A858FB}" sibTransId="{E555208B-48B9-4DF8-AF41-38F9C012F0A9}"/>
    <dgm:cxn modelId="{7CC59770-E60B-45E3-B318-3937ECD8F694}" srcId="{D7069E18-51ED-4C67-B244-27052DFB4F26}" destId="{C7679509-F6EF-4426-85FA-F34D5A78E9F3}" srcOrd="7" destOrd="0" parTransId="{38D90EBA-AE87-403D-91D3-89BD2101847F}" sibTransId="{C75A52E8-CDB8-42EA-8B7B-523C3584B816}"/>
    <dgm:cxn modelId="{8D5EBB73-2FDD-493A-A244-B9B0E490E0FA}" type="presOf" srcId="{E7F8BBFD-5C85-487E-8441-6578DA5A77C6}" destId="{85208AC1-1B53-4A4B-9341-48C160862863}" srcOrd="0" destOrd="11" presId="urn:microsoft.com/office/officeart/2005/8/layout/hList2"/>
    <dgm:cxn modelId="{10432A75-CA41-48BC-B96A-9F6C31FEEE6D}" srcId="{DD74CFCE-8F0A-4C8D-9AF6-7D504879D722}" destId="{EBD7D8C6-7A9B-4A65-B938-BCE88C8EADBA}" srcOrd="1" destOrd="0" parTransId="{EA4F38F7-B425-466E-8F83-2798264C799A}" sibTransId="{10701F68-122F-4001-8291-8FC27A4C0643}"/>
    <dgm:cxn modelId="{AAF23275-61BF-4104-BE55-D0B29F0E2869}" srcId="{D7069E18-51ED-4C67-B244-27052DFB4F26}" destId="{6E6547CD-B2D4-4949-98C8-FF1B1CAE16CF}" srcOrd="0" destOrd="0" parTransId="{490E613A-7193-4AAF-83F8-273FD74053E6}" sibTransId="{8487A2AA-98FD-4662-8A8E-CD99FAE17EAB}"/>
    <dgm:cxn modelId="{48DB3E56-7996-4904-81AD-7FC2C3CE3CE4}" srcId="{DD74CFCE-8F0A-4C8D-9AF6-7D504879D722}" destId="{EE414BDD-6FD0-4148-88B9-38F40CEF0E3E}" srcOrd="7" destOrd="0" parTransId="{20DCBAA1-FA2C-41E1-A368-7EAC15DB07B5}" sibTransId="{B17D2A33-4C06-41BA-819B-59B0D9394B4B}"/>
    <dgm:cxn modelId="{F0308E76-0482-4938-8FA0-BA02854D4F60}" srcId="{51D54939-A7F5-420C-812F-31579C8AC308}" destId="{F1A757FB-C143-4626-AD5B-0CFF85E43CB2}" srcOrd="9" destOrd="0" parTransId="{B1243FE1-3191-4655-A194-90FDCF599269}" sibTransId="{CF14F5EA-B2BC-4CA3-B9EF-C3B926E86241}"/>
    <dgm:cxn modelId="{D12B7479-7565-4641-8EDB-07D70305C622}" srcId="{D7069E18-51ED-4C67-B244-27052DFB4F26}" destId="{D41F02B4-E467-42A2-982D-EDD308979AC2}" srcOrd="5" destOrd="0" parTransId="{B026339C-6209-4F93-8058-73AD447FE990}" sibTransId="{31CA0F80-4E35-413C-B493-88E9C3A2A949}"/>
    <dgm:cxn modelId="{CC170B7A-21C9-4DCD-A858-3B1575CADC51}" srcId="{D7069E18-51ED-4C67-B244-27052DFB4F26}" destId="{433A54F5-82CC-4F6A-A716-BF5CF64319AC}" srcOrd="8" destOrd="0" parTransId="{679A95DB-5D42-4D84-8B38-034C7CF1A1C8}" sibTransId="{80A1EBAC-E67C-4F87-94A3-A34EB6C2031F}"/>
    <dgm:cxn modelId="{62E3EA7B-0170-4AE8-9895-FDB31E433404}" type="presOf" srcId="{5C379F0B-6F6B-421A-B08E-2A58C95420DD}" destId="{19F63F90-E58C-4627-82F9-13F7C98C2993}" srcOrd="0" destOrd="4" presId="urn:microsoft.com/office/officeart/2005/8/layout/hList2"/>
    <dgm:cxn modelId="{B172B77C-E361-408F-A69B-F619C9FC2D15}" type="presOf" srcId="{2091BD4C-E1E9-4C89-9BB6-DDD7ED34F370}" destId="{19F63F90-E58C-4627-82F9-13F7C98C2993}" srcOrd="0" destOrd="11" presId="urn:microsoft.com/office/officeart/2005/8/layout/hList2"/>
    <dgm:cxn modelId="{0A068D7D-57E7-4447-B86A-932EF6483BC1}" srcId="{DD74CFCE-8F0A-4C8D-9AF6-7D504879D722}" destId="{590627FD-70F2-49AD-B624-6B86D8C142D8}" srcOrd="6" destOrd="0" parTransId="{5D577905-5BF6-48D4-B1A8-7694A9AF0EF9}" sibTransId="{F469B5E7-6EDF-4354-A8BF-A6EEC656F078}"/>
    <dgm:cxn modelId="{87AA1F83-1324-4DDE-BCAE-3B3550FAC893}" type="presOf" srcId="{DD74CFCE-8F0A-4C8D-9AF6-7D504879D722}" destId="{23A49FBB-9C89-4AE3-A53B-592AD933297D}" srcOrd="0" destOrd="0" presId="urn:microsoft.com/office/officeart/2005/8/layout/hList2"/>
    <dgm:cxn modelId="{AA788C88-EB90-44BA-B953-26B6C8C6A839}" type="presOf" srcId="{789930A1-7C8B-4642-A20C-C127FFFADDC1}" destId="{19F63F90-E58C-4627-82F9-13F7C98C2993}" srcOrd="0" destOrd="5" presId="urn:microsoft.com/office/officeart/2005/8/layout/hList2"/>
    <dgm:cxn modelId="{F6C3B289-239A-492F-BC1D-17F466454B4E}" type="presOf" srcId="{B30B4749-BC1C-4D63-A45B-F7B5E793EE78}" destId="{85208AC1-1B53-4A4B-9341-48C160862863}" srcOrd="0" destOrd="17" presId="urn:microsoft.com/office/officeart/2005/8/layout/hList2"/>
    <dgm:cxn modelId="{91826E8D-A02C-40A0-9643-3795E15E80A7}" srcId="{DD74CFCE-8F0A-4C8D-9AF6-7D504879D722}" destId="{17E605DC-B888-485C-A3B3-0465349DE47A}" srcOrd="3" destOrd="0" parTransId="{6360B31A-E7A8-4862-82C1-083E2AC886A1}" sibTransId="{3F606B38-7AC3-4721-A68B-424A56AC0FB7}"/>
    <dgm:cxn modelId="{831FFC91-EFE3-455B-B61B-64F1C1D556CD}" srcId="{8F13D68B-4B6F-454F-B529-23A93D5DCDDE}" destId="{E41AFEC8-3CEC-4F22-A679-104E4288FBE1}" srcOrd="0" destOrd="0" parTransId="{18C09AB7-2AB5-4004-AB53-8E9BC109D6DC}" sibTransId="{5E1895DF-EE32-4C8C-BF49-077272182576}"/>
    <dgm:cxn modelId="{5F6B4793-7115-4035-B9B3-5CE9714F3DDA}" srcId="{51D54939-A7F5-420C-812F-31579C8AC308}" destId="{22B0BC64-68A8-4347-BC4A-11A3095DC760}" srcOrd="7" destOrd="0" parTransId="{2D21CF54-DD0F-495C-9283-E8291765FC8F}" sibTransId="{14A514BA-EF50-482D-84E8-0FC4479009A4}"/>
    <dgm:cxn modelId="{09A04295-111E-4264-AA13-01037F753EB2}" srcId="{D7069E18-51ED-4C67-B244-27052DFB4F26}" destId="{5C379F0B-6F6B-421A-B08E-2A58C95420DD}" srcOrd="3" destOrd="0" parTransId="{2A1DFAB1-E7CD-409A-A60A-6ECFA26EA55B}" sibTransId="{FC21F254-50C1-4C19-B618-FE2CF521D5B5}"/>
    <dgm:cxn modelId="{E34D7B95-5881-46A5-B2BD-EAF424A2499B}" type="presOf" srcId="{C7679509-F6EF-4426-85FA-F34D5A78E9F3}" destId="{19F63F90-E58C-4627-82F9-13F7C98C2993}" srcOrd="0" destOrd="8" presId="urn:microsoft.com/office/officeart/2005/8/layout/hList2"/>
    <dgm:cxn modelId="{E42FCB98-D502-42F7-B1B5-E0C0B84237B8}" type="presOf" srcId="{F1A757FB-C143-4626-AD5B-0CFF85E43CB2}" destId="{85208AC1-1B53-4A4B-9341-48C160862863}" srcOrd="0" destOrd="10" presId="urn:microsoft.com/office/officeart/2005/8/layout/hList2"/>
    <dgm:cxn modelId="{5D9B629F-270B-4CC0-B007-620A78112983}" srcId="{51D54939-A7F5-420C-812F-31579C8AC308}" destId="{9A5E42CA-F394-4699-BC95-CF56A2E0C741}" srcOrd="14" destOrd="0" parTransId="{7100B1F9-2EB6-49FD-BA53-9BDD83782E6D}" sibTransId="{9D06A74B-F6B2-4830-9F13-EA9EFC84D92A}"/>
    <dgm:cxn modelId="{41B21AA2-883B-4972-9884-BC93E7104376}" type="presOf" srcId="{17E605DC-B888-485C-A3B3-0465349DE47A}" destId="{23A49FBB-9C89-4AE3-A53B-592AD933297D}" srcOrd="0" destOrd="4" presId="urn:microsoft.com/office/officeart/2005/8/layout/hList2"/>
    <dgm:cxn modelId="{D9A0D6A7-81B0-489C-8093-99355853CD31}" srcId="{8F13D68B-4B6F-454F-B529-23A93D5DCDDE}" destId="{D7235E58-EDA9-4E94-ACA1-F2ADECC810A6}" srcOrd="1" destOrd="0" parTransId="{B9F4B271-71A1-45B8-9EC8-BA3BADB105FA}" sibTransId="{6A1A7B95-3C1C-430D-BEBA-731B00128016}"/>
    <dgm:cxn modelId="{1BA18CA9-429A-40BD-B392-017A7679AFA5}" srcId="{D7069E18-51ED-4C67-B244-27052DFB4F26}" destId="{6A4AE32D-7B0F-49B9-A5EA-421FEC413DAD}" srcOrd="1" destOrd="0" parTransId="{CBFCEC52-FEB9-416A-AE0D-0ADA3B84C928}" sibTransId="{580DCC94-178B-4E83-9058-EF5B1FCB72DE}"/>
    <dgm:cxn modelId="{00A2ACAD-FC93-4327-AA93-9C265DCD365F}" type="presOf" srcId="{E41AFEC8-3CEC-4F22-A679-104E4288FBE1}" destId="{7F9F8FA7-35B2-412F-ADAE-8D17E36D323A}" srcOrd="0" destOrd="0" presId="urn:microsoft.com/office/officeart/2005/8/layout/hList2"/>
    <dgm:cxn modelId="{985CFAAE-5200-429A-A059-638FE4B90A88}" srcId="{51D54939-A7F5-420C-812F-31579C8AC308}" destId="{142C67AE-157D-4916-9305-BD781C67B06C}" srcOrd="2" destOrd="0" parTransId="{46E8D7F9-2491-41B3-ADE2-93CE16E30214}" sibTransId="{52A08B8C-E211-475B-9027-81C2D1EFA646}"/>
    <dgm:cxn modelId="{E39C7BB3-E3F6-4402-A31C-0CD5F132804F}" type="presOf" srcId="{C7D287A0-5C9F-46C2-8E72-F27AED00F0B2}" destId="{85208AC1-1B53-4A4B-9341-48C160862863}" srcOrd="0" destOrd="7" presId="urn:microsoft.com/office/officeart/2005/8/layout/hList2"/>
    <dgm:cxn modelId="{6A310CB6-ED25-46D5-BCAB-2C4FB1A0ED3D}" type="presOf" srcId="{D7069E18-51ED-4C67-B244-27052DFB4F26}" destId="{19F63F90-E58C-4627-82F9-13F7C98C2993}" srcOrd="0" destOrd="0" presId="urn:microsoft.com/office/officeart/2005/8/layout/hList2"/>
    <dgm:cxn modelId="{5F4D15B6-C2FC-46EC-AB0E-171C409A848E}" type="presOf" srcId="{3E54D3C5-0E4D-4385-AAC8-F5C04F17AE84}" destId="{19F63F90-E58C-4627-82F9-13F7C98C2993}" srcOrd="0" destOrd="3" presId="urn:microsoft.com/office/officeart/2005/8/layout/hList2"/>
    <dgm:cxn modelId="{ED3F3EB8-C86E-48BA-BE82-760BD3BF92FB}" type="presOf" srcId="{6A4AE32D-7B0F-49B9-A5EA-421FEC413DAD}" destId="{19F63F90-E58C-4627-82F9-13F7C98C2993}" srcOrd="0" destOrd="2" presId="urn:microsoft.com/office/officeart/2005/8/layout/hList2"/>
    <dgm:cxn modelId="{A23582B9-E4D6-44BD-A2BD-0A295EF3EF79}" srcId="{BBCC2392-EDA9-471F-AEBA-48AB6669A70C}" destId="{51D54939-A7F5-420C-812F-31579C8AC308}" srcOrd="0" destOrd="0" parTransId="{358BE85F-CEDA-4F02-88FC-8262EDE8448D}" sibTransId="{AC81C7E6-7945-42DF-8403-E12E8916BC89}"/>
    <dgm:cxn modelId="{6AAD32BA-D96B-4DD2-B273-64ED034743F0}" srcId="{DD74CFCE-8F0A-4C8D-9AF6-7D504879D722}" destId="{2F4D9B56-E454-4A63-B81B-2A49AA74733A}" srcOrd="0" destOrd="0" parTransId="{4F54AB57-85DF-44BC-ACF5-9A4B683A1D7D}" sibTransId="{AEE18AA3-F581-4AD3-9C83-DA7E8F2E55D4}"/>
    <dgm:cxn modelId="{079B22BB-4E7C-473B-8A5F-D4A3A110AD9C}" type="presOf" srcId="{62EF8072-C384-4C56-902F-6BCD9D55B467}" destId="{19F63F90-E58C-4627-82F9-13F7C98C2993}" srcOrd="0" destOrd="10" presId="urn:microsoft.com/office/officeart/2005/8/layout/hList2"/>
    <dgm:cxn modelId="{8316C8C1-288D-4CE2-A14D-81197389F0A4}" srcId="{BBCC2392-EDA9-471F-AEBA-48AB6669A70C}" destId="{B30B4749-BC1C-4D63-A45B-F7B5E793EE78}" srcOrd="1" destOrd="0" parTransId="{42FDC717-9FCD-4761-855C-1B35E3E99C0D}" sibTransId="{2AD4B320-A667-4C85-89BC-98A7C8A5F72F}"/>
    <dgm:cxn modelId="{017E96C2-D4AF-4B2B-B2D7-F27131CEE51F}" type="presOf" srcId="{C274F18B-C53A-408B-ABEC-CCD69F1525DE}" destId="{85208AC1-1B53-4A4B-9341-48C160862863}" srcOrd="0" destOrd="16" presId="urn:microsoft.com/office/officeart/2005/8/layout/hList2"/>
    <dgm:cxn modelId="{D358BECC-8561-46A0-A08D-FD6D0B5C1756}" srcId="{DD74CFCE-8F0A-4C8D-9AF6-7D504879D722}" destId="{FF0899F8-B827-4C69-BB7B-E77065C73E03}" srcOrd="8" destOrd="0" parTransId="{B98B0EC8-451B-44CB-BD6D-BBB06CEAC343}" sibTransId="{9ABF100D-F784-4153-A32C-7A4B973E55D3}"/>
    <dgm:cxn modelId="{FAE7F9CE-0365-484F-A23D-FDD1DD9E399E}" type="presOf" srcId="{0EDA3AF1-F980-415B-A30C-6BFD7AF8ED96}" destId="{85208AC1-1B53-4A4B-9341-48C160862863}" srcOrd="0" destOrd="14" presId="urn:microsoft.com/office/officeart/2005/8/layout/hList2"/>
    <dgm:cxn modelId="{72B8C9CF-D73A-4837-9FF5-1420D209BB7B}" srcId="{DD74CFCE-8F0A-4C8D-9AF6-7D504879D722}" destId="{F8350A89-826A-4C3D-AA99-C71BC7AF1A88}" srcOrd="5" destOrd="0" parTransId="{D034049D-F622-4553-979A-E675A2BCA77F}" sibTransId="{4E2688A4-3826-45D1-979C-13C2A3B003B5}"/>
    <dgm:cxn modelId="{51B601D0-44A3-4F9F-85AC-7B2052761ADF}" type="presOf" srcId="{8F13D68B-4B6F-454F-B529-23A93D5DCDDE}" destId="{EC0F0CCB-A860-4224-8EA1-8FA212EBAD32}" srcOrd="0" destOrd="0" presId="urn:microsoft.com/office/officeart/2005/8/layout/hList2"/>
    <dgm:cxn modelId="{0F012CD3-3BB5-4209-B6AD-57D14898FC15}" srcId="{D7069E18-51ED-4C67-B244-27052DFB4F26}" destId="{2091BD4C-E1E9-4C89-9BB6-DDD7ED34F370}" srcOrd="10" destOrd="0" parTransId="{4954434D-11FE-42E4-87AA-9D1569424668}" sibTransId="{1C53CC21-F303-476D-916C-261DA1CC4A70}"/>
    <dgm:cxn modelId="{139C4ED5-37DD-4A96-87DA-23528B51E534}" type="presOf" srcId="{8D6D8703-2513-4900-BD93-6F4552814B8E}" destId="{85208AC1-1B53-4A4B-9341-48C160862863}" srcOrd="0" destOrd="4" presId="urn:microsoft.com/office/officeart/2005/8/layout/hList2"/>
    <dgm:cxn modelId="{9CC437E5-4C3B-490E-9F6A-F1AD241DD774}" srcId="{51D54939-A7F5-420C-812F-31579C8AC308}" destId="{2E1861CE-2156-4AD8-8ACE-C32DB6FF46C9}" srcOrd="8" destOrd="0" parTransId="{30A36950-0A09-4352-8726-56F465BA35B2}" sibTransId="{2A67A5D5-A365-437C-88BF-1BB5741A0DD9}"/>
    <dgm:cxn modelId="{69A9F0E7-6CB9-4C2F-B354-75212CAB3F1A}" srcId="{D7069E18-51ED-4C67-B244-27052DFB4F26}" destId="{3E54D3C5-0E4D-4385-AAC8-F5C04F17AE84}" srcOrd="2" destOrd="0" parTransId="{48F98EEE-324B-477C-9972-A55AF8E76A56}" sibTransId="{21259807-8490-48EE-8B29-D36E69BE3E56}"/>
    <dgm:cxn modelId="{F523C4EF-F8AE-4734-9EA4-A5F142F70E53}" type="presOf" srcId="{E7B872E5-284B-42C6-82F2-B1BFF84E5B09}" destId="{85208AC1-1B53-4A4B-9341-48C160862863}" srcOrd="0" destOrd="5" presId="urn:microsoft.com/office/officeart/2005/8/layout/hList2"/>
    <dgm:cxn modelId="{07469FF4-79A5-4E8D-809D-F310B7A08CF1}" type="presOf" srcId="{433A54F5-82CC-4F6A-A716-BF5CF64319AC}" destId="{19F63F90-E58C-4627-82F9-13F7C98C2993}" srcOrd="0" destOrd="9" presId="urn:microsoft.com/office/officeart/2005/8/layout/hList2"/>
    <dgm:cxn modelId="{DB1466F7-8152-422E-82DC-D717DACABE39}" type="presOf" srcId="{5AFAE55C-7DDC-43F3-9517-89B301EEB04A}" destId="{85208AC1-1B53-4A4B-9341-48C160862863}" srcOrd="0" destOrd="12" presId="urn:microsoft.com/office/officeart/2005/8/layout/hList2"/>
    <dgm:cxn modelId="{93FF26F8-3BDC-4095-B6C2-0E26C6F6C8F2}" type="presOf" srcId="{6E6547CD-B2D4-4949-98C8-FF1B1CAE16CF}" destId="{19F63F90-E58C-4627-82F9-13F7C98C2993}" srcOrd="0" destOrd="1" presId="urn:microsoft.com/office/officeart/2005/8/layout/hList2"/>
    <dgm:cxn modelId="{0512B9F8-A979-44E7-96C8-1F8695884891}" type="presOf" srcId="{CB1DC10C-C83E-409F-96AE-C1C5FA89CB63}" destId="{19F63F90-E58C-4627-82F9-13F7C98C2993}" srcOrd="0" destOrd="7" presId="urn:microsoft.com/office/officeart/2005/8/layout/hList2"/>
    <dgm:cxn modelId="{75C6B1F9-8B2D-44A1-8119-DBF9FB7A0D00}" type="presOf" srcId="{D7235E58-EDA9-4E94-ACA1-F2ADECC810A6}" destId="{158E8868-DC76-4331-B018-F5F719BF94B7}" srcOrd="0" destOrd="0" presId="urn:microsoft.com/office/officeart/2005/8/layout/hList2"/>
    <dgm:cxn modelId="{9B215A0E-2D0A-401D-8D15-79E7418E5185}" type="presParOf" srcId="{EC0F0CCB-A860-4224-8EA1-8FA212EBAD32}" destId="{B6095908-8892-4760-BBC8-C61CE0DAC93F}" srcOrd="0" destOrd="0" presId="urn:microsoft.com/office/officeart/2005/8/layout/hList2"/>
    <dgm:cxn modelId="{2DBEA4AB-8843-45C8-8043-0AD4C7808395}" type="presParOf" srcId="{B6095908-8892-4760-BBC8-C61CE0DAC93F}" destId="{B90141E5-B624-4D25-B566-57B1DB35F88B}" srcOrd="0" destOrd="0" presId="urn:microsoft.com/office/officeart/2005/8/layout/hList2"/>
    <dgm:cxn modelId="{E318F6AD-106B-4D14-945D-59E7E68FF669}" type="presParOf" srcId="{B6095908-8892-4760-BBC8-C61CE0DAC93F}" destId="{23A49FBB-9C89-4AE3-A53B-592AD933297D}" srcOrd="1" destOrd="0" presId="urn:microsoft.com/office/officeart/2005/8/layout/hList2"/>
    <dgm:cxn modelId="{D7147107-7BF3-45C4-8D61-7D6D880DDE73}" type="presParOf" srcId="{B6095908-8892-4760-BBC8-C61CE0DAC93F}" destId="{7F9F8FA7-35B2-412F-ADAE-8D17E36D323A}" srcOrd="2" destOrd="0" presId="urn:microsoft.com/office/officeart/2005/8/layout/hList2"/>
    <dgm:cxn modelId="{0DFBC97C-F32F-48B5-9E48-09C62085BE90}" type="presParOf" srcId="{EC0F0CCB-A860-4224-8EA1-8FA212EBAD32}" destId="{78E7AE05-4A36-485C-9500-C1579B902379}" srcOrd="1" destOrd="0" presId="urn:microsoft.com/office/officeart/2005/8/layout/hList2"/>
    <dgm:cxn modelId="{2D0F1046-F3E0-4DD0-A38C-862CBBCB40C9}" type="presParOf" srcId="{EC0F0CCB-A860-4224-8EA1-8FA212EBAD32}" destId="{565CC413-BF91-4939-8909-AAC4C87F3810}" srcOrd="2" destOrd="0" presId="urn:microsoft.com/office/officeart/2005/8/layout/hList2"/>
    <dgm:cxn modelId="{7D2DFAE4-CAD4-4BDD-B6E6-BE944C3A5E40}" type="presParOf" srcId="{565CC413-BF91-4939-8909-AAC4C87F3810}" destId="{C29AF6EC-C9A8-4CEA-BE68-B47C8EACEA64}" srcOrd="0" destOrd="0" presId="urn:microsoft.com/office/officeart/2005/8/layout/hList2"/>
    <dgm:cxn modelId="{B089134B-0854-4CC6-B4F9-C1BB8E75F9DA}" type="presParOf" srcId="{565CC413-BF91-4939-8909-AAC4C87F3810}" destId="{19F63F90-E58C-4627-82F9-13F7C98C2993}" srcOrd="1" destOrd="0" presId="urn:microsoft.com/office/officeart/2005/8/layout/hList2"/>
    <dgm:cxn modelId="{F0033CB2-78C2-418D-89BF-34F699AEADB3}" type="presParOf" srcId="{565CC413-BF91-4939-8909-AAC4C87F3810}" destId="{158E8868-DC76-4331-B018-F5F719BF94B7}" srcOrd="2" destOrd="0" presId="urn:microsoft.com/office/officeart/2005/8/layout/hList2"/>
    <dgm:cxn modelId="{BE39252C-012C-4C08-99AC-241BF3D1B912}" type="presParOf" srcId="{EC0F0CCB-A860-4224-8EA1-8FA212EBAD32}" destId="{55002A94-F98E-4931-BE17-45783DEB2950}" srcOrd="3" destOrd="0" presId="urn:microsoft.com/office/officeart/2005/8/layout/hList2"/>
    <dgm:cxn modelId="{8662766C-1B28-4868-8ECD-D4CAE7EA7376}" type="presParOf" srcId="{EC0F0CCB-A860-4224-8EA1-8FA212EBAD32}" destId="{4377E99B-59EB-4C60-9DC9-25D0E8A05C76}" srcOrd="4" destOrd="0" presId="urn:microsoft.com/office/officeart/2005/8/layout/hList2"/>
    <dgm:cxn modelId="{CC664057-6F7B-4607-A9AE-BD533195042D}" type="presParOf" srcId="{4377E99B-59EB-4C60-9DC9-25D0E8A05C76}" destId="{F1B1D2B9-CA5A-4872-BDDC-5FFA6E6D5BC8}" srcOrd="0" destOrd="0" presId="urn:microsoft.com/office/officeart/2005/8/layout/hList2"/>
    <dgm:cxn modelId="{C306019D-6545-4070-BCFE-4E89C1C3467B}" type="presParOf" srcId="{4377E99B-59EB-4C60-9DC9-25D0E8A05C76}" destId="{85208AC1-1B53-4A4B-9341-48C160862863}" srcOrd="1" destOrd="0" presId="urn:microsoft.com/office/officeart/2005/8/layout/hList2"/>
    <dgm:cxn modelId="{56FA3E5E-35B7-4523-B97D-4816F8F7A743}" type="presParOf" srcId="{4377E99B-59EB-4C60-9DC9-25D0E8A05C76}" destId="{D556DB04-2B12-4C94-9A5D-A40F425A6902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2A4A51-4276-4564-B911-01BFD08B644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7309C8-059A-498A-9018-CAECF14F617E}">
      <dgm:prSet phldrT="[Text]"/>
      <dgm:spPr>
        <a:solidFill>
          <a:srgbClr val="00495E"/>
        </a:solidFill>
      </dgm:spPr>
      <dgm:t>
        <a:bodyPr/>
        <a:lstStyle/>
        <a:p>
          <a:r>
            <a:rPr lang="en-US">
              <a:solidFill>
                <a:srgbClr val="9EE3F7"/>
              </a:solidFill>
            </a:rPr>
            <a:t>Bug, Tar, Sap Removal $25+</a:t>
          </a:r>
        </a:p>
      </dgm:t>
    </dgm:pt>
    <dgm:pt modelId="{6026F120-6AA5-41D0-B73C-334A6A8E5AFB}" type="parTrans" cxnId="{886F965F-2005-4372-92AC-292C898BB8E9}">
      <dgm:prSet/>
      <dgm:spPr/>
      <dgm:t>
        <a:bodyPr/>
        <a:lstStyle/>
        <a:p>
          <a:endParaRPr lang="en-US"/>
        </a:p>
      </dgm:t>
    </dgm:pt>
    <dgm:pt modelId="{483B5A0E-952A-444F-B1A4-1244F62EB72D}" type="sibTrans" cxnId="{886F965F-2005-4372-92AC-292C898BB8E9}">
      <dgm:prSet/>
      <dgm:spPr>
        <a:solidFill>
          <a:srgbClr val="9CBEBD"/>
        </a:solidFill>
      </dgm:spPr>
      <dgm:t>
        <a:bodyPr/>
        <a:lstStyle/>
        <a:p>
          <a:endParaRPr lang="en-US"/>
        </a:p>
      </dgm:t>
    </dgm:pt>
    <dgm:pt modelId="{4026B06C-F445-4402-8B78-E701144346E9}">
      <dgm:prSet phldrT="[Text]"/>
      <dgm:spPr/>
      <dgm:t>
        <a:bodyPr/>
        <a:lstStyle/>
        <a:p>
          <a:r>
            <a:rPr lang="en-US" dirty="0">
              <a:solidFill>
                <a:srgbClr val="00495E"/>
              </a:solidFill>
            </a:rPr>
            <a:t>Pet Hair Removal $25+</a:t>
          </a:r>
        </a:p>
      </dgm:t>
    </dgm:pt>
    <dgm:pt modelId="{5BB426F9-3597-43A0-BB00-F2C1AD7C6B58}" type="parTrans" cxnId="{B6599170-A13B-40E3-9D33-3EEEF7E62A69}">
      <dgm:prSet/>
      <dgm:spPr/>
      <dgm:t>
        <a:bodyPr/>
        <a:lstStyle/>
        <a:p>
          <a:endParaRPr lang="en-US"/>
        </a:p>
      </dgm:t>
    </dgm:pt>
    <dgm:pt modelId="{4912D028-87F8-41F6-B821-E7493B2BF047}" type="sibTrans" cxnId="{B6599170-A13B-40E3-9D33-3EEEF7E62A69}">
      <dgm:prSet/>
      <dgm:spPr/>
      <dgm:t>
        <a:bodyPr/>
        <a:lstStyle/>
        <a:p>
          <a:endParaRPr lang="en-US"/>
        </a:p>
      </dgm:t>
    </dgm:pt>
    <dgm:pt modelId="{73CA8B62-9ED7-44DE-9757-EE7357077D00}">
      <dgm:prSet phldrT="[Text]"/>
      <dgm:spPr>
        <a:solidFill>
          <a:srgbClr val="00495E"/>
        </a:solidFill>
      </dgm:spPr>
      <dgm:t>
        <a:bodyPr/>
        <a:lstStyle/>
        <a:p>
          <a:r>
            <a:rPr lang="en-US">
              <a:solidFill>
                <a:srgbClr val="9EE3F7"/>
              </a:solidFill>
            </a:rPr>
            <a:t>Carpet Wash $10+</a:t>
          </a:r>
        </a:p>
      </dgm:t>
    </dgm:pt>
    <dgm:pt modelId="{42A428C6-7A62-43AA-8CAA-93D552D06A7C}" type="parTrans" cxnId="{D2FDD2A5-7000-465D-8854-FEDB9F3F91DA}">
      <dgm:prSet/>
      <dgm:spPr/>
      <dgm:t>
        <a:bodyPr/>
        <a:lstStyle/>
        <a:p>
          <a:endParaRPr lang="en-US"/>
        </a:p>
      </dgm:t>
    </dgm:pt>
    <dgm:pt modelId="{4730E404-DF4D-4D99-84FF-C4C3A827A541}" type="sibTrans" cxnId="{D2FDD2A5-7000-465D-8854-FEDB9F3F91DA}">
      <dgm:prSet/>
      <dgm:spPr>
        <a:solidFill>
          <a:srgbClr val="9CBEBD"/>
        </a:solidFill>
      </dgm:spPr>
      <dgm:t>
        <a:bodyPr/>
        <a:lstStyle/>
        <a:p>
          <a:endParaRPr lang="en-US"/>
        </a:p>
      </dgm:t>
    </dgm:pt>
    <dgm:pt modelId="{FFE0ED49-49D4-4224-9102-E06C94D42CD2}">
      <dgm:prSet phldrT="[Text]"/>
      <dgm:spPr/>
      <dgm:t>
        <a:bodyPr/>
        <a:lstStyle/>
        <a:p>
          <a:r>
            <a:rPr lang="en-US">
              <a:solidFill>
                <a:srgbClr val="00495E"/>
              </a:solidFill>
            </a:rPr>
            <a:t>Clay Bar Treatment $70+</a:t>
          </a:r>
        </a:p>
      </dgm:t>
    </dgm:pt>
    <dgm:pt modelId="{EBC6FDE6-D0AC-4E64-B9BB-D4BEED213826}" type="parTrans" cxnId="{9A907960-E383-4093-9466-E0319C8A08C2}">
      <dgm:prSet/>
      <dgm:spPr/>
      <dgm:t>
        <a:bodyPr/>
        <a:lstStyle/>
        <a:p>
          <a:endParaRPr lang="en-US"/>
        </a:p>
      </dgm:t>
    </dgm:pt>
    <dgm:pt modelId="{99601468-6182-460D-878F-BCCD3959A994}" type="sibTrans" cxnId="{9A907960-E383-4093-9466-E0319C8A08C2}">
      <dgm:prSet/>
      <dgm:spPr/>
      <dgm:t>
        <a:bodyPr/>
        <a:lstStyle/>
        <a:p>
          <a:endParaRPr lang="en-US"/>
        </a:p>
      </dgm:t>
    </dgm:pt>
    <dgm:pt modelId="{27ED059B-4A62-4B15-8690-8B42F6683D63}">
      <dgm:prSet phldrT="[Text]"/>
      <dgm:spPr>
        <a:solidFill>
          <a:srgbClr val="00495E"/>
        </a:solidFill>
      </dgm:spPr>
      <dgm:t>
        <a:bodyPr/>
        <a:lstStyle/>
        <a:p>
          <a:r>
            <a:rPr lang="en-US">
              <a:solidFill>
                <a:srgbClr val="9EE3F7"/>
              </a:solidFill>
            </a:rPr>
            <a:t>Tail Pipe Polish $10</a:t>
          </a:r>
        </a:p>
      </dgm:t>
    </dgm:pt>
    <dgm:pt modelId="{C41E320F-CDDC-4F71-B111-5D632302C4E9}" type="parTrans" cxnId="{9EE8E3DB-3A78-4698-A10A-21C6855F9FA8}">
      <dgm:prSet/>
      <dgm:spPr/>
      <dgm:t>
        <a:bodyPr/>
        <a:lstStyle/>
        <a:p>
          <a:endParaRPr lang="en-US"/>
        </a:p>
      </dgm:t>
    </dgm:pt>
    <dgm:pt modelId="{AC6FD871-07B3-4F4F-B291-A927BC547B6F}" type="sibTrans" cxnId="{9EE8E3DB-3A78-4698-A10A-21C6855F9FA8}">
      <dgm:prSet/>
      <dgm:spPr>
        <a:solidFill>
          <a:srgbClr val="9CBEBD"/>
        </a:solidFill>
      </dgm:spPr>
      <dgm:t>
        <a:bodyPr/>
        <a:lstStyle/>
        <a:p>
          <a:endParaRPr lang="en-US"/>
        </a:p>
      </dgm:t>
    </dgm:pt>
    <dgm:pt modelId="{B51CB34E-B896-4CAA-9C23-A5893A460F59}">
      <dgm:prSet phldrT="[Text]"/>
      <dgm:spPr/>
      <dgm:t>
        <a:bodyPr/>
        <a:lstStyle/>
        <a:p>
          <a:r>
            <a:rPr lang="en-US">
              <a:solidFill>
                <a:srgbClr val="00495E"/>
              </a:solidFill>
            </a:rPr>
            <a:t>Premium Fragrance $5</a:t>
          </a:r>
        </a:p>
      </dgm:t>
    </dgm:pt>
    <dgm:pt modelId="{BDE80CD7-75A9-40AF-8A88-EC26B4E1AA1C}" type="parTrans" cxnId="{056BA970-7865-4308-841A-DD49342EF5EB}">
      <dgm:prSet/>
      <dgm:spPr/>
      <dgm:t>
        <a:bodyPr/>
        <a:lstStyle/>
        <a:p>
          <a:endParaRPr lang="en-US"/>
        </a:p>
      </dgm:t>
    </dgm:pt>
    <dgm:pt modelId="{51589DC9-4AE8-4B2F-B075-D2AD1BC33903}" type="sibTrans" cxnId="{056BA970-7865-4308-841A-DD49342EF5EB}">
      <dgm:prSet/>
      <dgm:spPr/>
      <dgm:t>
        <a:bodyPr/>
        <a:lstStyle/>
        <a:p>
          <a:endParaRPr lang="en-US"/>
        </a:p>
      </dgm:t>
    </dgm:pt>
    <dgm:pt modelId="{CF3A9319-0524-4B3E-B3A3-0999D284A8CE}" type="pres">
      <dgm:prSet presAssocID="{FE2A4A51-4276-4564-B911-01BFD08B644E}" presName="Name0" presStyleCnt="0">
        <dgm:presLayoutVars>
          <dgm:chMax/>
          <dgm:chPref/>
          <dgm:dir val="rev"/>
          <dgm:animLvl val="lvl"/>
        </dgm:presLayoutVars>
      </dgm:prSet>
      <dgm:spPr/>
    </dgm:pt>
    <dgm:pt modelId="{18B73B87-D4EF-4B38-B1F9-6A4862FE9E52}" type="pres">
      <dgm:prSet presAssocID="{C77309C8-059A-498A-9018-CAECF14F617E}" presName="composite" presStyleCnt="0"/>
      <dgm:spPr/>
    </dgm:pt>
    <dgm:pt modelId="{901FDEC5-49DB-40F5-8D26-6C66375B32EF}" type="pres">
      <dgm:prSet presAssocID="{C77309C8-059A-498A-9018-CAECF14F617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D881C00-8C11-4FC0-878F-3578850F01D8}" type="pres">
      <dgm:prSet presAssocID="{C77309C8-059A-498A-9018-CAECF14F617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8FC8F16-8779-41ED-8BDA-AD496C093CF2}" type="pres">
      <dgm:prSet presAssocID="{C77309C8-059A-498A-9018-CAECF14F617E}" presName="BalanceSpacing" presStyleCnt="0"/>
      <dgm:spPr/>
    </dgm:pt>
    <dgm:pt modelId="{231F1454-E5E6-4E0F-9763-2C95BB5524B8}" type="pres">
      <dgm:prSet presAssocID="{C77309C8-059A-498A-9018-CAECF14F617E}" presName="BalanceSpacing1" presStyleCnt="0"/>
      <dgm:spPr/>
    </dgm:pt>
    <dgm:pt modelId="{3A401705-762A-4471-9930-FF950364507B}" type="pres">
      <dgm:prSet presAssocID="{483B5A0E-952A-444F-B1A4-1244F62EB72D}" presName="Accent1Text" presStyleLbl="node1" presStyleIdx="1" presStyleCnt="6"/>
      <dgm:spPr/>
    </dgm:pt>
    <dgm:pt modelId="{7D875813-4973-4797-BCCC-DA2C5DFBD0A3}" type="pres">
      <dgm:prSet presAssocID="{483B5A0E-952A-444F-B1A4-1244F62EB72D}" presName="spaceBetweenRectangles" presStyleCnt="0"/>
      <dgm:spPr/>
    </dgm:pt>
    <dgm:pt modelId="{D00B7B97-1B14-4DCB-ABF3-AC67AFA1048E}" type="pres">
      <dgm:prSet presAssocID="{73CA8B62-9ED7-44DE-9757-EE7357077D00}" presName="composite" presStyleCnt="0"/>
      <dgm:spPr/>
    </dgm:pt>
    <dgm:pt modelId="{5B6F73D8-577A-42F3-9EFF-620626CBE32E}" type="pres">
      <dgm:prSet presAssocID="{73CA8B62-9ED7-44DE-9757-EE7357077D0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FAB2F70-424E-49D6-822E-DD6F77DF949F}" type="pres">
      <dgm:prSet presAssocID="{73CA8B62-9ED7-44DE-9757-EE7357077D0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8D283A2-F52E-4D4C-9CAB-0C613C9E5EB3}" type="pres">
      <dgm:prSet presAssocID="{73CA8B62-9ED7-44DE-9757-EE7357077D00}" presName="BalanceSpacing" presStyleCnt="0"/>
      <dgm:spPr/>
    </dgm:pt>
    <dgm:pt modelId="{5281A963-6DF2-4DA8-8AE4-B97099BFC487}" type="pres">
      <dgm:prSet presAssocID="{73CA8B62-9ED7-44DE-9757-EE7357077D00}" presName="BalanceSpacing1" presStyleCnt="0"/>
      <dgm:spPr/>
    </dgm:pt>
    <dgm:pt modelId="{FBC369C9-0029-42E8-BADC-BCAD85D7A11F}" type="pres">
      <dgm:prSet presAssocID="{4730E404-DF4D-4D99-84FF-C4C3A827A541}" presName="Accent1Text" presStyleLbl="node1" presStyleIdx="3" presStyleCnt="6"/>
      <dgm:spPr/>
    </dgm:pt>
    <dgm:pt modelId="{E03F8CA5-1651-4E87-8200-72A1DE9EBAA3}" type="pres">
      <dgm:prSet presAssocID="{4730E404-DF4D-4D99-84FF-C4C3A827A541}" presName="spaceBetweenRectangles" presStyleCnt="0"/>
      <dgm:spPr/>
    </dgm:pt>
    <dgm:pt modelId="{EAEE04D4-B8F3-42FB-83D4-D70AB296DAD8}" type="pres">
      <dgm:prSet presAssocID="{27ED059B-4A62-4B15-8690-8B42F6683D63}" presName="composite" presStyleCnt="0"/>
      <dgm:spPr/>
    </dgm:pt>
    <dgm:pt modelId="{F528226A-47AA-44A5-9AF9-D49A98FA5E39}" type="pres">
      <dgm:prSet presAssocID="{27ED059B-4A62-4B15-8690-8B42F6683D6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ACD3D73-E2B2-481A-9EFF-6CA042A4964C}" type="pres">
      <dgm:prSet presAssocID="{27ED059B-4A62-4B15-8690-8B42F6683D6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0573BDF-2125-451F-8F6E-55FA4BE02697}" type="pres">
      <dgm:prSet presAssocID="{27ED059B-4A62-4B15-8690-8B42F6683D63}" presName="BalanceSpacing" presStyleCnt="0"/>
      <dgm:spPr/>
    </dgm:pt>
    <dgm:pt modelId="{BDCEC9FE-6A38-4E30-A93D-7C23DDB81F30}" type="pres">
      <dgm:prSet presAssocID="{27ED059B-4A62-4B15-8690-8B42F6683D63}" presName="BalanceSpacing1" presStyleCnt="0"/>
      <dgm:spPr/>
    </dgm:pt>
    <dgm:pt modelId="{2FAB2CDC-68BF-4A07-AA88-68814616DA4C}" type="pres">
      <dgm:prSet presAssocID="{AC6FD871-07B3-4F4F-B291-A927BC547B6F}" presName="Accent1Text" presStyleLbl="node1" presStyleIdx="5" presStyleCnt="6"/>
      <dgm:spPr/>
    </dgm:pt>
  </dgm:ptLst>
  <dgm:cxnLst>
    <dgm:cxn modelId="{B7F9DA16-9C72-4BB5-92DC-85F3B1EBF8A8}" type="presOf" srcId="{AC6FD871-07B3-4F4F-B291-A927BC547B6F}" destId="{2FAB2CDC-68BF-4A07-AA88-68814616DA4C}" srcOrd="0" destOrd="0" presId="urn:microsoft.com/office/officeart/2008/layout/AlternatingHexagons"/>
    <dgm:cxn modelId="{AF611323-FD4F-4199-B37C-2C3CC8FBCA5E}" type="presOf" srcId="{FFE0ED49-49D4-4224-9102-E06C94D42CD2}" destId="{1FAB2F70-424E-49D6-822E-DD6F77DF949F}" srcOrd="0" destOrd="0" presId="urn:microsoft.com/office/officeart/2008/layout/AlternatingHexagons"/>
    <dgm:cxn modelId="{886F965F-2005-4372-92AC-292C898BB8E9}" srcId="{FE2A4A51-4276-4564-B911-01BFD08B644E}" destId="{C77309C8-059A-498A-9018-CAECF14F617E}" srcOrd="0" destOrd="0" parTransId="{6026F120-6AA5-41D0-B73C-334A6A8E5AFB}" sibTransId="{483B5A0E-952A-444F-B1A4-1244F62EB72D}"/>
    <dgm:cxn modelId="{9A907960-E383-4093-9466-E0319C8A08C2}" srcId="{73CA8B62-9ED7-44DE-9757-EE7357077D00}" destId="{FFE0ED49-49D4-4224-9102-E06C94D42CD2}" srcOrd="0" destOrd="0" parTransId="{EBC6FDE6-D0AC-4E64-B9BB-D4BEED213826}" sibTransId="{99601468-6182-460D-878F-BCCD3959A994}"/>
    <dgm:cxn modelId="{49102846-DE31-42DE-B5D8-F6971614A547}" type="presOf" srcId="{27ED059B-4A62-4B15-8690-8B42F6683D63}" destId="{F528226A-47AA-44A5-9AF9-D49A98FA5E39}" srcOrd="0" destOrd="0" presId="urn:microsoft.com/office/officeart/2008/layout/AlternatingHexagons"/>
    <dgm:cxn modelId="{8236B56A-51B6-4CB7-85FC-44799409F8B6}" type="presOf" srcId="{C77309C8-059A-498A-9018-CAECF14F617E}" destId="{901FDEC5-49DB-40F5-8D26-6C66375B32EF}" srcOrd="0" destOrd="0" presId="urn:microsoft.com/office/officeart/2008/layout/AlternatingHexagons"/>
    <dgm:cxn modelId="{B6599170-A13B-40E3-9D33-3EEEF7E62A69}" srcId="{C77309C8-059A-498A-9018-CAECF14F617E}" destId="{4026B06C-F445-4402-8B78-E701144346E9}" srcOrd="0" destOrd="0" parTransId="{5BB426F9-3597-43A0-BB00-F2C1AD7C6B58}" sibTransId="{4912D028-87F8-41F6-B821-E7493B2BF047}"/>
    <dgm:cxn modelId="{056BA970-7865-4308-841A-DD49342EF5EB}" srcId="{27ED059B-4A62-4B15-8690-8B42F6683D63}" destId="{B51CB34E-B896-4CAA-9C23-A5893A460F59}" srcOrd="0" destOrd="0" parTransId="{BDE80CD7-75A9-40AF-8A88-EC26B4E1AA1C}" sibTransId="{51589DC9-4AE8-4B2F-B075-D2AD1BC33903}"/>
    <dgm:cxn modelId="{A3497D7D-5A4A-4139-A57D-C68A786FC56B}" type="presOf" srcId="{4026B06C-F445-4402-8B78-E701144346E9}" destId="{AD881C00-8C11-4FC0-878F-3578850F01D8}" srcOrd="0" destOrd="0" presId="urn:microsoft.com/office/officeart/2008/layout/AlternatingHexagons"/>
    <dgm:cxn modelId="{8219D87D-9322-4514-B5BA-84020B7DDD00}" type="presOf" srcId="{4730E404-DF4D-4D99-84FF-C4C3A827A541}" destId="{FBC369C9-0029-42E8-BADC-BCAD85D7A11F}" srcOrd="0" destOrd="0" presId="urn:microsoft.com/office/officeart/2008/layout/AlternatingHexagons"/>
    <dgm:cxn modelId="{D2FDD2A5-7000-465D-8854-FEDB9F3F91DA}" srcId="{FE2A4A51-4276-4564-B911-01BFD08B644E}" destId="{73CA8B62-9ED7-44DE-9757-EE7357077D00}" srcOrd="1" destOrd="0" parTransId="{42A428C6-7A62-43AA-8CAA-93D552D06A7C}" sibTransId="{4730E404-DF4D-4D99-84FF-C4C3A827A541}"/>
    <dgm:cxn modelId="{BC1743B8-8F62-4C3E-9BEC-B0EBE4AEFDB0}" type="presOf" srcId="{483B5A0E-952A-444F-B1A4-1244F62EB72D}" destId="{3A401705-762A-4471-9930-FF950364507B}" srcOrd="0" destOrd="0" presId="urn:microsoft.com/office/officeart/2008/layout/AlternatingHexagons"/>
    <dgm:cxn modelId="{4EEE83C5-5290-4F1C-93DA-F648C6CFB88B}" type="presOf" srcId="{FE2A4A51-4276-4564-B911-01BFD08B644E}" destId="{CF3A9319-0524-4B3E-B3A3-0999D284A8CE}" srcOrd="0" destOrd="0" presId="urn:microsoft.com/office/officeart/2008/layout/AlternatingHexagons"/>
    <dgm:cxn modelId="{9EE8E3DB-3A78-4698-A10A-21C6855F9FA8}" srcId="{FE2A4A51-4276-4564-B911-01BFD08B644E}" destId="{27ED059B-4A62-4B15-8690-8B42F6683D63}" srcOrd="2" destOrd="0" parTransId="{C41E320F-CDDC-4F71-B111-5D632302C4E9}" sibTransId="{AC6FD871-07B3-4F4F-B291-A927BC547B6F}"/>
    <dgm:cxn modelId="{497018FA-B31F-4224-A523-F21922CF66B6}" type="presOf" srcId="{B51CB34E-B896-4CAA-9C23-A5893A460F59}" destId="{EACD3D73-E2B2-481A-9EFF-6CA042A4964C}" srcOrd="0" destOrd="0" presId="urn:microsoft.com/office/officeart/2008/layout/AlternatingHexagons"/>
    <dgm:cxn modelId="{33B945FE-BD03-4016-BC42-E7E158B62D6F}" type="presOf" srcId="{73CA8B62-9ED7-44DE-9757-EE7357077D00}" destId="{5B6F73D8-577A-42F3-9EFF-620626CBE32E}" srcOrd="0" destOrd="0" presId="urn:microsoft.com/office/officeart/2008/layout/AlternatingHexagons"/>
    <dgm:cxn modelId="{EC8655D9-8C10-404C-A883-02A4CBFA1AC9}" type="presParOf" srcId="{CF3A9319-0524-4B3E-B3A3-0999D284A8CE}" destId="{18B73B87-D4EF-4B38-B1F9-6A4862FE9E52}" srcOrd="0" destOrd="0" presId="urn:microsoft.com/office/officeart/2008/layout/AlternatingHexagons"/>
    <dgm:cxn modelId="{B001A3F4-FCE8-4A87-B799-786F7F5B9368}" type="presParOf" srcId="{18B73B87-D4EF-4B38-B1F9-6A4862FE9E52}" destId="{901FDEC5-49DB-40F5-8D26-6C66375B32EF}" srcOrd="0" destOrd="0" presId="urn:microsoft.com/office/officeart/2008/layout/AlternatingHexagons"/>
    <dgm:cxn modelId="{286D0D63-9C7A-4800-9A4D-032AA02AEF7F}" type="presParOf" srcId="{18B73B87-D4EF-4B38-B1F9-6A4862FE9E52}" destId="{AD881C00-8C11-4FC0-878F-3578850F01D8}" srcOrd="1" destOrd="0" presId="urn:microsoft.com/office/officeart/2008/layout/AlternatingHexagons"/>
    <dgm:cxn modelId="{7A49FC61-C254-4C47-A645-1FDF1E557C13}" type="presParOf" srcId="{18B73B87-D4EF-4B38-B1F9-6A4862FE9E52}" destId="{E8FC8F16-8779-41ED-8BDA-AD496C093CF2}" srcOrd="2" destOrd="0" presId="urn:microsoft.com/office/officeart/2008/layout/AlternatingHexagons"/>
    <dgm:cxn modelId="{6381116F-07D4-4F07-9759-3EB28AC84890}" type="presParOf" srcId="{18B73B87-D4EF-4B38-B1F9-6A4862FE9E52}" destId="{231F1454-E5E6-4E0F-9763-2C95BB5524B8}" srcOrd="3" destOrd="0" presId="urn:microsoft.com/office/officeart/2008/layout/AlternatingHexagons"/>
    <dgm:cxn modelId="{DFEE9FC3-83A9-4399-8836-02DDD576195D}" type="presParOf" srcId="{18B73B87-D4EF-4B38-B1F9-6A4862FE9E52}" destId="{3A401705-762A-4471-9930-FF950364507B}" srcOrd="4" destOrd="0" presId="urn:microsoft.com/office/officeart/2008/layout/AlternatingHexagons"/>
    <dgm:cxn modelId="{F1A52B05-48B1-45E7-AB2F-317408397191}" type="presParOf" srcId="{CF3A9319-0524-4B3E-B3A3-0999D284A8CE}" destId="{7D875813-4973-4797-BCCC-DA2C5DFBD0A3}" srcOrd="1" destOrd="0" presId="urn:microsoft.com/office/officeart/2008/layout/AlternatingHexagons"/>
    <dgm:cxn modelId="{4A99E05C-F5FE-4322-9798-31D917122150}" type="presParOf" srcId="{CF3A9319-0524-4B3E-B3A3-0999D284A8CE}" destId="{D00B7B97-1B14-4DCB-ABF3-AC67AFA1048E}" srcOrd="2" destOrd="0" presId="urn:microsoft.com/office/officeart/2008/layout/AlternatingHexagons"/>
    <dgm:cxn modelId="{B4E3EAB5-98A3-4EE0-9118-C84BAFDEBA0A}" type="presParOf" srcId="{D00B7B97-1B14-4DCB-ABF3-AC67AFA1048E}" destId="{5B6F73D8-577A-42F3-9EFF-620626CBE32E}" srcOrd="0" destOrd="0" presId="urn:microsoft.com/office/officeart/2008/layout/AlternatingHexagons"/>
    <dgm:cxn modelId="{5DE4657D-D586-40D8-A70C-67C171F9B2DE}" type="presParOf" srcId="{D00B7B97-1B14-4DCB-ABF3-AC67AFA1048E}" destId="{1FAB2F70-424E-49D6-822E-DD6F77DF949F}" srcOrd="1" destOrd="0" presId="urn:microsoft.com/office/officeart/2008/layout/AlternatingHexagons"/>
    <dgm:cxn modelId="{E2C7B4BD-5700-4881-80C4-9C0A1D99D4EF}" type="presParOf" srcId="{D00B7B97-1B14-4DCB-ABF3-AC67AFA1048E}" destId="{38D283A2-F52E-4D4C-9CAB-0C613C9E5EB3}" srcOrd="2" destOrd="0" presId="urn:microsoft.com/office/officeart/2008/layout/AlternatingHexagons"/>
    <dgm:cxn modelId="{F43AF6E1-F4EB-49BC-910F-155C722D18E7}" type="presParOf" srcId="{D00B7B97-1B14-4DCB-ABF3-AC67AFA1048E}" destId="{5281A963-6DF2-4DA8-8AE4-B97099BFC487}" srcOrd="3" destOrd="0" presId="urn:microsoft.com/office/officeart/2008/layout/AlternatingHexagons"/>
    <dgm:cxn modelId="{96C79E63-8265-44FF-A4F0-1D75F089510C}" type="presParOf" srcId="{D00B7B97-1B14-4DCB-ABF3-AC67AFA1048E}" destId="{FBC369C9-0029-42E8-BADC-BCAD85D7A11F}" srcOrd="4" destOrd="0" presId="urn:microsoft.com/office/officeart/2008/layout/AlternatingHexagons"/>
    <dgm:cxn modelId="{D78CA61B-9A85-4F92-BF55-5AA7D48722B9}" type="presParOf" srcId="{CF3A9319-0524-4B3E-B3A3-0999D284A8CE}" destId="{E03F8CA5-1651-4E87-8200-72A1DE9EBAA3}" srcOrd="3" destOrd="0" presId="urn:microsoft.com/office/officeart/2008/layout/AlternatingHexagons"/>
    <dgm:cxn modelId="{576D4860-55AF-483A-9F17-8A31F9EFFEB5}" type="presParOf" srcId="{CF3A9319-0524-4B3E-B3A3-0999D284A8CE}" destId="{EAEE04D4-B8F3-42FB-83D4-D70AB296DAD8}" srcOrd="4" destOrd="0" presId="urn:microsoft.com/office/officeart/2008/layout/AlternatingHexagons"/>
    <dgm:cxn modelId="{9685907E-CE16-4694-81D5-B80F34923960}" type="presParOf" srcId="{EAEE04D4-B8F3-42FB-83D4-D70AB296DAD8}" destId="{F528226A-47AA-44A5-9AF9-D49A98FA5E39}" srcOrd="0" destOrd="0" presId="urn:microsoft.com/office/officeart/2008/layout/AlternatingHexagons"/>
    <dgm:cxn modelId="{49DD20EE-675B-49D9-B7C8-AD4581191BED}" type="presParOf" srcId="{EAEE04D4-B8F3-42FB-83D4-D70AB296DAD8}" destId="{EACD3D73-E2B2-481A-9EFF-6CA042A4964C}" srcOrd="1" destOrd="0" presId="urn:microsoft.com/office/officeart/2008/layout/AlternatingHexagons"/>
    <dgm:cxn modelId="{19C06FFB-8903-40F3-B393-A5DB97BDD585}" type="presParOf" srcId="{EAEE04D4-B8F3-42FB-83D4-D70AB296DAD8}" destId="{30573BDF-2125-451F-8F6E-55FA4BE02697}" srcOrd="2" destOrd="0" presId="urn:microsoft.com/office/officeart/2008/layout/AlternatingHexagons"/>
    <dgm:cxn modelId="{4993557D-1A86-4AA5-859E-D439A0EB16FB}" type="presParOf" srcId="{EAEE04D4-B8F3-42FB-83D4-D70AB296DAD8}" destId="{BDCEC9FE-6A38-4E30-A93D-7C23DDB81F30}" srcOrd="3" destOrd="0" presId="urn:microsoft.com/office/officeart/2008/layout/AlternatingHexagons"/>
    <dgm:cxn modelId="{49C6D7C0-9CA8-4005-93FA-8D2212DC0084}" type="presParOf" srcId="{EAEE04D4-B8F3-42FB-83D4-D70AB296DAD8}" destId="{2FAB2CDC-68BF-4A07-AA88-68814616DA4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2A4A51-4276-4564-B911-01BFD08B644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7309C8-059A-498A-9018-CAECF14F617E}">
      <dgm:prSet phldrT="[Text]"/>
      <dgm:spPr>
        <a:solidFill>
          <a:srgbClr val="00495E"/>
        </a:solidFill>
      </dgm:spPr>
      <dgm:t>
        <a:bodyPr/>
        <a:lstStyle/>
        <a:p>
          <a:endParaRPr lang="en-US" dirty="0">
            <a:solidFill>
              <a:srgbClr val="9EE3F7"/>
            </a:solidFill>
          </a:endParaRPr>
        </a:p>
      </dgm:t>
    </dgm:pt>
    <dgm:pt modelId="{6026F120-6AA5-41D0-B73C-334A6A8E5AFB}" type="parTrans" cxnId="{886F965F-2005-4372-92AC-292C898BB8E9}">
      <dgm:prSet/>
      <dgm:spPr/>
      <dgm:t>
        <a:bodyPr/>
        <a:lstStyle/>
        <a:p>
          <a:endParaRPr lang="en-US"/>
        </a:p>
      </dgm:t>
    </dgm:pt>
    <dgm:pt modelId="{483B5A0E-952A-444F-B1A4-1244F62EB72D}" type="sibTrans" cxnId="{886F965F-2005-4372-92AC-292C898BB8E9}">
      <dgm:prSet/>
      <dgm:spPr>
        <a:solidFill>
          <a:srgbClr val="9CBEBD"/>
        </a:solidFill>
      </dgm:spPr>
      <dgm:t>
        <a:bodyPr/>
        <a:lstStyle/>
        <a:p>
          <a:r>
            <a:rPr lang="en-US">
              <a:solidFill>
                <a:srgbClr val="00495E"/>
              </a:solidFill>
            </a:rPr>
            <a:t>Hail Damage Repair</a:t>
          </a:r>
        </a:p>
      </dgm:t>
    </dgm:pt>
    <dgm:pt modelId="{4026B06C-F445-4402-8B78-E701144346E9}">
      <dgm:prSet phldrT="[Text]"/>
      <dgm:spPr/>
      <dgm:t>
        <a:bodyPr/>
        <a:lstStyle/>
        <a:p>
          <a:endParaRPr lang="en-US">
            <a:solidFill>
              <a:srgbClr val="00495E"/>
            </a:solidFill>
          </a:endParaRPr>
        </a:p>
      </dgm:t>
    </dgm:pt>
    <dgm:pt modelId="{5BB426F9-3597-43A0-BB00-F2C1AD7C6B58}" type="parTrans" cxnId="{B6599170-A13B-40E3-9D33-3EEEF7E62A69}">
      <dgm:prSet/>
      <dgm:spPr/>
      <dgm:t>
        <a:bodyPr/>
        <a:lstStyle/>
        <a:p>
          <a:endParaRPr lang="en-US"/>
        </a:p>
      </dgm:t>
    </dgm:pt>
    <dgm:pt modelId="{4912D028-87F8-41F6-B821-E7493B2BF047}" type="sibTrans" cxnId="{B6599170-A13B-40E3-9D33-3EEEF7E62A69}">
      <dgm:prSet/>
      <dgm:spPr/>
      <dgm:t>
        <a:bodyPr/>
        <a:lstStyle/>
        <a:p>
          <a:endParaRPr lang="en-US"/>
        </a:p>
      </dgm:t>
    </dgm:pt>
    <dgm:pt modelId="{FFE0ED49-49D4-4224-9102-E06C94D42CD2}">
      <dgm:prSet phldrT="[Text]"/>
      <dgm:spPr/>
      <dgm:t>
        <a:bodyPr/>
        <a:lstStyle/>
        <a:p>
          <a:endParaRPr lang="en-US">
            <a:solidFill>
              <a:srgbClr val="00495E"/>
            </a:solidFill>
          </a:endParaRPr>
        </a:p>
      </dgm:t>
    </dgm:pt>
    <dgm:pt modelId="{EBC6FDE6-D0AC-4E64-B9BB-D4BEED213826}" type="parTrans" cxnId="{9A907960-E383-4093-9466-E0319C8A08C2}">
      <dgm:prSet/>
      <dgm:spPr/>
      <dgm:t>
        <a:bodyPr/>
        <a:lstStyle/>
        <a:p>
          <a:endParaRPr lang="en-US"/>
        </a:p>
      </dgm:t>
    </dgm:pt>
    <dgm:pt modelId="{99601468-6182-460D-878F-BCCD3959A994}" type="sibTrans" cxnId="{9A907960-E383-4093-9466-E0319C8A08C2}">
      <dgm:prSet/>
      <dgm:spPr/>
      <dgm:t>
        <a:bodyPr/>
        <a:lstStyle/>
        <a:p>
          <a:endParaRPr lang="en-US"/>
        </a:p>
      </dgm:t>
    </dgm:pt>
    <dgm:pt modelId="{27ED059B-4A62-4B15-8690-8B42F6683D63}">
      <dgm:prSet phldrT="[Text]"/>
      <dgm:spPr>
        <a:solidFill>
          <a:srgbClr val="00495E"/>
        </a:solidFill>
      </dgm:spPr>
      <dgm:t>
        <a:bodyPr/>
        <a:lstStyle/>
        <a:p>
          <a:endParaRPr lang="en-US">
            <a:solidFill>
              <a:srgbClr val="9EE3F7"/>
            </a:solidFill>
          </a:endParaRPr>
        </a:p>
      </dgm:t>
    </dgm:pt>
    <dgm:pt modelId="{C41E320F-CDDC-4F71-B111-5D632302C4E9}" type="parTrans" cxnId="{9EE8E3DB-3A78-4698-A10A-21C6855F9FA8}">
      <dgm:prSet/>
      <dgm:spPr/>
      <dgm:t>
        <a:bodyPr/>
        <a:lstStyle/>
        <a:p>
          <a:endParaRPr lang="en-US"/>
        </a:p>
      </dgm:t>
    </dgm:pt>
    <dgm:pt modelId="{AC6FD871-07B3-4F4F-B291-A927BC547B6F}" type="sibTrans" cxnId="{9EE8E3DB-3A78-4698-A10A-21C6855F9FA8}">
      <dgm:prSet/>
      <dgm:spPr>
        <a:solidFill>
          <a:srgbClr val="9CBEBD"/>
        </a:solidFill>
      </dgm:spPr>
      <dgm:t>
        <a:bodyPr/>
        <a:lstStyle/>
        <a:p>
          <a:r>
            <a:rPr lang="en-US">
              <a:solidFill>
                <a:srgbClr val="00495E"/>
              </a:solidFill>
            </a:rPr>
            <a:t>Oil Changes</a:t>
          </a:r>
        </a:p>
      </dgm:t>
    </dgm:pt>
    <dgm:pt modelId="{B51CB34E-B896-4CAA-9C23-A5893A460F59}">
      <dgm:prSet phldrT="[Text]"/>
      <dgm:spPr/>
      <dgm:t>
        <a:bodyPr/>
        <a:lstStyle/>
        <a:p>
          <a:endParaRPr lang="en-US">
            <a:solidFill>
              <a:srgbClr val="00495E"/>
            </a:solidFill>
          </a:endParaRPr>
        </a:p>
      </dgm:t>
    </dgm:pt>
    <dgm:pt modelId="{BDE80CD7-75A9-40AF-8A88-EC26B4E1AA1C}" type="parTrans" cxnId="{056BA970-7865-4308-841A-DD49342EF5EB}">
      <dgm:prSet/>
      <dgm:spPr/>
      <dgm:t>
        <a:bodyPr/>
        <a:lstStyle/>
        <a:p>
          <a:endParaRPr lang="en-US"/>
        </a:p>
      </dgm:t>
    </dgm:pt>
    <dgm:pt modelId="{51589DC9-4AE8-4B2F-B075-D2AD1BC33903}" type="sibTrans" cxnId="{056BA970-7865-4308-841A-DD49342EF5EB}">
      <dgm:prSet/>
      <dgm:spPr/>
      <dgm:t>
        <a:bodyPr/>
        <a:lstStyle/>
        <a:p>
          <a:endParaRPr lang="en-US"/>
        </a:p>
      </dgm:t>
    </dgm:pt>
    <dgm:pt modelId="{73CA8B62-9ED7-44DE-9757-EE7357077D00}">
      <dgm:prSet phldrT="[Text]"/>
      <dgm:spPr>
        <a:solidFill>
          <a:srgbClr val="00495E"/>
        </a:solidFill>
      </dgm:spPr>
      <dgm:t>
        <a:bodyPr/>
        <a:lstStyle/>
        <a:p>
          <a:r>
            <a:rPr lang="en-US" dirty="0">
              <a:solidFill>
                <a:srgbClr val="9EE3F7"/>
              </a:solidFill>
            </a:rPr>
            <a:t>Car Seat Detail</a:t>
          </a:r>
        </a:p>
      </dgm:t>
    </dgm:pt>
    <dgm:pt modelId="{4730E404-DF4D-4D99-84FF-C4C3A827A541}" type="sibTrans" cxnId="{D2FDD2A5-7000-465D-8854-FEDB9F3F91DA}">
      <dgm:prSet/>
      <dgm:spPr>
        <a:solidFill>
          <a:srgbClr val="9CBEBD"/>
        </a:solidFill>
      </dgm:spPr>
      <dgm:t>
        <a:bodyPr/>
        <a:lstStyle/>
        <a:p>
          <a:r>
            <a:rPr lang="en-US" dirty="0">
              <a:solidFill>
                <a:srgbClr val="00495E"/>
              </a:solidFill>
            </a:rPr>
            <a:t>Window Tinting &amp; repair</a:t>
          </a:r>
        </a:p>
      </dgm:t>
    </dgm:pt>
    <dgm:pt modelId="{42A428C6-7A62-43AA-8CAA-93D552D06A7C}" type="parTrans" cxnId="{D2FDD2A5-7000-465D-8854-FEDB9F3F91DA}">
      <dgm:prSet/>
      <dgm:spPr/>
      <dgm:t>
        <a:bodyPr/>
        <a:lstStyle/>
        <a:p>
          <a:endParaRPr lang="en-US"/>
        </a:p>
      </dgm:t>
    </dgm:pt>
    <dgm:pt modelId="{CF3A9319-0524-4B3E-B3A3-0999D284A8CE}" type="pres">
      <dgm:prSet presAssocID="{FE2A4A51-4276-4564-B911-01BFD08B644E}" presName="Name0" presStyleCnt="0">
        <dgm:presLayoutVars>
          <dgm:chMax/>
          <dgm:chPref/>
          <dgm:dir val="rev"/>
          <dgm:animLvl val="lvl"/>
        </dgm:presLayoutVars>
      </dgm:prSet>
      <dgm:spPr/>
    </dgm:pt>
    <dgm:pt modelId="{18B73B87-D4EF-4B38-B1F9-6A4862FE9E52}" type="pres">
      <dgm:prSet presAssocID="{C77309C8-059A-498A-9018-CAECF14F617E}" presName="composite" presStyleCnt="0"/>
      <dgm:spPr/>
    </dgm:pt>
    <dgm:pt modelId="{901FDEC5-49DB-40F5-8D26-6C66375B32EF}" type="pres">
      <dgm:prSet presAssocID="{C77309C8-059A-498A-9018-CAECF14F617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D881C00-8C11-4FC0-878F-3578850F01D8}" type="pres">
      <dgm:prSet presAssocID="{C77309C8-059A-498A-9018-CAECF14F617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8FC8F16-8779-41ED-8BDA-AD496C093CF2}" type="pres">
      <dgm:prSet presAssocID="{C77309C8-059A-498A-9018-CAECF14F617E}" presName="BalanceSpacing" presStyleCnt="0"/>
      <dgm:spPr/>
    </dgm:pt>
    <dgm:pt modelId="{231F1454-E5E6-4E0F-9763-2C95BB5524B8}" type="pres">
      <dgm:prSet presAssocID="{C77309C8-059A-498A-9018-CAECF14F617E}" presName="BalanceSpacing1" presStyleCnt="0"/>
      <dgm:spPr/>
    </dgm:pt>
    <dgm:pt modelId="{3A401705-762A-4471-9930-FF950364507B}" type="pres">
      <dgm:prSet presAssocID="{483B5A0E-952A-444F-B1A4-1244F62EB72D}" presName="Accent1Text" presStyleLbl="node1" presStyleIdx="1" presStyleCnt="6" custLinFactNeighborX="2139" custLinFactNeighborY="1730"/>
      <dgm:spPr/>
    </dgm:pt>
    <dgm:pt modelId="{7D875813-4973-4797-BCCC-DA2C5DFBD0A3}" type="pres">
      <dgm:prSet presAssocID="{483B5A0E-952A-444F-B1A4-1244F62EB72D}" presName="spaceBetweenRectangles" presStyleCnt="0"/>
      <dgm:spPr/>
    </dgm:pt>
    <dgm:pt modelId="{D00B7B97-1B14-4DCB-ABF3-AC67AFA1048E}" type="pres">
      <dgm:prSet presAssocID="{73CA8B62-9ED7-44DE-9757-EE7357077D00}" presName="composite" presStyleCnt="0"/>
      <dgm:spPr/>
    </dgm:pt>
    <dgm:pt modelId="{5B6F73D8-577A-42F3-9EFF-620626CBE32E}" type="pres">
      <dgm:prSet presAssocID="{73CA8B62-9ED7-44DE-9757-EE7357077D0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FAB2F70-424E-49D6-822E-DD6F77DF949F}" type="pres">
      <dgm:prSet presAssocID="{73CA8B62-9ED7-44DE-9757-EE7357077D0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8D283A2-F52E-4D4C-9CAB-0C613C9E5EB3}" type="pres">
      <dgm:prSet presAssocID="{73CA8B62-9ED7-44DE-9757-EE7357077D00}" presName="BalanceSpacing" presStyleCnt="0"/>
      <dgm:spPr/>
    </dgm:pt>
    <dgm:pt modelId="{5281A963-6DF2-4DA8-8AE4-B97099BFC487}" type="pres">
      <dgm:prSet presAssocID="{73CA8B62-9ED7-44DE-9757-EE7357077D00}" presName="BalanceSpacing1" presStyleCnt="0"/>
      <dgm:spPr/>
    </dgm:pt>
    <dgm:pt modelId="{FBC369C9-0029-42E8-BADC-BCAD85D7A11F}" type="pres">
      <dgm:prSet presAssocID="{4730E404-DF4D-4D99-84FF-C4C3A827A541}" presName="Accent1Text" presStyleLbl="node1" presStyleIdx="3" presStyleCnt="6"/>
      <dgm:spPr/>
    </dgm:pt>
    <dgm:pt modelId="{E03F8CA5-1651-4E87-8200-72A1DE9EBAA3}" type="pres">
      <dgm:prSet presAssocID="{4730E404-DF4D-4D99-84FF-C4C3A827A541}" presName="spaceBetweenRectangles" presStyleCnt="0"/>
      <dgm:spPr/>
    </dgm:pt>
    <dgm:pt modelId="{EAEE04D4-B8F3-42FB-83D4-D70AB296DAD8}" type="pres">
      <dgm:prSet presAssocID="{27ED059B-4A62-4B15-8690-8B42F6683D63}" presName="composite" presStyleCnt="0"/>
      <dgm:spPr/>
    </dgm:pt>
    <dgm:pt modelId="{F528226A-47AA-44A5-9AF9-D49A98FA5E39}" type="pres">
      <dgm:prSet presAssocID="{27ED059B-4A62-4B15-8690-8B42F6683D6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ACD3D73-E2B2-481A-9EFF-6CA042A4964C}" type="pres">
      <dgm:prSet presAssocID="{27ED059B-4A62-4B15-8690-8B42F6683D6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0573BDF-2125-451F-8F6E-55FA4BE02697}" type="pres">
      <dgm:prSet presAssocID="{27ED059B-4A62-4B15-8690-8B42F6683D63}" presName="BalanceSpacing" presStyleCnt="0"/>
      <dgm:spPr/>
    </dgm:pt>
    <dgm:pt modelId="{BDCEC9FE-6A38-4E30-A93D-7C23DDB81F30}" type="pres">
      <dgm:prSet presAssocID="{27ED059B-4A62-4B15-8690-8B42F6683D63}" presName="BalanceSpacing1" presStyleCnt="0"/>
      <dgm:spPr/>
    </dgm:pt>
    <dgm:pt modelId="{2FAB2CDC-68BF-4A07-AA88-68814616DA4C}" type="pres">
      <dgm:prSet presAssocID="{AC6FD871-07B3-4F4F-B291-A927BC547B6F}" presName="Accent1Text" presStyleLbl="node1" presStyleIdx="5" presStyleCnt="6"/>
      <dgm:spPr/>
    </dgm:pt>
  </dgm:ptLst>
  <dgm:cxnLst>
    <dgm:cxn modelId="{B7F9DA16-9C72-4BB5-92DC-85F3B1EBF8A8}" type="presOf" srcId="{AC6FD871-07B3-4F4F-B291-A927BC547B6F}" destId="{2FAB2CDC-68BF-4A07-AA88-68814616DA4C}" srcOrd="0" destOrd="0" presId="urn:microsoft.com/office/officeart/2008/layout/AlternatingHexagons"/>
    <dgm:cxn modelId="{AF611323-FD4F-4199-B37C-2C3CC8FBCA5E}" type="presOf" srcId="{FFE0ED49-49D4-4224-9102-E06C94D42CD2}" destId="{1FAB2F70-424E-49D6-822E-DD6F77DF949F}" srcOrd="0" destOrd="0" presId="urn:microsoft.com/office/officeart/2008/layout/AlternatingHexagons"/>
    <dgm:cxn modelId="{886F965F-2005-4372-92AC-292C898BB8E9}" srcId="{FE2A4A51-4276-4564-B911-01BFD08B644E}" destId="{C77309C8-059A-498A-9018-CAECF14F617E}" srcOrd="0" destOrd="0" parTransId="{6026F120-6AA5-41D0-B73C-334A6A8E5AFB}" sibTransId="{483B5A0E-952A-444F-B1A4-1244F62EB72D}"/>
    <dgm:cxn modelId="{9A907960-E383-4093-9466-E0319C8A08C2}" srcId="{73CA8B62-9ED7-44DE-9757-EE7357077D00}" destId="{FFE0ED49-49D4-4224-9102-E06C94D42CD2}" srcOrd="0" destOrd="0" parTransId="{EBC6FDE6-D0AC-4E64-B9BB-D4BEED213826}" sibTransId="{99601468-6182-460D-878F-BCCD3959A994}"/>
    <dgm:cxn modelId="{49102846-DE31-42DE-B5D8-F6971614A547}" type="presOf" srcId="{27ED059B-4A62-4B15-8690-8B42F6683D63}" destId="{F528226A-47AA-44A5-9AF9-D49A98FA5E39}" srcOrd="0" destOrd="0" presId="urn:microsoft.com/office/officeart/2008/layout/AlternatingHexagons"/>
    <dgm:cxn modelId="{8236B56A-51B6-4CB7-85FC-44799409F8B6}" type="presOf" srcId="{C77309C8-059A-498A-9018-CAECF14F617E}" destId="{901FDEC5-49DB-40F5-8D26-6C66375B32EF}" srcOrd="0" destOrd="0" presId="urn:microsoft.com/office/officeart/2008/layout/AlternatingHexagons"/>
    <dgm:cxn modelId="{B6599170-A13B-40E3-9D33-3EEEF7E62A69}" srcId="{C77309C8-059A-498A-9018-CAECF14F617E}" destId="{4026B06C-F445-4402-8B78-E701144346E9}" srcOrd="0" destOrd="0" parTransId="{5BB426F9-3597-43A0-BB00-F2C1AD7C6B58}" sibTransId="{4912D028-87F8-41F6-B821-E7493B2BF047}"/>
    <dgm:cxn modelId="{056BA970-7865-4308-841A-DD49342EF5EB}" srcId="{27ED059B-4A62-4B15-8690-8B42F6683D63}" destId="{B51CB34E-B896-4CAA-9C23-A5893A460F59}" srcOrd="0" destOrd="0" parTransId="{BDE80CD7-75A9-40AF-8A88-EC26B4E1AA1C}" sibTransId="{51589DC9-4AE8-4B2F-B075-D2AD1BC33903}"/>
    <dgm:cxn modelId="{A3497D7D-5A4A-4139-A57D-C68A786FC56B}" type="presOf" srcId="{4026B06C-F445-4402-8B78-E701144346E9}" destId="{AD881C00-8C11-4FC0-878F-3578850F01D8}" srcOrd="0" destOrd="0" presId="urn:microsoft.com/office/officeart/2008/layout/AlternatingHexagons"/>
    <dgm:cxn modelId="{8219D87D-9322-4514-B5BA-84020B7DDD00}" type="presOf" srcId="{4730E404-DF4D-4D99-84FF-C4C3A827A541}" destId="{FBC369C9-0029-42E8-BADC-BCAD85D7A11F}" srcOrd="0" destOrd="0" presId="urn:microsoft.com/office/officeart/2008/layout/AlternatingHexagons"/>
    <dgm:cxn modelId="{D2FDD2A5-7000-465D-8854-FEDB9F3F91DA}" srcId="{FE2A4A51-4276-4564-B911-01BFD08B644E}" destId="{73CA8B62-9ED7-44DE-9757-EE7357077D00}" srcOrd="1" destOrd="0" parTransId="{42A428C6-7A62-43AA-8CAA-93D552D06A7C}" sibTransId="{4730E404-DF4D-4D99-84FF-C4C3A827A541}"/>
    <dgm:cxn modelId="{BC1743B8-8F62-4C3E-9BEC-B0EBE4AEFDB0}" type="presOf" srcId="{483B5A0E-952A-444F-B1A4-1244F62EB72D}" destId="{3A401705-762A-4471-9930-FF950364507B}" srcOrd="0" destOrd="0" presId="urn:microsoft.com/office/officeart/2008/layout/AlternatingHexagons"/>
    <dgm:cxn modelId="{4EEE83C5-5290-4F1C-93DA-F648C6CFB88B}" type="presOf" srcId="{FE2A4A51-4276-4564-B911-01BFD08B644E}" destId="{CF3A9319-0524-4B3E-B3A3-0999D284A8CE}" srcOrd="0" destOrd="0" presId="urn:microsoft.com/office/officeart/2008/layout/AlternatingHexagons"/>
    <dgm:cxn modelId="{9EE8E3DB-3A78-4698-A10A-21C6855F9FA8}" srcId="{FE2A4A51-4276-4564-B911-01BFD08B644E}" destId="{27ED059B-4A62-4B15-8690-8B42F6683D63}" srcOrd="2" destOrd="0" parTransId="{C41E320F-CDDC-4F71-B111-5D632302C4E9}" sibTransId="{AC6FD871-07B3-4F4F-B291-A927BC547B6F}"/>
    <dgm:cxn modelId="{497018FA-B31F-4224-A523-F21922CF66B6}" type="presOf" srcId="{B51CB34E-B896-4CAA-9C23-A5893A460F59}" destId="{EACD3D73-E2B2-481A-9EFF-6CA042A4964C}" srcOrd="0" destOrd="0" presId="urn:microsoft.com/office/officeart/2008/layout/AlternatingHexagons"/>
    <dgm:cxn modelId="{33B945FE-BD03-4016-BC42-E7E158B62D6F}" type="presOf" srcId="{73CA8B62-9ED7-44DE-9757-EE7357077D00}" destId="{5B6F73D8-577A-42F3-9EFF-620626CBE32E}" srcOrd="0" destOrd="0" presId="urn:microsoft.com/office/officeart/2008/layout/AlternatingHexagons"/>
    <dgm:cxn modelId="{EC8655D9-8C10-404C-A883-02A4CBFA1AC9}" type="presParOf" srcId="{CF3A9319-0524-4B3E-B3A3-0999D284A8CE}" destId="{18B73B87-D4EF-4B38-B1F9-6A4862FE9E52}" srcOrd="0" destOrd="0" presId="urn:microsoft.com/office/officeart/2008/layout/AlternatingHexagons"/>
    <dgm:cxn modelId="{B001A3F4-FCE8-4A87-B799-786F7F5B9368}" type="presParOf" srcId="{18B73B87-D4EF-4B38-B1F9-6A4862FE9E52}" destId="{901FDEC5-49DB-40F5-8D26-6C66375B32EF}" srcOrd="0" destOrd="0" presId="urn:microsoft.com/office/officeart/2008/layout/AlternatingHexagons"/>
    <dgm:cxn modelId="{286D0D63-9C7A-4800-9A4D-032AA02AEF7F}" type="presParOf" srcId="{18B73B87-D4EF-4B38-B1F9-6A4862FE9E52}" destId="{AD881C00-8C11-4FC0-878F-3578850F01D8}" srcOrd="1" destOrd="0" presId="urn:microsoft.com/office/officeart/2008/layout/AlternatingHexagons"/>
    <dgm:cxn modelId="{7A49FC61-C254-4C47-A645-1FDF1E557C13}" type="presParOf" srcId="{18B73B87-D4EF-4B38-B1F9-6A4862FE9E52}" destId="{E8FC8F16-8779-41ED-8BDA-AD496C093CF2}" srcOrd="2" destOrd="0" presId="urn:microsoft.com/office/officeart/2008/layout/AlternatingHexagons"/>
    <dgm:cxn modelId="{6381116F-07D4-4F07-9759-3EB28AC84890}" type="presParOf" srcId="{18B73B87-D4EF-4B38-B1F9-6A4862FE9E52}" destId="{231F1454-E5E6-4E0F-9763-2C95BB5524B8}" srcOrd="3" destOrd="0" presId="urn:microsoft.com/office/officeart/2008/layout/AlternatingHexagons"/>
    <dgm:cxn modelId="{DFEE9FC3-83A9-4399-8836-02DDD576195D}" type="presParOf" srcId="{18B73B87-D4EF-4B38-B1F9-6A4862FE9E52}" destId="{3A401705-762A-4471-9930-FF950364507B}" srcOrd="4" destOrd="0" presId="urn:microsoft.com/office/officeart/2008/layout/AlternatingHexagons"/>
    <dgm:cxn modelId="{F1A52B05-48B1-45E7-AB2F-317408397191}" type="presParOf" srcId="{CF3A9319-0524-4B3E-B3A3-0999D284A8CE}" destId="{7D875813-4973-4797-BCCC-DA2C5DFBD0A3}" srcOrd="1" destOrd="0" presId="urn:microsoft.com/office/officeart/2008/layout/AlternatingHexagons"/>
    <dgm:cxn modelId="{4A99E05C-F5FE-4322-9798-31D917122150}" type="presParOf" srcId="{CF3A9319-0524-4B3E-B3A3-0999D284A8CE}" destId="{D00B7B97-1B14-4DCB-ABF3-AC67AFA1048E}" srcOrd="2" destOrd="0" presId="urn:microsoft.com/office/officeart/2008/layout/AlternatingHexagons"/>
    <dgm:cxn modelId="{B4E3EAB5-98A3-4EE0-9118-C84BAFDEBA0A}" type="presParOf" srcId="{D00B7B97-1B14-4DCB-ABF3-AC67AFA1048E}" destId="{5B6F73D8-577A-42F3-9EFF-620626CBE32E}" srcOrd="0" destOrd="0" presId="urn:microsoft.com/office/officeart/2008/layout/AlternatingHexagons"/>
    <dgm:cxn modelId="{5DE4657D-D586-40D8-A70C-67C171F9B2DE}" type="presParOf" srcId="{D00B7B97-1B14-4DCB-ABF3-AC67AFA1048E}" destId="{1FAB2F70-424E-49D6-822E-DD6F77DF949F}" srcOrd="1" destOrd="0" presId="urn:microsoft.com/office/officeart/2008/layout/AlternatingHexagons"/>
    <dgm:cxn modelId="{E2C7B4BD-5700-4881-80C4-9C0A1D99D4EF}" type="presParOf" srcId="{D00B7B97-1B14-4DCB-ABF3-AC67AFA1048E}" destId="{38D283A2-F52E-4D4C-9CAB-0C613C9E5EB3}" srcOrd="2" destOrd="0" presId="urn:microsoft.com/office/officeart/2008/layout/AlternatingHexagons"/>
    <dgm:cxn modelId="{F43AF6E1-F4EB-49BC-910F-155C722D18E7}" type="presParOf" srcId="{D00B7B97-1B14-4DCB-ABF3-AC67AFA1048E}" destId="{5281A963-6DF2-4DA8-8AE4-B97099BFC487}" srcOrd="3" destOrd="0" presId="urn:microsoft.com/office/officeart/2008/layout/AlternatingHexagons"/>
    <dgm:cxn modelId="{96C79E63-8265-44FF-A4F0-1D75F089510C}" type="presParOf" srcId="{D00B7B97-1B14-4DCB-ABF3-AC67AFA1048E}" destId="{FBC369C9-0029-42E8-BADC-BCAD85D7A11F}" srcOrd="4" destOrd="0" presId="urn:microsoft.com/office/officeart/2008/layout/AlternatingHexagons"/>
    <dgm:cxn modelId="{D78CA61B-9A85-4F92-BF55-5AA7D48722B9}" type="presParOf" srcId="{CF3A9319-0524-4B3E-B3A3-0999D284A8CE}" destId="{E03F8CA5-1651-4E87-8200-72A1DE9EBAA3}" srcOrd="3" destOrd="0" presId="urn:microsoft.com/office/officeart/2008/layout/AlternatingHexagons"/>
    <dgm:cxn modelId="{576D4860-55AF-483A-9F17-8A31F9EFFEB5}" type="presParOf" srcId="{CF3A9319-0524-4B3E-B3A3-0999D284A8CE}" destId="{EAEE04D4-B8F3-42FB-83D4-D70AB296DAD8}" srcOrd="4" destOrd="0" presId="urn:microsoft.com/office/officeart/2008/layout/AlternatingHexagons"/>
    <dgm:cxn modelId="{9685907E-CE16-4694-81D5-B80F34923960}" type="presParOf" srcId="{EAEE04D4-B8F3-42FB-83D4-D70AB296DAD8}" destId="{F528226A-47AA-44A5-9AF9-D49A98FA5E39}" srcOrd="0" destOrd="0" presId="urn:microsoft.com/office/officeart/2008/layout/AlternatingHexagons"/>
    <dgm:cxn modelId="{49DD20EE-675B-49D9-B7C8-AD4581191BED}" type="presParOf" srcId="{EAEE04D4-B8F3-42FB-83D4-D70AB296DAD8}" destId="{EACD3D73-E2B2-481A-9EFF-6CA042A4964C}" srcOrd="1" destOrd="0" presId="urn:microsoft.com/office/officeart/2008/layout/AlternatingHexagons"/>
    <dgm:cxn modelId="{19C06FFB-8903-40F3-B393-A5DB97BDD585}" type="presParOf" srcId="{EAEE04D4-B8F3-42FB-83D4-D70AB296DAD8}" destId="{30573BDF-2125-451F-8F6E-55FA4BE02697}" srcOrd="2" destOrd="0" presId="urn:microsoft.com/office/officeart/2008/layout/AlternatingHexagons"/>
    <dgm:cxn modelId="{4993557D-1A86-4AA5-859E-D439A0EB16FB}" type="presParOf" srcId="{EAEE04D4-B8F3-42FB-83D4-D70AB296DAD8}" destId="{BDCEC9FE-6A38-4E30-A93D-7C23DDB81F30}" srcOrd="3" destOrd="0" presId="urn:microsoft.com/office/officeart/2008/layout/AlternatingHexagons"/>
    <dgm:cxn modelId="{49C6D7C0-9CA8-4005-93FA-8D2212DC0084}" type="presParOf" srcId="{EAEE04D4-B8F3-42FB-83D4-D70AB296DAD8}" destId="{2FAB2CDC-68BF-4A07-AA88-68814616DA4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3DDF6-EBFF-4587-9C29-ED29D702C7F3}">
      <dsp:nvSpPr>
        <dsp:cNvPr id="0" name=""/>
        <dsp:cNvSpPr/>
      </dsp:nvSpPr>
      <dsp:spPr>
        <a:xfrm>
          <a:off x="0" y="84034"/>
          <a:ext cx="9720262" cy="786240"/>
        </a:xfrm>
        <a:prstGeom prst="roundRect">
          <a:avLst/>
        </a:prstGeom>
        <a:solidFill>
          <a:srgbClr val="00495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rgbClr val="9EE3F7"/>
              </a:solidFill>
            </a:rPr>
            <a:t>FIRST PHASE PRICING STRATEGY </a:t>
          </a:r>
        </a:p>
      </dsp:txBody>
      <dsp:txXfrm>
        <a:off x="38381" y="122415"/>
        <a:ext cx="9643500" cy="709478"/>
      </dsp:txXfrm>
    </dsp:sp>
    <dsp:sp modelId="{2C04ED1E-A4BC-40CD-B980-BFA4BC785B6F}">
      <dsp:nvSpPr>
        <dsp:cNvPr id="0" name=""/>
        <dsp:cNvSpPr/>
      </dsp:nvSpPr>
      <dsp:spPr>
        <a:xfrm>
          <a:off x="0" y="870274"/>
          <a:ext cx="9720262" cy="934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>
              <a:solidFill>
                <a:srgbClr val="012B4F"/>
              </a:solidFill>
            </a:rPr>
            <a:t>Penetrate our target market by offering Q&amp;C Silver Wash at $25 for the first three months of operation. </a:t>
          </a:r>
        </a:p>
      </dsp:txBody>
      <dsp:txXfrm>
        <a:off x="0" y="870274"/>
        <a:ext cx="9720262" cy="934605"/>
      </dsp:txXfrm>
    </dsp:sp>
    <dsp:sp modelId="{0DFD59D0-EF92-4186-A1B1-F28FDED98A9F}">
      <dsp:nvSpPr>
        <dsp:cNvPr id="0" name=""/>
        <dsp:cNvSpPr/>
      </dsp:nvSpPr>
      <dsp:spPr>
        <a:xfrm>
          <a:off x="0" y="1804879"/>
          <a:ext cx="9720262" cy="786240"/>
        </a:xfrm>
        <a:prstGeom prst="roundRect">
          <a:avLst/>
        </a:prstGeom>
        <a:solidFill>
          <a:srgbClr val="00495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rgbClr val="9EE3F7"/>
              </a:solidFill>
            </a:rPr>
            <a:t>SECOND PHASE PRICING STRATEGY</a:t>
          </a:r>
        </a:p>
      </dsp:txBody>
      <dsp:txXfrm>
        <a:off x="38381" y="1843260"/>
        <a:ext cx="9643500" cy="709478"/>
      </dsp:txXfrm>
    </dsp:sp>
    <dsp:sp modelId="{E25C50CE-9F47-4530-BE10-19DE791273D7}">
      <dsp:nvSpPr>
        <dsp:cNvPr id="0" name=""/>
        <dsp:cNvSpPr/>
      </dsp:nvSpPr>
      <dsp:spPr>
        <a:xfrm>
          <a:off x="0" y="2591120"/>
          <a:ext cx="9720262" cy="134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>
              <a:solidFill>
                <a:srgbClr val="012B4F"/>
              </a:solidFill>
            </a:rPr>
            <a:t>Offer promotional periods featuring discounts on different wash tiers or free additional service with purchase. </a:t>
          </a:r>
        </a:p>
      </dsp:txBody>
      <dsp:txXfrm>
        <a:off x="0" y="2591120"/>
        <a:ext cx="9720262" cy="1347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F8FA7-35B2-412F-ADAE-8D17E36D323A}">
      <dsp:nvSpPr>
        <dsp:cNvPr id="0" name=""/>
        <dsp:cNvSpPr/>
      </dsp:nvSpPr>
      <dsp:spPr>
        <a:xfrm rot="16200000">
          <a:off x="-1441923" y="2390637"/>
          <a:ext cx="3590422" cy="556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1049" bIns="0" numCol="1" spcCol="1270" anchor="t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rgbClr val="012B4F"/>
              </a:solidFill>
            </a:rPr>
            <a:t>Q&amp;C SILVER</a:t>
          </a:r>
        </a:p>
      </dsp:txBody>
      <dsp:txXfrm>
        <a:off x="-1441923" y="2390637"/>
        <a:ext cx="3590422" cy="556779"/>
      </dsp:txXfrm>
    </dsp:sp>
    <dsp:sp modelId="{23A49FBB-9C89-4AE3-A53B-592AD933297D}">
      <dsp:nvSpPr>
        <dsp:cNvPr id="0" name=""/>
        <dsp:cNvSpPr/>
      </dsp:nvSpPr>
      <dsp:spPr>
        <a:xfrm>
          <a:off x="631678" y="873816"/>
          <a:ext cx="2773352" cy="3590422"/>
        </a:xfrm>
        <a:prstGeom prst="rect">
          <a:avLst/>
        </a:prstGeom>
        <a:solidFill>
          <a:srgbClr val="C2F1FF"/>
        </a:solidFill>
        <a:ln w="15875" cap="flat" cmpd="sng" algn="ctr">
          <a:solidFill>
            <a:srgbClr val="00495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0" rIns="0" bIns="99568" numCol="1" spcCol="1270" anchor="ctr" anchorCtr="1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>
            <a:solidFill>
              <a:srgbClr val="00495E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>
              <a:solidFill>
                <a:srgbClr val="00495E"/>
              </a:solidFill>
            </a:rPr>
            <a:t>Full exterior hand wash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>
              <a:solidFill>
                <a:srgbClr val="00495E"/>
              </a:solidFill>
            </a:rPr>
            <a:t>Tire dressing &amp; rim cleaning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>
              <a:solidFill>
                <a:srgbClr val="00495E"/>
              </a:solidFill>
            </a:rPr>
            <a:t>Exterior &amp; interior window cleaning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>
              <a:solidFill>
                <a:srgbClr val="00495E"/>
              </a:solidFill>
            </a:rPr>
            <a:t>Thorough interior &amp; trunk vacuum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>
              <a:solidFill>
                <a:srgbClr val="00495E"/>
              </a:solidFill>
            </a:rPr>
            <a:t>Interior wipe down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>
              <a:solidFill>
                <a:srgbClr val="00495E"/>
              </a:solidFill>
            </a:rPr>
            <a:t>Door jambs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>
              <a:solidFill>
                <a:srgbClr val="00495E"/>
              </a:solidFill>
            </a:rPr>
            <a:t>Glossy exterior finish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>
              <a:solidFill>
                <a:srgbClr val="00495E"/>
              </a:solidFill>
            </a:rPr>
            <a:t>Time Required: 60 mins.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>
              <a:solidFill>
                <a:srgbClr val="00495E"/>
              </a:solidFill>
            </a:rPr>
            <a:t>Lowest tier wash at $29.99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/>
        </a:p>
      </dsp:txBody>
      <dsp:txXfrm>
        <a:off x="631678" y="873816"/>
        <a:ext cx="2773352" cy="3590422"/>
      </dsp:txXfrm>
    </dsp:sp>
    <dsp:sp modelId="{B90141E5-B624-4D25-B566-57B1DB35F88B}">
      <dsp:nvSpPr>
        <dsp:cNvPr id="0" name=""/>
        <dsp:cNvSpPr/>
      </dsp:nvSpPr>
      <dsp:spPr>
        <a:xfrm>
          <a:off x="74898" y="138867"/>
          <a:ext cx="1113558" cy="1113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E8868-DC76-4331-B018-F5F719BF94B7}">
      <dsp:nvSpPr>
        <dsp:cNvPr id="0" name=""/>
        <dsp:cNvSpPr/>
      </dsp:nvSpPr>
      <dsp:spPr>
        <a:xfrm rot="16200000">
          <a:off x="2625471" y="2390637"/>
          <a:ext cx="3590422" cy="556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1049" bIns="0" numCol="1" spcCol="1270" anchor="t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rgbClr val="00495E"/>
              </a:solidFill>
            </a:rPr>
            <a:t>Q&amp;C GOLD</a:t>
          </a:r>
        </a:p>
      </dsp:txBody>
      <dsp:txXfrm>
        <a:off x="2625471" y="2390637"/>
        <a:ext cx="3590422" cy="556779"/>
      </dsp:txXfrm>
    </dsp:sp>
    <dsp:sp modelId="{19F63F90-E58C-4627-82F9-13F7C98C2993}">
      <dsp:nvSpPr>
        <dsp:cNvPr id="0" name=""/>
        <dsp:cNvSpPr/>
      </dsp:nvSpPr>
      <dsp:spPr>
        <a:xfrm>
          <a:off x="4673501" y="834716"/>
          <a:ext cx="2773352" cy="3590422"/>
        </a:xfrm>
        <a:prstGeom prst="rect">
          <a:avLst/>
        </a:prstGeom>
        <a:solidFill>
          <a:srgbClr val="C2F1FF"/>
        </a:solidFill>
        <a:ln w="15875" cap="flat" cmpd="sng" algn="ctr">
          <a:solidFill>
            <a:srgbClr val="00495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1440" rIns="99568" bIns="99568" numCol="1" spcCol="1270" anchor="b" anchorCtr="1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>
            <a:solidFill>
              <a:srgbClr val="00495E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>
              <a:solidFill>
                <a:srgbClr val="00495E"/>
              </a:solidFill>
            </a:rPr>
            <a:t>Full exterior hand wash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>
              <a:solidFill>
                <a:srgbClr val="00495E"/>
              </a:solidFill>
            </a:rPr>
            <a:t>Tire dressing &amp; rim cleaning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>
              <a:solidFill>
                <a:srgbClr val="00495E"/>
              </a:solidFill>
            </a:rPr>
            <a:t>Exterior &amp; interior window cleaning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>
              <a:solidFill>
                <a:srgbClr val="00495E"/>
              </a:solidFill>
            </a:rPr>
            <a:t>Thorough interior &amp; trunk vacuum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>
              <a:solidFill>
                <a:srgbClr val="00495E"/>
              </a:solidFill>
            </a:rPr>
            <a:t>Interior wipe down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>
              <a:solidFill>
                <a:srgbClr val="00495E"/>
              </a:solidFill>
            </a:rPr>
            <a:t>Door jambs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>
              <a:solidFill>
                <a:srgbClr val="00495E"/>
              </a:solidFill>
            </a:rPr>
            <a:t>Complete wax for protect &amp; shine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>
              <a:solidFill>
                <a:srgbClr val="00495E"/>
              </a:solidFill>
            </a:rPr>
            <a:t>Leather cleaning &amp; conditioning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>
              <a:solidFill>
                <a:srgbClr val="00495E"/>
              </a:solidFill>
            </a:rPr>
            <a:t>Light stain removal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>
              <a:solidFill>
                <a:srgbClr val="00495E"/>
              </a:solidFill>
            </a:rPr>
            <a:t>Time Required: 90 – 100 mins.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>
              <a:solidFill>
                <a:srgbClr val="00495E"/>
              </a:solidFill>
            </a:rPr>
            <a:t>Mid-tier wash at $60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/>
        </a:p>
      </dsp:txBody>
      <dsp:txXfrm>
        <a:off x="4673501" y="834716"/>
        <a:ext cx="2773352" cy="3590422"/>
      </dsp:txXfrm>
    </dsp:sp>
    <dsp:sp modelId="{C29AF6EC-C9A8-4CEA-BE68-B47C8EACEA64}">
      <dsp:nvSpPr>
        <dsp:cNvPr id="0" name=""/>
        <dsp:cNvSpPr/>
      </dsp:nvSpPr>
      <dsp:spPr>
        <a:xfrm>
          <a:off x="4142292" y="138867"/>
          <a:ext cx="1113558" cy="1113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6DB04-2B12-4C94-9A5D-A40F425A6902}">
      <dsp:nvSpPr>
        <dsp:cNvPr id="0" name=""/>
        <dsp:cNvSpPr/>
      </dsp:nvSpPr>
      <dsp:spPr>
        <a:xfrm rot="16200000">
          <a:off x="6692865" y="2390637"/>
          <a:ext cx="3590422" cy="556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1049" bIns="0" numCol="1" spcCol="1270" anchor="t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rgbClr val="00495E"/>
              </a:solidFill>
            </a:rPr>
            <a:t>Q&amp;C PLATINUM</a:t>
          </a:r>
        </a:p>
      </dsp:txBody>
      <dsp:txXfrm>
        <a:off x="6692865" y="2390637"/>
        <a:ext cx="3590422" cy="556779"/>
      </dsp:txXfrm>
    </dsp:sp>
    <dsp:sp modelId="{85208AC1-1B53-4A4B-9341-48C160862863}">
      <dsp:nvSpPr>
        <dsp:cNvPr id="0" name=""/>
        <dsp:cNvSpPr/>
      </dsp:nvSpPr>
      <dsp:spPr>
        <a:xfrm>
          <a:off x="8766466" y="873816"/>
          <a:ext cx="2773352" cy="3590422"/>
        </a:xfrm>
        <a:prstGeom prst="rect">
          <a:avLst/>
        </a:prstGeom>
        <a:solidFill>
          <a:srgbClr val="C2F1FF"/>
        </a:solidFill>
        <a:ln w="15875" cap="flat" cmpd="sng" algn="ctr">
          <a:solidFill>
            <a:srgbClr val="00495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1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>
            <a:solidFill>
              <a:srgbClr val="00495E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cap="none" baseline="0">
              <a:solidFill>
                <a:srgbClr val="00495E"/>
              </a:solidFill>
            </a:rPr>
            <a:t>Full exterior hand wash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cap="none" baseline="0">
              <a:solidFill>
                <a:srgbClr val="00495E"/>
              </a:solidFill>
            </a:rPr>
            <a:t>Tire dressing &amp; rim cleaning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cap="none" baseline="0">
              <a:solidFill>
                <a:srgbClr val="00495E"/>
              </a:solidFill>
            </a:rPr>
            <a:t>Exterior &amp; interior window cleaning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cap="none" baseline="0">
              <a:solidFill>
                <a:srgbClr val="00495E"/>
              </a:solidFill>
            </a:rPr>
            <a:t>Thorough interior &amp; trunk vacuum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cap="none" baseline="0">
              <a:solidFill>
                <a:srgbClr val="00495E"/>
              </a:solidFill>
            </a:rPr>
            <a:t>Interior wipe down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cap="none" baseline="0">
              <a:solidFill>
                <a:srgbClr val="00495E"/>
              </a:solidFill>
            </a:rPr>
            <a:t>Door jambs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cap="none" baseline="0">
              <a:solidFill>
                <a:srgbClr val="00495E"/>
              </a:solidFill>
            </a:rPr>
            <a:t>Complete wax for protect &amp; shine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cap="none" baseline="0">
              <a:solidFill>
                <a:srgbClr val="00495E"/>
              </a:solidFill>
            </a:rPr>
            <a:t>Leather cleaning &amp; conditioning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cap="none" baseline="0">
              <a:solidFill>
                <a:srgbClr val="00495E"/>
              </a:solidFill>
            </a:rPr>
            <a:t>Light stain removal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 cap="none" baseline="0">
              <a:solidFill>
                <a:srgbClr val="00495E"/>
              </a:solidFill>
            </a:rPr>
            <a:t>Clay bar paint treatment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 cap="none" baseline="0">
              <a:solidFill>
                <a:srgbClr val="00495E"/>
              </a:solidFill>
            </a:rPr>
            <a:t>Water spot removal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 cap="none" baseline="0">
              <a:solidFill>
                <a:srgbClr val="00495E"/>
              </a:solidFill>
            </a:rPr>
            <a:t>Outside plastic dressing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 cap="none" baseline="0">
              <a:solidFill>
                <a:srgbClr val="00495E"/>
              </a:solidFill>
            </a:rPr>
            <a:t>Mats &amp; carpets shampooed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 cap="none" baseline="0">
              <a:solidFill>
                <a:srgbClr val="00495E"/>
              </a:solidFill>
            </a:rPr>
            <a:t>Plastic dressing inside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 cap="none" baseline="0">
              <a:solidFill>
                <a:srgbClr val="00495E"/>
              </a:solidFill>
            </a:rPr>
            <a:t>Time Required: 120 mins. or more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u="none" kern="1200" cap="none" baseline="0">
              <a:solidFill>
                <a:srgbClr val="00495E"/>
              </a:solidFill>
            </a:rPr>
            <a:t>Highest tier wash at $100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/>
        </a:p>
      </dsp:txBody>
      <dsp:txXfrm>
        <a:off x="8766466" y="873816"/>
        <a:ext cx="2773352" cy="3590422"/>
      </dsp:txXfrm>
    </dsp:sp>
    <dsp:sp modelId="{F1B1D2B9-CA5A-4872-BDDC-5FFA6E6D5BC8}">
      <dsp:nvSpPr>
        <dsp:cNvPr id="0" name=""/>
        <dsp:cNvSpPr/>
      </dsp:nvSpPr>
      <dsp:spPr>
        <a:xfrm>
          <a:off x="8209686" y="138867"/>
          <a:ext cx="1113558" cy="1113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FDEC5-49DB-40F5-8D26-6C66375B32EF}">
      <dsp:nvSpPr>
        <dsp:cNvPr id="0" name=""/>
        <dsp:cNvSpPr/>
      </dsp:nvSpPr>
      <dsp:spPr>
        <a:xfrm rot="5400000">
          <a:off x="3744281" y="98774"/>
          <a:ext cx="1489786" cy="1296114"/>
        </a:xfrm>
        <a:prstGeom prst="hexagon">
          <a:avLst>
            <a:gd name="adj" fmla="val 25000"/>
            <a:gd name="vf" fmla="val 115470"/>
          </a:avLst>
        </a:prstGeom>
        <a:solidFill>
          <a:srgbClr val="00495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9EE3F7"/>
              </a:solidFill>
            </a:rPr>
            <a:t>Bug, Tar, Sap Removal $25+</a:t>
          </a:r>
        </a:p>
      </dsp:txBody>
      <dsp:txXfrm rot="-5400000">
        <a:off x="4043095" y="234096"/>
        <a:ext cx="892158" cy="1025470"/>
      </dsp:txXfrm>
    </dsp:sp>
    <dsp:sp modelId="{AD881C00-8C11-4FC0-878F-3578850F01D8}">
      <dsp:nvSpPr>
        <dsp:cNvPr id="0" name=""/>
        <dsp:cNvSpPr/>
      </dsp:nvSpPr>
      <dsp:spPr>
        <a:xfrm>
          <a:off x="2178515" y="299896"/>
          <a:ext cx="1608969" cy="89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495E"/>
              </a:solidFill>
            </a:rPr>
            <a:t>Pet Hair Removal $25+</a:t>
          </a:r>
        </a:p>
      </dsp:txBody>
      <dsp:txXfrm>
        <a:off x="2178515" y="299896"/>
        <a:ext cx="1608969" cy="893871"/>
      </dsp:txXfrm>
    </dsp:sp>
    <dsp:sp modelId="{3A401705-762A-4471-9930-FF950364507B}">
      <dsp:nvSpPr>
        <dsp:cNvPr id="0" name=""/>
        <dsp:cNvSpPr/>
      </dsp:nvSpPr>
      <dsp:spPr>
        <a:xfrm rot="5400000">
          <a:off x="5144084" y="98774"/>
          <a:ext cx="1489786" cy="1296114"/>
        </a:xfrm>
        <a:prstGeom prst="hexagon">
          <a:avLst>
            <a:gd name="adj" fmla="val 25000"/>
            <a:gd name="vf" fmla="val 115470"/>
          </a:avLst>
        </a:prstGeom>
        <a:solidFill>
          <a:srgbClr val="9CBEB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442898" y="234096"/>
        <a:ext cx="892158" cy="1025470"/>
      </dsp:txXfrm>
    </dsp:sp>
    <dsp:sp modelId="{5B6F73D8-577A-42F3-9EFF-620626CBE32E}">
      <dsp:nvSpPr>
        <dsp:cNvPr id="0" name=""/>
        <dsp:cNvSpPr/>
      </dsp:nvSpPr>
      <dsp:spPr>
        <a:xfrm rot="5400000">
          <a:off x="4446864" y="1363305"/>
          <a:ext cx="1489786" cy="1296114"/>
        </a:xfrm>
        <a:prstGeom prst="hexagon">
          <a:avLst>
            <a:gd name="adj" fmla="val 25000"/>
            <a:gd name="vf" fmla="val 115470"/>
          </a:avLst>
        </a:prstGeom>
        <a:solidFill>
          <a:srgbClr val="00495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9EE3F7"/>
              </a:solidFill>
            </a:rPr>
            <a:t>Carpet Wash $10+</a:t>
          </a:r>
        </a:p>
      </dsp:txBody>
      <dsp:txXfrm rot="-5400000">
        <a:off x="4745678" y="1498627"/>
        <a:ext cx="892158" cy="1025470"/>
      </dsp:txXfrm>
    </dsp:sp>
    <dsp:sp modelId="{1FAB2F70-424E-49D6-822E-DD6F77DF949F}">
      <dsp:nvSpPr>
        <dsp:cNvPr id="0" name=""/>
        <dsp:cNvSpPr/>
      </dsp:nvSpPr>
      <dsp:spPr>
        <a:xfrm>
          <a:off x="5879144" y="1564426"/>
          <a:ext cx="1662601" cy="89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00495E"/>
              </a:solidFill>
            </a:rPr>
            <a:t>Clay Bar Treatment $70+</a:t>
          </a:r>
        </a:p>
      </dsp:txBody>
      <dsp:txXfrm>
        <a:off x="5879144" y="1564426"/>
        <a:ext cx="1662601" cy="893871"/>
      </dsp:txXfrm>
    </dsp:sp>
    <dsp:sp modelId="{FBC369C9-0029-42E8-BADC-BCAD85D7A11F}">
      <dsp:nvSpPr>
        <dsp:cNvPr id="0" name=""/>
        <dsp:cNvSpPr/>
      </dsp:nvSpPr>
      <dsp:spPr>
        <a:xfrm rot="5400000">
          <a:off x="3047061" y="1363305"/>
          <a:ext cx="1489786" cy="1296114"/>
        </a:xfrm>
        <a:prstGeom prst="hexagon">
          <a:avLst>
            <a:gd name="adj" fmla="val 25000"/>
            <a:gd name="vf" fmla="val 115470"/>
          </a:avLst>
        </a:prstGeom>
        <a:solidFill>
          <a:srgbClr val="9CBEB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345875" y="1498627"/>
        <a:ext cx="892158" cy="1025470"/>
      </dsp:txXfrm>
    </dsp:sp>
    <dsp:sp modelId="{F528226A-47AA-44A5-9AF9-D49A98FA5E39}">
      <dsp:nvSpPr>
        <dsp:cNvPr id="0" name=""/>
        <dsp:cNvSpPr/>
      </dsp:nvSpPr>
      <dsp:spPr>
        <a:xfrm rot="5400000">
          <a:off x="3744281" y="2627836"/>
          <a:ext cx="1489786" cy="1296114"/>
        </a:xfrm>
        <a:prstGeom prst="hexagon">
          <a:avLst>
            <a:gd name="adj" fmla="val 25000"/>
            <a:gd name="vf" fmla="val 115470"/>
          </a:avLst>
        </a:prstGeom>
        <a:solidFill>
          <a:srgbClr val="00495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9EE3F7"/>
              </a:solidFill>
            </a:rPr>
            <a:t>Tail Pipe Polish $10</a:t>
          </a:r>
        </a:p>
      </dsp:txBody>
      <dsp:txXfrm rot="-5400000">
        <a:off x="4043095" y="2763158"/>
        <a:ext cx="892158" cy="1025470"/>
      </dsp:txXfrm>
    </dsp:sp>
    <dsp:sp modelId="{EACD3D73-E2B2-481A-9EFF-6CA042A4964C}">
      <dsp:nvSpPr>
        <dsp:cNvPr id="0" name=""/>
        <dsp:cNvSpPr/>
      </dsp:nvSpPr>
      <dsp:spPr>
        <a:xfrm>
          <a:off x="2178515" y="2828957"/>
          <a:ext cx="1608969" cy="89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00495E"/>
              </a:solidFill>
            </a:rPr>
            <a:t>Premium Fragrance $5</a:t>
          </a:r>
        </a:p>
      </dsp:txBody>
      <dsp:txXfrm>
        <a:off x="2178515" y="2828957"/>
        <a:ext cx="1608969" cy="893871"/>
      </dsp:txXfrm>
    </dsp:sp>
    <dsp:sp modelId="{2FAB2CDC-68BF-4A07-AA88-68814616DA4C}">
      <dsp:nvSpPr>
        <dsp:cNvPr id="0" name=""/>
        <dsp:cNvSpPr/>
      </dsp:nvSpPr>
      <dsp:spPr>
        <a:xfrm rot="5400000">
          <a:off x="5144084" y="2627836"/>
          <a:ext cx="1489786" cy="1296114"/>
        </a:xfrm>
        <a:prstGeom prst="hexagon">
          <a:avLst>
            <a:gd name="adj" fmla="val 25000"/>
            <a:gd name="vf" fmla="val 115470"/>
          </a:avLst>
        </a:prstGeom>
        <a:solidFill>
          <a:srgbClr val="9CBEB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442898" y="2763158"/>
        <a:ext cx="892158" cy="1025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FDEC5-49DB-40F5-8D26-6C66375B32EF}">
      <dsp:nvSpPr>
        <dsp:cNvPr id="0" name=""/>
        <dsp:cNvSpPr/>
      </dsp:nvSpPr>
      <dsp:spPr>
        <a:xfrm rot="5400000">
          <a:off x="2616189" y="73416"/>
          <a:ext cx="1123730" cy="977645"/>
        </a:xfrm>
        <a:prstGeom prst="hexagon">
          <a:avLst>
            <a:gd name="adj" fmla="val 25000"/>
            <a:gd name="vf" fmla="val 115470"/>
          </a:avLst>
        </a:prstGeom>
        <a:solidFill>
          <a:srgbClr val="00495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solidFill>
              <a:srgbClr val="9EE3F7"/>
            </a:solidFill>
          </a:endParaRPr>
        </a:p>
      </dsp:txBody>
      <dsp:txXfrm rot="-5400000">
        <a:off x="2841581" y="175489"/>
        <a:ext cx="672945" cy="773500"/>
      </dsp:txXfrm>
    </dsp:sp>
    <dsp:sp modelId="{AD881C00-8C11-4FC0-878F-3578850F01D8}">
      <dsp:nvSpPr>
        <dsp:cNvPr id="0" name=""/>
        <dsp:cNvSpPr/>
      </dsp:nvSpPr>
      <dsp:spPr>
        <a:xfrm>
          <a:off x="1435148" y="225120"/>
          <a:ext cx="1213629" cy="67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rgbClr val="00495E"/>
            </a:solidFill>
          </a:endParaRPr>
        </a:p>
      </dsp:txBody>
      <dsp:txXfrm>
        <a:off x="1435148" y="225120"/>
        <a:ext cx="1213629" cy="674238"/>
      </dsp:txXfrm>
    </dsp:sp>
    <dsp:sp modelId="{3A401705-762A-4471-9930-FF950364507B}">
      <dsp:nvSpPr>
        <dsp:cNvPr id="0" name=""/>
        <dsp:cNvSpPr/>
      </dsp:nvSpPr>
      <dsp:spPr>
        <a:xfrm rot="5400000">
          <a:off x="3692958" y="92857"/>
          <a:ext cx="1123730" cy="977645"/>
        </a:xfrm>
        <a:prstGeom prst="hexagon">
          <a:avLst>
            <a:gd name="adj" fmla="val 25000"/>
            <a:gd name="vf" fmla="val 115470"/>
          </a:avLst>
        </a:prstGeom>
        <a:solidFill>
          <a:srgbClr val="9CBEB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00495E"/>
              </a:solidFill>
            </a:rPr>
            <a:t>Hail Damage Repair</a:t>
          </a:r>
        </a:p>
      </dsp:txBody>
      <dsp:txXfrm rot="-5400000">
        <a:off x="3918350" y="194930"/>
        <a:ext cx="672945" cy="773500"/>
      </dsp:txXfrm>
    </dsp:sp>
    <dsp:sp modelId="{5B6F73D8-577A-42F3-9EFF-620626CBE32E}">
      <dsp:nvSpPr>
        <dsp:cNvPr id="0" name=""/>
        <dsp:cNvSpPr/>
      </dsp:nvSpPr>
      <dsp:spPr>
        <a:xfrm rot="5400000">
          <a:off x="3146141" y="1027239"/>
          <a:ext cx="1123730" cy="977645"/>
        </a:xfrm>
        <a:prstGeom prst="hexagon">
          <a:avLst>
            <a:gd name="adj" fmla="val 25000"/>
            <a:gd name="vf" fmla="val 115470"/>
          </a:avLst>
        </a:prstGeom>
        <a:solidFill>
          <a:srgbClr val="00495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9EE3F7"/>
              </a:solidFill>
            </a:rPr>
            <a:t>Car Seat Detail</a:t>
          </a:r>
        </a:p>
      </dsp:txBody>
      <dsp:txXfrm rot="-5400000">
        <a:off x="3371533" y="1129312"/>
        <a:ext cx="672945" cy="773500"/>
      </dsp:txXfrm>
    </dsp:sp>
    <dsp:sp modelId="{1FAB2F70-424E-49D6-822E-DD6F77DF949F}">
      <dsp:nvSpPr>
        <dsp:cNvPr id="0" name=""/>
        <dsp:cNvSpPr/>
      </dsp:nvSpPr>
      <dsp:spPr>
        <a:xfrm>
          <a:off x="4226495" y="1178943"/>
          <a:ext cx="1254083" cy="67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rgbClr val="00495E"/>
            </a:solidFill>
          </a:endParaRPr>
        </a:p>
      </dsp:txBody>
      <dsp:txXfrm>
        <a:off x="4226495" y="1178943"/>
        <a:ext cx="1254083" cy="674238"/>
      </dsp:txXfrm>
    </dsp:sp>
    <dsp:sp modelId="{FBC369C9-0029-42E8-BADC-BCAD85D7A11F}">
      <dsp:nvSpPr>
        <dsp:cNvPr id="0" name=""/>
        <dsp:cNvSpPr/>
      </dsp:nvSpPr>
      <dsp:spPr>
        <a:xfrm rot="5400000">
          <a:off x="2090283" y="1027239"/>
          <a:ext cx="1123730" cy="977645"/>
        </a:xfrm>
        <a:prstGeom prst="hexagon">
          <a:avLst>
            <a:gd name="adj" fmla="val 25000"/>
            <a:gd name="vf" fmla="val 115470"/>
          </a:avLst>
        </a:prstGeom>
        <a:solidFill>
          <a:srgbClr val="9CBEB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495E"/>
              </a:solidFill>
            </a:rPr>
            <a:t>Window Tinting &amp; repair</a:t>
          </a:r>
        </a:p>
      </dsp:txBody>
      <dsp:txXfrm rot="-5400000">
        <a:off x="2315675" y="1129312"/>
        <a:ext cx="672945" cy="773500"/>
      </dsp:txXfrm>
    </dsp:sp>
    <dsp:sp modelId="{F528226A-47AA-44A5-9AF9-D49A98FA5E39}">
      <dsp:nvSpPr>
        <dsp:cNvPr id="0" name=""/>
        <dsp:cNvSpPr/>
      </dsp:nvSpPr>
      <dsp:spPr>
        <a:xfrm rot="5400000">
          <a:off x="2616189" y="1981062"/>
          <a:ext cx="1123730" cy="977645"/>
        </a:xfrm>
        <a:prstGeom prst="hexagon">
          <a:avLst>
            <a:gd name="adj" fmla="val 25000"/>
            <a:gd name="vf" fmla="val 115470"/>
          </a:avLst>
        </a:prstGeom>
        <a:solidFill>
          <a:srgbClr val="00495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rgbClr val="9EE3F7"/>
            </a:solidFill>
          </a:endParaRPr>
        </a:p>
      </dsp:txBody>
      <dsp:txXfrm rot="-5400000">
        <a:off x="2841581" y="2083135"/>
        <a:ext cx="672945" cy="773500"/>
      </dsp:txXfrm>
    </dsp:sp>
    <dsp:sp modelId="{EACD3D73-E2B2-481A-9EFF-6CA042A4964C}">
      <dsp:nvSpPr>
        <dsp:cNvPr id="0" name=""/>
        <dsp:cNvSpPr/>
      </dsp:nvSpPr>
      <dsp:spPr>
        <a:xfrm>
          <a:off x="1435148" y="2132765"/>
          <a:ext cx="1213629" cy="67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rgbClr val="00495E"/>
            </a:solidFill>
          </a:endParaRPr>
        </a:p>
      </dsp:txBody>
      <dsp:txXfrm>
        <a:off x="1435148" y="2132765"/>
        <a:ext cx="1213629" cy="674238"/>
      </dsp:txXfrm>
    </dsp:sp>
    <dsp:sp modelId="{2FAB2CDC-68BF-4A07-AA88-68814616DA4C}">
      <dsp:nvSpPr>
        <dsp:cNvPr id="0" name=""/>
        <dsp:cNvSpPr/>
      </dsp:nvSpPr>
      <dsp:spPr>
        <a:xfrm rot="5400000">
          <a:off x="3672047" y="1981062"/>
          <a:ext cx="1123730" cy="977645"/>
        </a:xfrm>
        <a:prstGeom prst="hexagon">
          <a:avLst>
            <a:gd name="adj" fmla="val 25000"/>
            <a:gd name="vf" fmla="val 115470"/>
          </a:avLst>
        </a:prstGeom>
        <a:solidFill>
          <a:srgbClr val="9CBEB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00495E"/>
              </a:solidFill>
            </a:rPr>
            <a:t>Oil Changes</a:t>
          </a:r>
        </a:p>
      </dsp:txBody>
      <dsp:txXfrm rot="-5400000">
        <a:off x="3897439" y="2083135"/>
        <a:ext cx="672945" cy="77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65277-1384-473D-AF0C-FA406ECA362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B9B3B-50E4-49F3-BDC5-28C25ADD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9B3B-50E4-49F3-BDC5-28C25ADDD5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5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9B3B-50E4-49F3-BDC5-28C25ADDD5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9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arklenshineautodetail.net/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arklenshineautodetail.net/" TargetMode="External"/><Relationship Id="rId5" Type="http://schemas.openxmlformats.org/officeDocument/2006/relationships/hyperlink" Target="http://carmelcarwash.com/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spiffy.com/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://www.sparklenshineautodetail.ne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EE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4A6C96-6934-422E-B204-433135552A48}"/>
              </a:ext>
            </a:extLst>
          </p:cNvPr>
          <p:cNvSpPr/>
          <p:nvPr/>
        </p:nvSpPr>
        <p:spPr>
          <a:xfrm>
            <a:off x="0" y="4335333"/>
            <a:ext cx="12192000" cy="2522668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CFF4F-E4BB-44A0-9283-758ADBFEA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9EE3F7"/>
                </a:solidFill>
              </a:rPr>
              <a:t>Quick &amp; Clean marketing plan</a:t>
            </a:r>
            <a:br>
              <a:rPr lang="en-US">
                <a:solidFill>
                  <a:srgbClr val="9EE3F7"/>
                </a:solidFill>
              </a:rPr>
            </a:br>
            <a:r>
              <a:rPr lang="en-US" sz="2400">
                <a:solidFill>
                  <a:srgbClr val="9EE3F7"/>
                </a:solidFill>
              </a:rPr>
              <a:t>mkt 6301.502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FB4D7-62BA-4461-9FB9-317E1AC0E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9EE3F7"/>
                </a:solidFill>
              </a:rPr>
              <a:t>Andrew Donald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9EE3F7"/>
                </a:solidFill>
              </a:rPr>
              <a:t>Linnley Smith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9EE3F7"/>
                </a:solidFill>
              </a:rPr>
              <a:t>Paulina Mahajan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9EE3F7"/>
                </a:solidFill>
              </a:rPr>
              <a:t>Mohit Jain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9EE3F7"/>
                </a:solidFill>
              </a:rPr>
              <a:t>Rauf </a:t>
            </a:r>
            <a:r>
              <a:rPr lang="en-US" err="1">
                <a:solidFill>
                  <a:srgbClr val="9EE3F7"/>
                </a:solidFill>
              </a:rPr>
              <a:t>Mardiyev</a:t>
            </a:r>
            <a:endParaRPr lang="en-US">
              <a:solidFill>
                <a:srgbClr val="9EE3F7"/>
              </a:solidFill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9CD905A0-48D7-4770-A4F0-7E07C401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429" y="434823"/>
            <a:ext cx="3545080" cy="3545080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F145C5D-33B3-469D-B64B-0817191E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832493"/>
            <a:ext cx="4114800" cy="2526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71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D2BC4-F213-4552-B95C-D171435FF73E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027DA-E125-4D9B-9D68-C1E27607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44" y="251758"/>
            <a:ext cx="8822056" cy="1499617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Additional Services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652E3EC-C06A-4EBB-98AB-6E8AD52D6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593119"/>
              </p:ext>
            </p:extLst>
          </p:nvPr>
        </p:nvGraphicFramePr>
        <p:xfrm>
          <a:off x="-823342" y="255385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6AFDCB2-5206-4A67-8A9B-9784AC30D891}"/>
              </a:ext>
            </a:extLst>
          </p:cNvPr>
          <p:cNvGrpSpPr/>
          <p:nvPr/>
        </p:nvGrpSpPr>
        <p:grpSpPr>
          <a:xfrm>
            <a:off x="5439056" y="2626519"/>
            <a:ext cx="6915728" cy="3555771"/>
            <a:chOff x="5439056" y="2626519"/>
            <a:chExt cx="6915728" cy="3555771"/>
          </a:xfrm>
        </p:grpSpPr>
        <p:graphicFrame>
          <p:nvGraphicFramePr>
            <p:cNvPr id="6" name="Content Placeholder 8">
              <a:extLst>
                <a:ext uri="{FF2B5EF4-FFF2-40B4-BE49-F238E27FC236}">
                  <a16:creationId xmlns:a16="http://schemas.microsoft.com/office/drawing/2014/main" id="{3AC1123B-D207-4BF6-81BE-401F0781183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05498807"/>
                </p:ext>
              </p:extLst>
            </p:nvPr>
          </p:nvGraphicFramePr>
          <p:xfrm>
            <a:off x="5439056" y="3150165"/>
            <a:ext cx="6915728" cy="30321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B3CA68-DD4B-4F4D-ABD9-B25D0A731E58}"/>
                </a:ext>
              </a:extLst>
            </p:cNvPr>
            <p:cNvSpPr txBox="1"/>
            <p:nvPr/>
          </p:nvSpPr>
          <p:spPr>
            <a:xfrm>
              <a:off x="6846807" y="2626519"/>
              <a:ext cx="2050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495E"/>
                  </a:solidFill>
                  <a:latin typeface="+mj-lt"/>
                </a:rPr>
                <a:t>POSSIBLE FUTURE SERVICES </a:t>
              </a:r>
            </a:p>
          </p:txBody>
        </p:sp>
      </p:grpSp>
      <p:pic>
        <p:nvPicPr>
          <p:cNvPr id="10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5937C0D-F10F-4086-BC7D-70859DAA1D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22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Signage </a:t>
            </a:r>
          </a:p>
        </p:txBody>
      </p:sp>
      <p:pic>
        <p:nvPicPr>
          <p:cNvPr id="1026" name="Picture 2" descr="https://lh4.googleusercontent.com/5JFidWf7gCjU9bvaO9GNMEj6EVqlaHo_BnBsBIv7ZiCLdvNLsAvTFgYo3GNV0XLiEJRUq9dT0vYUSb_B7iLneBx8_9jW-4u_BXCiMyVSdJFprxYVjlJEHbXDJPGAsUg1ttGxbNBY">
            <a:extLst>
              <a:ext uri="{FF2B5EF4-FFF2-40B4-BE49-F238E27FC236}">
                <a16:creationId xmlns:a16="http://schemas.microsoft.com/office/drawing/2014/main" id="{D1A2ED97-7B8D-4F66-AAD1-4A677915BC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47" y="2302750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f-FZzZV-3AhKhdBdsjxIFCFQlwIgt4syx7yFL7L57LQ6BbODMkRGjF9Z_rhqhHANR5YXUHkYPQHxIrTKLcjaSXuMMH1R2H0MOu15II6rsNdmcU7XN9h_BOQBkMtBwDJtKucdN2yo">
            <a:extLst>
              <a:ext uri="{FF2B5EF4-FFF2-40B4-BE49-F238E27FC236}">
                <a16:creationId xmlns:a16="http://schemas.microsoft.com/office/drawing/2014/main" id="{3CE2E43D-85AE-4EA2-B843-29DAF0D42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02750"/>
            <a:ext cx="4041808" cy="220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0s5ptSAhj8OhbmWdCW9qkMLXyoHgdbOpHSZA3V-OBo7QcAqkOEuRAcG2Gr5DQdaL4JFvJQR7sxoyRw5bNOf_Y0fM2Sw4DTEamFkS7MlDLPv4EPpUUp59vG9R9IprEqCiT11wtKi_">
            <a:extLst>
              <a:ext uri="{FF2B5EF4-FFF2-40B4-BE49-F238E27FC236}">
                <a16:creationId xmlns:a16="http://schemas.microsoft.com/office/drawing/2014/main" id="{9DA2C9FA-22FA-4BDB-B361-CE19C504E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37" y="4034958"/>
            <a:ext cx="4272133" cy="261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02102B-F93D-4E86-AC68-93095A633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33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Competitors 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02102B-F93D-4E86-AC68-93095A63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5D101-6967-4C0B-91AC-20B38366907D}"/>
              </a:ext>
            </a:extLst>
          </p:cNvPr>
          <p:cNvSpPr txBox="1"/>
          <p:nvPr/>
        </p:nvSpPr>
        <p:spPr>
          <a:xfrm>
            <a:off x="6062945" y="1314883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Sparkle and Shine</a:t>
            </a:r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7074FD-BE56-4E8D-BF25-D245AE23F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7717" y="2744056"/>
            <a:ext cx="5550475" cy="402336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994428B-5D99-4FB0-90E1-8EAA2235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53" y="2195581"/>
            <a:ext cx="2743200" cy="1234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EF87A4-61E6-4A8C-9340-DD6B9FA2FF72}"/>
              </a:ext>
            </a:extLst>
          </p:cNvPr>
          <p:cNvSpPr txBox="1"/>
          <p:nvPr/>
        </p:nvSpPr>
        <p:spPr>
          <a:xfrm>
            <a:off x="7625556" y="2744056"/>
            <a:ext cx="4025031" cy="3046988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00495E"/>
                </a:solidFill>
              </a:rPr>
              <a:t>Sparkle &amp; Shine is a direct competitor that uses a similar waterless and eco-friendly product.  </a:t>
            </a:r>
          </a:p>
          <a:p>
            <a:pPr algn="ctr"/>
            <a:endParaRPr lang="en-US" sz="2400" dirty="0">
              <a:solidFill>
                <a:srgbClr val="00495E"/>
              </a:solidFill>
            </a:endParaRPr>
          </a:p>
          <a:p>
            <a:pPr algn="ctr"/>
            <a:r>
              <a:rPr lang="en-US" sz="2400" dirty="0">
                <a:solidFill>
                  <a:srgbClr val="00495E"/>
                </a:solidFill>
              </a:rPr>
              <a:t>They currently operate in Addison at Galleria Tower North. </a:t>
            </a:r>
            <a:r>
              <a:rPr lang="en-US" dirty="0">
                <a:solidFill>
                  <a:srgbClr val="00495E"/>
                </a:solidFill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AEABC-035E-4FA0-8AC0-E38085FE4C0D}"/>
              </a:ext>
            </a:extLst>
          </p:cNvPr>
          <p:cNvSpPr txBox="1"/>
          <p:nvPr/>
        </p:nvSpPr>
        <p:spPr>
          <a:xfrm>
            <a:off x="6062945" y="1571737"/>
            <a:ext cx="441817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9EE3F7"/>
                </a:solidFill>
                <a:hlinkClick r:id="rId5"/>
              </a:rPr>
              <a:t>www.sparklenshineautodetail.net</a:t>
            </a:r>
          </a:p>
        </p:txBody>
      </p:sp>
    </p:spTree>
    <p:extLst>
      <p:ext uri="{BB962C8B-B14F-4D97-AF65-F5344CB8AC3E}">
        <p14:creationId xmlns:p14="http://schemas.microsoft.com/office/powerpoint/2010/main" val="53371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-24414" y="-49524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Competitors 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02102B-F93D-4E86-AC68-93095A63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5D101-6967-4C0B-91AC-20B38366907D}"/>
              </a:ext>
            </a:extLst>
          </p:cNvPr>
          <p:cNvSpPr txBox="1"/>
          <p:nvPr/>
        </p:nvSpPr>
        <p:spPr>
          <a:xfrm>
            <a:off x="6062945" y="1314883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Carmel Car Wash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1DD35-AAC4-421F-BA93-D92BA023D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669643"/>
            <a:ext cx="2895600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3FBF3-F866-46F0-B9BB-705652CD8026}"/>
              </a:ext>
            </a:extLst>
          </p:cNvPr>
          <p:cNvSpPr txBox="1"/>
          <p:nvPr/>
        </p:nvSpPr>
        <p:spPr>
          <a:xfrm>
            <a:off x="6062945" y="1571737"/>
            <a:ext cx="441817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9EE3F7"/>
                </a:solidFill>
                <a:hlinkClick r:id="rId5"/>
              </a:rPr>
              <a:t>www.carmelcarwash.com</a:t>
            </a:r>
            <a:endParaRPr lang="en-US" sz="1200" dirty="0">
              <a:solidFill>
                <a:srgbClr val="9EE3F7"/>
              </a:solidFill>
              <a:hlinkClick r:id="rId6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0AF6F-08C0-4338-8A93-98FA1677144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9125"/>
          <a:stretch/>
        </p:blipFill>
        <p:spPr>
          <a:xfrm>
            <a:off x="8272032" y="3814261"/>
            <a:ext cx="3724148" cy="1652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A3A54B-7ABE-45D0-8C3D-99D00E5EB3FF}"/>
              </a:ext>
            </a:extLst>
          </p:cNvPr>
          <p:cNvSpPr txBox="1"/>
          <p:nvPr/>
        </p:nvSpPr>
        <p:spPr>
          <a:xfrm>
            <a:off x="389299" y="2411390"/>
            <a:ext cx="33756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495E"/>
                </a:solidFill>
              </a:rPr>
              <a:t>Carmel Car Wash is an indirect competitor as a car wash facility with nine locations throughout the DFW metroplex. </a:t>
            </a:r>
          </a:p>
          <a:p>
            <a:pPr algn="ctr"/>
            <a:endParaRPr lang="en-US" dirty="0">
              <a:solidFill>
                <a:srgbClr val="00495E"/>
              </a:solidFill>
            </a:endParaRPr>
          </a:p>
          <a:p>
            <a:pPr algn="ctr"/>
            <a:r>
              <a:rPr lang="en-US" dirty="0">
                <a:solidFill>
                  <a:srgbClr val="00495E"/>
                </a:solidFill>
              </a:rPr>
              <a:t>Carmel Car Wash offers a variety of different packages, but the customer must visit their location for services. </a:t>
            </a:r>
          </a:p>
          <a:p>
            <a:pPr algn="ctr"/>
            <a:endParaRPr lang="en-US" dirty="0">
              <a:solidFill>
                <a:srgbClr val="00495E"/>
              </a:solidFill>
            </a:endParaRPr>
          </a:p>
          <a:p>
            <a:pPr algn="ctr"/>
            <a:r>
              <a:rPr lang="en-US" dirty="0">
                <a:solidFill>
                  <a:srgbClr val="00495E"/>
                </a:solidFill>
              </a:rPr>
              <a:t>Pricing varies from just exterior washes with customer use of vacuums for only $7 to top detailing packages for $300.</a:t>
            </a:r>
          </a:p>
          <a:p>
            <a:pPr algn="ctr"/>
            <a:endParaRPr lang="en-US" dirty="0">
              <a:solidFill>
                <a:srgbClr val="00495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613D6-F119-4617-913E-417E84369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2033" y="5591582"/>
            <a:ext cx="3724148" cy="1259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C318BE-0354-40A1-AE60-3F543A22E0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2032" y="2128146"/>
            <a:ext cx="3622979" cy="15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Competitors 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02102B-F93D-4E86-AC68-93095A63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5D101-6967-4C0B-91AC-20B38366907D}"/>
              </a:ext>
            </a:extLst>
          </p:cNvPr>
          <p:cNvSpPr txBox="1"/>
          <p:nvPr/>
        </p:nvSpPr>
        <p:spPr>
          <a:xfrm>
            <a:off x="6062945" y="1314883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DIY Car Washing &amp; Fundraisers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D9727D-EA03-4DE5-9C60-6E7E5FB7844F}"/>
              </a:ext>
            </a:extLst>
          </p:cNvPr>
          <p:cNvSpPr txBox="1"/>
          <p:nvPr/>
        </p:nvSpPr>
        <p:spPr>
          <a:xfrm>
            <a:off x="492668" y="2302751"/>
            <a:ext cx="10639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495E"/>
                </a:solidFill>
              </a:rPr>
              <a:t>Some clients may prefer to clean vehicles on their own or participate in fund raisers driven by car washing.  These indirect competitors will require a higher perceived value when approached with our mobile car wash service.  We will counter this by promoting the time savings and convenience factor provided by Quick &amp; Clean. </a:t>
            </a:r>
          </a:p>
        </p:txBody>
      </p:sp>
      <p:pic>
        <p:nvPicPr>
          <p:cNvPr id="2052" name="Picture 4" descr="http://2.bp.blogspot.com/-w54uEe6V5TI/UGHPYQ39xZI/AAAAAAAABQ4/dkJg8xz1K94/s1600/Car+Wash+1.JPG">
            <a:extLst>
              <a:ext uri="{FF2B5EF4-FFF2-40B4-BE49-F238E27FC236}">
                <a16:creationId xmlns:a16="http://schemas.microsoft.com/office/drawing/2014/main" id="{943B3976-9EA2-4DC2-9550-4D096EA27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" t="11854" b="13977"/>
          <a:stretch/>
        </p:blipFill>
        <p:spPr bwMode="auto">
          <a:xfrm>
            <a:off x="6665523" y="3877950"/>
            <a:ext cx="4466461" cy="24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g.grouponcdn.com/seocms/2m7LDnKtBQkhiqDdZMejToFzFH6X/inline-two_jpg-600x390">
            <a:extLst>
              <a:ext uri="{FF2B5EF4-FFF2-40B4-BE49-F238E27FC236}">
                <a16:creationId xmlns:a16="http://schemas.microsoft.com/office/drawing/2014/main" id="{A4F5E212-90C1-46E6-B9C2-71A73C128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1" b="16757"/>
          <a:stretch/>
        </p:blipFill>
        <p:spPr bwMode="auto">
          <a:xfrm>
            <a:off x="1060016" y="3877950"/>
            <a:ext cx="4466461" cy="24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36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Hours of operation 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98393F1-6513-406D-94CA-68CE754E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C72C7026-E1A5-43FE-87D3-865B9EFE8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154798"/>
              </p:ext>
            </p:extLst>
          </p:nvPr>
        </p:nvGraphicFramePr>
        <p:xfrm>
          <a:off x="-1" y="4236720"/>
          <a:ext cx="12192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721766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95654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998590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81037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348995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61512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421448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9485389"/>
                    </a:ext>
                  </a:extLst>
                </a:gridCol>
              </a:tblGrid>
              <a:tr h="5705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spc="600" dirty="0">
                          <a:solidFill>
                            <a:srgbClr val="9EE3F7"/>
                          </a:solidFill>
                          <a:latin typeface="+mj-lt"/>
                        </a:rPr>
                        <a:t>SPRING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rgbClr val="9EE3F7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spc="600" dirty="0">
                          <a:solidFill>
                            <a:srgbClr val="9EE3F7"/>
                          </a:solidFill>
                          <a:latin typeface="+mj-lt"/>
                        </a:rPr>
                        <a:t>SUMMER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rgbClr val="9EE3F7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spc="600" dirty="0">
                          <a:solidFill>
                            <a:srgbClr val="9EE3F7"/>
                          </a:solidFill>
                          <a:latin typeface="+mj-lt"/>
                        </a:rPr>
                        <a:t>FALL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rgbClr val="9EE3F7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spc="600" dirty="0">
                          <a:solidFill>
                            <a:srgbClr val="9EE3F7"/>
                          </a:solidFill>
                          <a:latin typeface="+mj-lt"/>
                        </a:rPr>
                        <a:t>WINTER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rgbClr val="9EE3F7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933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MARCH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rgbClr val="00495E"/>
                          </a:solidFill>
                          <a:latin typeface="+mj-lt"/>
                        </a:rPr>
                        <a:t>8 AM 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rgbClr val="00495E"/>
                          </a:solidFill>
                          <a:latin typeface="+mj-lt"/>
                        </a:rPr>
                        <a:t>TO 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rgbClr val="00495E"/>
                          </a:solidFill>
                          <a:latin typeface="+mj-lt"/>
                        </a:rPr>
                        <a:t>6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JUNE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rgbClr val="00495E"/>
                          </a:solidFill>
                          <a:latin typeface="+mj-lt"/>
                          <a:ea typeface="+mn-ea"/>
                          <a:cs typeface="+mn-cs"/>
                        </a:rPr>
                        <a:t>8 AM</a:t>
                      </a:r>
                    </a:p>
                    <a:p>
                      <a:pPr algn="ctr"/>
                      <a:r>
                        <a:rPr lang="en-US" sz="4000" b="0" kern="1200" dirty="0">
                          <a:solidFill>
                            <a:srgbClr val="00495E"/>
                          </a:solidFill>
                          <a:latin typeface="+mj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algn="ctr"/>
                      <a:r>
                        <a:rPr lang="en-US" sz="4000" b="0" kern="1200" dirty="0">
                          <a:solidFill>
                            <a:srgbClr val="00495E"/>
                          </a:solidFill>
                          <a:latin typeface="+mj-lt"/>
                          <a:ea typeface="+mn-ea"/>
                          <a:cs typeface="+mn-cs"/>
                        </a:rPr>
                        <a:t>8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SEPTEMBER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rgbClr val="00495E"/>
                          </a:solidFill>
                          <a:latin typeface="+mj-lt"/>
                        </a:rPr>
                        <a:t>8 AM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rgbClr val="00495E"/>
                          </a:solidFill>
                          <a:latin typeface="+mj-lt"/>
                        </a:rPr>
                        <a:t>TO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rgbClr val="00495E"/>
                          </a:solidFill>
                          <a:latin typeface="+mj-lt"/>
                        </a:rPr>
                        <a:t>7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DECEMBER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rgbClr val="00495E"/>
                          </a:solidFill>
                          <a:latin typeface="+mj-lt"/>
                        </a:rPr>
                        <a:t>8 AM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rgbClr val="00495E"/>
                          </a:solidFill>
                          <a:latin typeface="+mj-lt"/>
                        </a:rPr>
                        <a:t>TO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rgbClr val="00495E"/>
                          </a:solidFill>
                          <a:latin typeface="+mj-lt"/>
                        </a:rPr>
                        <a:t>5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4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APRIL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00495E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JULY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00495E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OCTOBER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00495E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JANUARY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00495E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044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rgbClr val="00495E"/>
                          </a:solidFill>
                          <a:latin typeface="+mj-lt"/>
                        </a:rPr>
                        <a:t>MAY</a:t>
                      </a:r>
                      <a:endParaRPr lang="en-US" sz="2400" b="0" dirty="0">
                        <a:solidFill>
                          <a:srgbClr val="00495E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00495E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AUGUST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00495E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NOVEMBER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00495E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FEBRUARY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00495E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73897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27DC0FE-9A49-4AB7-A206-A29A6832B631}"/>
              </a:ext>
            </a:extLst>
          </p:cNvPr>
          <p:cNvSpPr txBox="1"/>
          <p:nvPr/>
        </p:nvSpPr>
        <p:spPr>
          <a:xfrm>
            <a:off x="596631" y="2688880"/>
            <a:ext cx="10998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495E"/>
                </a:solidFill>
              </a:rPr>
              <a:t>Quick &amp; </a:t>
            </a:r>
            <a:r>
              <a:rPr lang="en-US" sz="2400" dirty="0" err="1">
                <a:solidFill>
                  <a:srgbClr val="00495E"/>
                </a:solidFill>
              </a:rPr>
              <a:t>Clean’s</a:t>
            </a:r>
            <a:r>
              <a:rPr lang="en-US" sz="2400" dirty="0">
                <a:solidFill>
                  <a:srgbClr val="00495E"/>
                </a:solidFill>
              </a:rPr>
              <a:t> hours of operation are dependent on daylight hours and will be adjusted throughout the year by seasons.  This information will be advertised clearly on all publications to eliminate any confusion. </a:t>
            </a:r>
          </a:p>
        </p:txBody>
      </p:sp>
    </p:spTree>
    <p:extLst>
      <p:ext uri="{BB962C8B-B14F-4D97-AF65-F5344CB8AC3E}">
        <p14:creationId xmlns:p14="http://schemas.microsoft.com/office/powerpoint/2010/main" val="45993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Projected Financials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E6DEE-5D96-4C38-A22A-9657075093BC}"/>
              </a:ext>
            </a:extLst>
          </p:cNvPr>
          <p:cNvSpPr txBox="1"/>
          <p:nvPr/>
        </p:nvSpPr>
        <p:spPr>
          <a:xfrm>
            <a:off x="6062945" y="1314883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First Year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06EB983-8C40-4B34-88CF-47C38C178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307206"/>
              </p:ext>
            </p:extLst>
          </p:nvPr>
        </p:nvGraphicFramePr>
        <p:xfrm>
          <a:off x="165371" y="2023698"/>
          <a:ext cx="11514328" cy="4595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98393F1-6513-406D-94CA-68CE754E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90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Projected Financials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E6DEE-5D96-4C38-A22A-9657075093BC}"/>
              </a:ext>
            </a:extLst>
          </p:cNvPr>
          <p:cNvSpPr txBox="1"/>
          <p:nvPr/>
        </p:nvSpPr>
        <p:spPr>
          <a:xfrm>
            <a:off x="5977430" y="1360894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First Year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6EDDA0E-FB5E-4ED5-A4D4-B8F956074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765245"/>
              </p:ext>
            </p:extLst>
          </p:nvPr>
        </p:nvGraphicFramePr>
        <p:xfrm>
          <a:off x="335940" y="2411252"/>
          <a:ext cx="11520119" cy="147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00">
                  <a:extLst>
                    <a:ext uri="{9D8B030D-6E8A-4147-A177-3AD203B41FA5}">
                      <a16:colId xmlns:a16="http://schemas.microsoft.com/office/drawing/2014/main" val="2309327342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787203780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3090398095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2580026427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798247059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1433511145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702645448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2801438939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44519421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9377381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3643834324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3813579211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1149079817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178913501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9EE3F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MARCH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APRIL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JUNE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JULY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SEPTEMBER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OCTOBER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NOVEMEBER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DECEMBER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JANUARY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FEBRUARY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9166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495E"/>
                          </a:solidFill>
                          <a:latin typeface="+mj-lt"/>
                        </a:rPr>
                        <a:t>INCOME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$36,270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$33,930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$36,270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$42,120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$40,716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$40,702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$35,955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$33,745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$36,036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$41,278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$44,226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$41,278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$462,525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907032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495E"/>
                          </a:solidFill>
                          <a:latin typeface="+mj-lt"/>
                        </a:rPr>
                        <a:t>BAD WEATHER DEDUCTION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-$10,230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-$9,570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-$10,230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-$11,880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-$11,484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-$12,276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-$10,890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-$11,253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-$10,164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-$11,642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-$12,474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-$11,642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-$133,736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961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7F99CC-69E5-4A43-966A-86508DD051A8}"/>
              </a:ext>
            </a:extLst>
          </p:cNvPr>
          <p:cNvSpPr txBox="1"/>
          <p:nvPr/>
        </p:nvSpPr>
        <p:spPr>
          <a:xfrm>
            <a:off x="335940" y="2035900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95E"/>
                </a:solidFill>
              </a:rPr>
              <a:t>INCOME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F364E-9B51-45F0-B11D-32FE5FE57DBB}"/>
              </a:ext>
            </a:extLst>
          </p:cNvPr>
          <p:cNvSpPr txBox="1"/>
          <p:nvPr/>
        </p:nvSpPr>
        <p:spPr>
          <a:xfrm>
            <a:off x="335941" y="3864401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95E"/>
                </a:solidFill>
              </a:rPr>
              <a:t>EXPENSES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44C96F-73BB-4059-912A-B97A0592C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97889"/>
              </p:ext>
            </p:extLst>
          </p:nvPr>
        </p:nvGraphicFramePr>
        <p:xfrm>
          <a:off x="335940" y="4216946"/>
          <a:ext cx="1152011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00">
                  <a:extLst>
                    <a:ext uri="{9D8B030D-6E8A-4147-A177-3AD203B41FA5}">
                      <a16:colId xmlns:a16="http://schemas.microsoft.com/office/drawing/2014/main" val="1702385750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2719798540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4109522809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3847930532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3616151983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2624635250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3424697116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804099383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655329382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367742992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1974724069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2243263613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1217251828"/>
                    </a:ext>
                  </a:extLst>
                </a:gridCol>
                <a:gridCol w="794063">
                  <a:extLst>
                    <a:ext uri="{9D8B030D-6E8A-4147-A177-3AD203B41FA5}">
                      <a16:colId xmlns:a16="http://schemas.microsoft.com/office/drawing/2014/main" val="198570219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9EE3F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MARCH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APRIL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JUNE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JULY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SEPTEMBER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OCTOBER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NOVEMEBER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DECEMBER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JANUARY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FEBRUARY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800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495E"/>
                          </a:solidFill>
                          <a:latin typeface="+mj-lt"/>
                        </a:rPr>
                        <a:t>MARKETING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$2,840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$2,300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$2,840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$1,200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$1,200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$1,220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$1,300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$1,500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$1,700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$1,500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3608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495E"/>
                          </a:solidFill>
                          <a:latin typeface="+mj-lt"/>
                        </a:rPr>
                        <a:t>COGS/COS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$18,975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$16,625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$17,875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$20,800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$19,670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$21,130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$19,225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$19,303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$17,770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$20,422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$21,245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$20,122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$233,162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561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495E"/>
                          </a:solidFill>
                          <a:latin typeface="+mj-lt"/>
                        </a:rPr>
                        <a:t>TRAVEL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$1,395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$1,305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$1,395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$1,350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$1,305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$1,395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$1,350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$1,350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$1,305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$1,305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$1,305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$1,260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$16,020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903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495E"/>
                          </a:solidFill>
                          <a:latin typeface="+mj-lt"/>
                        </a:rPr>
                        <a:t>LEGAL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i="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i="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i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i="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i="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i="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i="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i="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i="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i="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i="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444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495E"/>
                          </a:solidFill>
                          <a:latin typeface="+mj-lt"/>
                        </a:rPr>
                        <a:t>INSURANCE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$4,800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701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495E"/>
                          </a:solidFill>
                          <a:latin typeface="+mj-lt"/>
                        </a:rPr>
                        <a:t>TAXES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$3,343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$3,179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$3,261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$3,754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$3,754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$3,754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$3,261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$3,261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$2,941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$2,941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$3,015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$2,868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$39,332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18924"/>
                  </a:ext>
                </a:extLst>
              </a:tr>
            </a:tbl>
          </a:graphicData>
        </a:graphic>
      </p:graphicFrame>
      <p:pic>
        <p:nvPicPr>
          <p:cNvPr id="11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5D7DEE-F19D-4BDC-857D-39A10E90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78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Projected Financials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E6DEE-5D96-4C38-A22A-9657075093BC}"/>
              </a:ext>
            </a:extLst>
          </p:cNvPr>
          <p:cNvSpPr txBox="1"/>
          <p:nvPr/>
        </p:nvSpPr>
        <p:spPr>
          <a:xfrm>
            <a:off x="6062945" y="1347186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First Year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6EDDA0E-FB5E-4ED5-A4D4-B8F956074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209022"/>
              </p:ext>
            </p:extLst>
          </p:nvPr>
        </p:nvGraphicFramePr>
        <p:xfrm>
          <a:off x="211264" y="2939157"/>
          <a:ext cx="11769932" cy="3411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878">
                  <a:extLst>
                    <a:ext uri="{9D8B030D-6E8A-4147-A177-3AD203B41FA5}">
                      <a16:colId xmlns:a16="http://schemas.microsoft.com/office/drawing/2014/main" val="2309327342"/>
                    </a:ext>
                  </a:extLst>
                </a:gridCol>
                <a:gridCol w="804158">
                  <a:extLst>
                    <a:ext uri="{9D8B030D-6E8A-4147-A177-3AD203B41FA5}">
                      <a16:colId xmlns:a16="http://schemas.microsoft.com/office/drawing/2014/main" val="787203780"/>
                    </a:ext>
                  </a:extLst>
                </a:gridCol>
                <a:gridCol w="804158">
                  <a:extLst>
                    <a:ext uri="{9D8B030D-6E8A-4147-A177-3AD203B41FA5}">
                      <a16:colId xmlns:a16="http://schemas.microsoft.com/office/drawing/2014/main" val="3090398095"/>
                    </a:ext>
                  </a:extLst>
                </a:gridCol>
                <a:gridCol w="804158">
                  <a:extLst>
                    <a:ext uri="{9D8B030D-6E8A-4147-A177-3AD203B41FA5}">
                      <a16:colId xmlns:a16="http://schemas.microsoft.com/office/drawing/2014/main" val="2580026427"/>
                    </a:ext>
                  </a:extLst>
                </a:gridCol>
                <a:gridCol w="804158">
                  <a:extLst>
                    <a:ext uri="{9D8B030D-6E8A-4147-A177-3AD203B41FA5}">
                      <a16:colId xmlns:a16="http://schemas.microsoft.com/office/drawing/2014/main" val="798247059"/>
                    </a:ext>
                  </a:extLst>
                </a:gridCol>
                <a:gridCol w="804158">
                  <a:extLst>
                    <a:ext uri="{9D8B030D-6E8A-4147-A177-3AD203B41FA5}">
                      <a16:colId xmlns:a16="http://schemas.microsoft.com/office/drawing/2014/main" val="1433511145"/>
                    </a:ext>
                  </a:extLst>
                </a:gridCol>
                <a:gridCol w="804158">
                  <a:extLst>
                    <a:ext uri="{9D8B030D-6E8A-4147-A177-3AD203B41FA5}">
                      <a16:colId xmlns:a16="http://schemas.microsoft.com/office/drawing/2014/main" val="702645448"/>
                    </a:ext>
                  </a:extLst>
                </a:gridCol>
                <a:gridCol w="804158">
                  <a:extLst>
                    <a:ext uri="{9D8B030D-6E8A-4147-A177-3AD203B41FA5}">
                      <a16:colId xmlns:a16="http://schemas.microsoft.com/office/drawing/2014/main" val="2801438939"/>
                    </a:ext>
                  </a:extLst>
                </a:gridCol>
                <a:gridCol w="804158">
                  <a:extLst>
                    <a:ext uri="{9D8B030D-6E8A-4147-A177-3AD203B41FA5}">
                      <a16:colId xmlns:a16="http://schemas.microsoft.com/office/drawing/2014/main" val="44519421"/>
                    </a:ext>
                  </a:extLst>
                </a:gridCol>
                <a:gridCol w="804158">
                  <a:extLst>
                    <a:ext uri="{9D8B030D-6E8A-4147-A177-3AD203B41FA5}">
                      <a16:colId xmlns:a16="http://schemas.microsoft.com/office/drawing/2014/main" val="9377381"/>
                    </a:ext>
                  </a:extLst>
                </a:gridCol>
                <a:gridCol w="804158">
                  <a:extLst>
                    <a:ext uri="{9D8B030D-6E8A-4147-A177-3AD203B41FA5}">
                      <a16:colId xmlns:a16="http://schemas.microsoft.com/office/drawing/2014/main" val="3643834324"/>
                    </a:ext>
                  </a:extLst>
                </a:gridCol>
                <a:gridCol w="804158">
                  <a:extLst>
                    <a:ext uri="{9D8B030D-6E8A-4147-A177-3AD203B41FA5}">
                      <a16:colId xmlns:a16="http://schemas.microsoft.com/office/drawing/2014/main" val="3813579211"/>
                    </a:ext>
                  </a:extLst>
                </a:gridCol>
                <a:gridCol w="804158">
                  <a:extLst>
                    <a:ext uri="{9D8B030D-6E8A-4147-A177-3AD203B41FA5}">
                      <a16:colId xmlns:a16="http://schemas.microsoft.com/office/drawing/2014/main" val="1149079817"/>
                    </a:ext>
                  </a:extLst>
                </a:gridCol>
                <a:gridCol w="804158">
                  <a:extLst>
                    <a:ext uri="{9D8B030D-6E8A-4147-A177-3AD203B41FA5}">
                      <a16:colId xmlns:a16="http://schemas.microsoft.com/office/drawing/2014/main" val="1789135013"/>
                    </a:ext>
                  </a:extLst>
                </a:gridCol>
              </a:tblGrid>
              <a:tr h="639345">
                <a:tc>
                  <a:txBody>
                    <a:bodyPr/>
                    <a:lstStyle/>
                    <a:p>
                      <a:pPr algn="l"/>
                      <a:endParaRPr lang="en-US" b="0">
                        <a:solidFill>
                          <a:srgbClr val="9EE3F7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MARCH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APRIL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JUNE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JULY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SEPTEMBER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OCTOBER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NOVEMEBER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DECEMBER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JANUARY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FEBRUARY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pc="0" dirty="0">
                          <a:solidFill>
                            <a:srgbClr val="9EE3F7"/>
                          </a:solidFill>
                          <a:latin typeface="+mj-lt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916603"/>
                  </a:ext>
                </a:extLst>
              </a:tr>
              <a:tr h="63934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INCOME </a:t>
                      </a:r>
                      <a:r>
                        <a:rPr lang="en-US" sz="1400" b="0" dirty="0">
                          <a:solidFill>
                            <a:srgbClr val="00495E"/>
                          </a:solidFill>
                          <a:latin typeface="+mj-lt"/>
                        </a:rPr>
                        <a:t>ADJUSTED</a:t>
                      </a:r>
                      <a:endParaRPr lang="en-US" sz="2400" b="0" dirty="0">
                        <a:solidFill>
                          <a:srgbClr val="00495E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$26,040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$24,360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$26,040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$30,240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$29,232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$28,426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$25,065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$22,492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$25,872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$29,635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$31,752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$29,635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$328,789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907032"/>
                  </a:ext>
                </a:extLst>
              </a:tr>
              <a:tr h="63934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EXPENSES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$28,953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$23,809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$25,771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$27,504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$26,529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$27,879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$25,456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$25,314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$23,716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$26,568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$27,665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$26,150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$315,314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96172"/>
                  </a:ext>
                </a:extLst>
              </a:tr>
              <a:tr h="63934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NET SAVINGS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-$2,913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$551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$269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$2,736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$2,703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$547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-$391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-$2,822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$2,156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$3,067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$4,087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$3,485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$13,476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8532"/>
                  </a:ext>
                </a:extLst>
              </a:tr>
              <a:tr h="63934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00495E"/>
                          </a:solidFill>
                          <a:latin typeface="+mj-lt"/>
                        </a:rPr>
                        <a:t>ENDING BALANCE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$27,087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$27,638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$27,907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$30,643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$33,346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$33,893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$33,502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$30,681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$32,837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$35,904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$39,991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$43,476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80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846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7F99CC-69E5-4A43-966A-86508DD051A8}"/>
              </a:ext>
            </a:extLst>
          </p:cNvPr>
          <p:cNvSpPr txBox="1"/>
          <p:nvPr/>
        </p:nvSpPr>
        <p:spPr>
          <a:xfrm>
            <a:off x="211264" y="2416847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95E"/>
                </a:solidFill>
              </a:rPr>
              <a:t>SUMMARY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141ED8-33FC-403F-9B5B-1F3928E4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47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implementation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AE6BF1E0-235B-44D4-8D6B-CEC593688FA3}"/>
              </a:ext>
            </a:extLst>
          </p:cNvPr>
          <p:cNvSpPr/>
          <p:nvPr/>
        </p:nvSpPr>
        <p:spPr>
          <a:xfrm>
            <a:off x="102550" y="3489157"/>
            <a:ext cx="11981204" cy="1693776"/>
          </a:xfrm>
          <a:prstGeom prst="notchedRightArrow">
            <a:avLst/>
          </a:prstGeom>
          <a:solidFill>
            <a:srgbClr val="00495E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6065A-58B7-4EA8-8DA3-DF888104B747}"/>
              </a:ext>
            </a:extLst>
          </p:cNvPr>
          <p:cNvGrpSpPr/>
          <p:nvPr/>
        </p:nvGrpSpPr>
        <p:grpSpPr>
          <a:xfrm>
            <a:off x="105333" y="2178420"/>
            <a:ext cx="3984844" cy="2359616"/>
            <a:chOff x="105333" y="2178420"/>
            <a:chExt cx="3984844" cy="235961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C09D50-902C-4D0E-9969-308700971BB7}"/>
                </a:ext>
              </a:extLst>
            </p:cNvPr>
            <p:cNvSpPr/>
            <p:nvPr/>
          </p:nvSpPr>
          <p:spPr>
            <a:xfrm>
              <a:off x="105333" y="2178420"/>
              <a:ext cx="3984844" cy="1693776"/>
            </a:xfrm>
            <a:custGeom>
              <a:avLst/>
              <a:gdLst>
                <a:gd name="connsiteX0" fmla="*/ 0 w 3984844"/>
                <a:gd name="connsiteY0" fmla="*/ 0 h 1693776"/>
                <a:gd name="connsiteX1" fmla="*/ 3984844 w 3984844"/>
                <a:gd name="connsiteY1" fmla="*/ 0 h 1693776"/>
                <a:gd name="connsiteX2" fmla="*/ 3984844 w 3984844"/>
                <a:gd name="connsiteY2" fmla="*/ 1693776 h 1693776"/>
                <a:gd name="connsiteX3" fmla="*/ 0 w 3984844"/>
                <a:gd name="connsiteY3" fmla="*/ 1693776 h 1693776"/>
                <a:gd name="connsiteX4" fmla="*/ 0 w 3984844"/>
                <a:gd name="connsiteY4" fmla="*/ 0 h 16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4844" h="1693776">
                  <a:moveTo>
                    <a:pt x="0" y="0"/>
                  </a:moveTo>
                  <a:lnTo>
                    <a:pt x="3984844" y="0"/>
                  </a:lnTo>
                  <a:lnTo>
                    <a:pt x="3984844" y="1693776"/>
                  </a:lnTo>
                  <a:lnTo>
                    <a:pt x="0" y="1693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rgbClr val="012B4F"/>
                  </a:solidFill>
                </a:rPr>
                <a:t>March 2019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12B4F"/>
                  </a:solidFill>
                </a:rPr>
                <a:t>Acquire funding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12B4F"/>
                  </a:solidFill>
                </a:rPr>
                <a:t>Hire part time employees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12B4F"/>
                  </a:solidFill>
                </a:rPr>
                <a:t>Register Quick &amp; Clean in local directories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12B4F"/>
                  </a:solidFill>
                </a:rPr>
                <a:t>Publish website, promo materials, social media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12B4F"/>
                  </a:solidFill>
                </a:rPr>
                <a:t>Begin first phase of pricing strategy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300" kern="1200" dirty="0">
                  <a:solidFill>
                    <a:srgbClr val="012B4F"/>
                  </a:solidFill>
                </a:rPr>
                <a:t>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83DB24C-C1F5-4AEC-BB76-1F2672F27602}"/>
                </a:ext>
              </a:extLst>
            </p:cNvPr>
            <p:cNvSpPr/>
            <p:nvPr/>
          </p:nvSpPr>
          <p:spPr>
            <a:xfrm>
              <a:off x="1886033" y="4114592"/>
              <a:ext cx="423444" cy="423444"/>
            </a:xfrm>
            <a:prstGeom prst="ellipse">
              <a:avLst/>
            </a:prstGeom>
            <a:solidFill>
              <a:srgbClr val="9EE3F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BEDF4B-47D9-4D57-AB63-F90C2E21D927}"/>
              </a:ext>
            </a:extLst>
          </p:cNvPr>
          <p:cNvGrpSpPr/>
          <p:nvPr/>
        </p:nvGrpSpPr>
        <p:grpSpPr>
          <a:xfrm>
            <a:off x="4471929" y="4088952"/>
            <a:ext cx="3186546" cy="2411840"/>
            <a:chOff x="4471929" y="4088952"/>
            <a:chExt cx="3186546" cy="241184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7E476A-BEF4-4F35-B0A6-902137FE3DB9}"/>
                </a:ext>
              </a:extLst>
            </p:cNvPr>
            <p:cNvSpPr/>
            <p:nvPr/>
          </p:nvSpPr>
          <p:spPr>
            <a:xfrm>
              <a:off x="4471929" y="4807016"/>
              <a:ext cx="3186546" cy="1693776"/>
            </a:xfrm>
            <a:custGeom>
              <a:avLst/>
              <a:gdLst>
                <a:gd name="connsiteX0" fmla="*/ 0 w 3186546"/>
                <a:gd name="connsiteY0" fmla="*/ 0 h 1693776"/>
                <a:gd name="connsiteX1" fmla="*/ 3186546 w 3186546"/>
                <a:gd name="connsiteY1" fmla="*/ 0 h 1693776"/>
                <a:gd name="connsiteX2" fmla="*/ 3186546 w 3186546"/>
                <a:gd name="connsiteY2" fmla="*/ 1693776 h 1693776"/>
                <a:gd name="connsiteX3" fmla="*/ 0 w 3186546"/>
                <a:gd name="connsiteY3" fmla="*/ 1693776 h 1693776"/>
                <a:gd name="connsiteX4" fmla="*/ 0 w 3186546"/>
                <a:gd name="connsiteY4" fmla="*/ 0 h 16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546" h="1693776">
                  <a:moveTo>
                    <a:pt x="0" y="0"/>
                  </a:moveTo>
                  <a:lnTo>
                    <a:pt x="3186546" y="0"/>
                  </a:lnTo>
                  <a:lnTo>
                    <a:pt x="3186546" y="1693776"/>
                  </a:lnTo>
                  <a:lnTo>
                    <a:pt x="0" y="1693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rgbClr val="012B4F"/>
                  </a:solidFill>
                </a:rPr>
                <a:t>April 2019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12B4F"/>
                  </a:solidFill>
                </a:rPr>
                <a:t>Start online advertising campaign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12B4F"/>
                  </a:solidFill>
                </a:rPr>
                <a:t>Promo flyers for Earth Day and Spring to highlight eco-friendly car washes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>
                <a:solidFill>
                  <a:srgbClr val="012B4F"/>
                </a:solidFill>
              </a:endParaRP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>
                <a:solidFill>
                  <a:srgbClr val="012B4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4BFE9D-F6A4-4B4A-A65A-D194102010B0}"/>
                </a:ext>
              </a:extLst>
            </p:cNvPr>
            <p:cNvSpPr/>
            <p:nvPr/>
          </p:nvSpPr>
          <p:spPr>
            <a:xfrm>
              <a:off x="5867976" y="4088952"/>
              <a:ext cx="423444" cy="423444"/>
            </a:xfrm>
            <a:prstGeom prst="ellipse">
              <a:avLst/>
            </a:prstGeom>
            <a:solidFill>
              <a:srgbClr val="9EE3F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-2996"/>
                <a:satOff val="1393"/>
                <a:lumOff val="906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0FC5CA-82AC-492E-AFDE-8A463ACC182D}"/>
              </a:ext>
            </a:extLst>
          </p:cNvPr>
          <p:cNvGrpSpPr/>
          <p:nvPr/>
        </p:nvGrpSpPr>
        <p:grpSpPr>
          <a:xfrm>
            <a:off x="7471010" y="2286000"/>
            <a:ext cx="3411839" cy="2217851"/>
            <a:chOff x="7471010" y="2286000"/>
            <a:chExt cx="3411839" cy="221785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A9BCB6B-9BC9-4B5D-BE02-0877A29B4B93}"/>
                </a:ext>
              </a:extLst>
            </p:cNvPr>
            <p:cNvSpPr/>
            <p:nvPr/>
          </p:nvSpPr>
          <p:spPr>
            <a:xfrm>
              <a:off x="7471010" y="2286000"/>
              <a:ext cx="3411839" cy="1693776"/>
            </a:xfrm>
            <a:custGeom>
              <a:avLst/>
              <a:gdLst>
                <a:gd name="connsiteX0" fmla="*/ 0 w 3411839"/>
                <a:gd name="connsiteY0" fmla="*/ 0 h 1693776"/>
                <a:gd name="connsiteX1" fmla="*/ 3411839 w 3411839"/>
                <a:gd name="connsiteY1" fmla="*/ 0 h 1693776"/>
                <a:gd name="connsiteX2" fmla="*/ 3411839 w 3411839"/>
                <a:gd name="connsiteY2" fmla="*/ 1693776 h 1693776"/>
                <a:gd name="connsiteX3" fmla="*/ 0 w 3411839"/>
                <a:gd name="connsiteY3" fmla="*/ 1693776 h 1693776"/>
                <a:gd name="connsiteX4" fmla="*/ 0 w 3411839"/>
                <a:gd name="connsiteY4" fmla="*/ 0 h 16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1839" h="1693776">
                  <a:moveTo>
                    <a:pt x="0" y="0"/>
                  </a:moveTo>
                  <a:lnTo>
                    <a:pt x="3411839" y="0"/>
                  </a:lnTo>
                  <a:lnTo>
                    <a:pt x="3411839" y="1693776"/>
                  </a:lnTo>
                  <a:lnTo>
                    <a:pt x="0" y="1693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rgbClr val="012B4F"/>
                  </a:solidFill>
                </a:rPr>
                <a:t>May 2019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Start weekly contest on website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Start analyzing customer data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Sponsor UTD on campus events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End of first phase pricing strategy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Evaluate to move into second phase pricing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E405D0-2CE1-40AD-BCA3-FDCDAB7A9407}"/>
                </a:ext>
              </a:extLst>
            </p:cNvPr>
            <p:cNvSpPr/>
            <p:nvPr/>
          </p:nvSpPr>
          <p:spPr>
            <a:xfrm>
              <a:off x="9264312" y="4080407"/>
              <a:ext cx="423444" cy="423444"/>
            </a:xfrm>
            <a:prstGeom prst="ellipse">
              <a:avLst/>
            </a:prstGeom>
            <a:solidFill>
              <a:srgbClr val="9EE3F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-5992"/>
                <a:satOff val="2787"/>
                <a:lumOff val="1812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4E0E46-A783-49C7-A9BE-D5F35DA87528}"/>
              </a:ext>
            </a:extLst>
          </p:cNvPr>
          <p:cNvSpPr txBox="1"/>
          <p:nvPr/>
        </p:nvSpPr>
        <p:spPr>
          <a:xfrm>
            <a:off x="6227540" y="1274094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First Quarter</a:t>
            </a:r>
          </a:p>
        </p:txBody>
      </p:sp>
      <p:pic>
        <p:nvPicPr>
          <p:cNvPr id="1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AA307E-362E-41B9-AF3B-8CECD0E7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33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EB0E4A-05D8-4E60-9788-675CD3923B16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940B5-C3D6-42D7-9774-22E986B6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41831"/>
            <a:ext cx="9720072" cy="1546789"/>
          </a:xfrm>
          <a:noFill/>
        </p:spPr>
        <p:txBody>
          <a:bodyPr tIns="91440" bIns="91440" anchorCtr="1">
            <a:normAutofit fontScale="90000"/>
          </a:bodyPr>
          <a:lstStyle/>
          <a:p>
            <a:pPr algn="ctr"/>
            <a:r>
              <a:rPr lang="en-US" sz="6000">
                <a:solidFill>
                  <a:srgbClr val="9EE3F7"/>
                </a:solidFill>
              </a:rPr>
              <a:t>We’re quick &amp; clean, your mobile car wash service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19A238-D841-4474-BA0B-28712DEA77D6}"/>
              </a:ext>
            </a:extLst>
          </p:cNvPr>
          <p:cNvGrpSpPr/>
          <p:nvPr/>
        </p:nvGrpSpPr>
        <p:grpSpPr>
          <a:xfrm>
            <a:off x="1024128" y="2314483"/>
            <a:ext cx="9720262" cy="1149069"/>
            <a:chOff x="1024128" y="2314483"/>
            <a:chExt cx="9720262" cy="11490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F2DE04-7315-468F-83EF-14C43C5FCBE2}"/>
                </a:ext>
              </a:extLst>
            </p:cNvPr>
            <p:cNvSpPr/>
            <p:nvPr/>
          </p:nvSpPr>
          <p:spPr>
            <a:xfrm>
              <a:off x="1024128" y="2314483"/>
              <a:ext cx="9720262" cy="114906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 5" descr="Car">
              <a:extLst>
                <a:ext uri="{FF2B5EF4-FFF2-40B4-BE49-F238E27FC236}">
                  <a16:creationId xmlns:a16="http://schemas.microsoft.com/office/drawing/2014/main" id="{D2F72BC4-BA4E-4776-9FE4-8BA4A47D3E0C}"/>
                </a:ext>
              </a:extLst>
            </p:cNvPr>
            <p:cNvSpPr/>
            <p:nvPr/>
          </p:nvSpPr>
          <p:spPr>
            <a:xfrm>
              <a:off x="1371721" y="2573023"/>
              <a:ext cx="631988" cy="631988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9491A4-C4F2-4EFE-9662-BE04BE100E42}"/>
                </a:ext>
              </a:extLst>
            </p:cNvPr>
            <p:cNvSpPr/>
            <p:nvPr/>
          </p:nvSpPr>
          <p:spPr>
            <a:xfrm>
              <a:off x="2351303" y="2314483"/>
              <a:ext cx="8393086" cy="1149069"/>
            </a:xfrm>
            <a:custGeom>
              <a:avLst/>
              <a:gdLst>
                <a:gd name="connsiteX0" fmla="*/ 0 w 8393086"/>
                <a:gd name="connsiteY0" fmla="*/ 0 h 1149069"/>
                <a:gd name="connsiteX1" fmla="*/ 8393086 w 8393086"/>
                <a:gd name="connsiteY1" fmla="*/ 0 h 1149069"/>
                <a:gd name="connsiteX2" fmla="*/ 8393086 w 8393086"/>
                <a:gd name="connsiteY2" fmla="*/ 1149069 h 1149069"/>
                <a:gd name="connsiteX3" fmla="*/ 0 w 8393086"/>
                <a:gd name="connsiteY3" fmla="*/ 1149069 h 1149069"/>
                <a:gd name="connsiteX4" fmla="*/ 0 w 8393086"/>
                <a:gd name="connsiteY4" fmla="*/ 0 h 1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3086" h="1149069">
                  <a:moveTo>
                    <a:pt x="0" y="0"/>
                  </a:moveTo>
                  <a:lnTo>
                    <a:pt x="8393086" y="0"/>
                  </a:lnTo>
                  <a:lnTo>
                    <a:pt x="8393086" y="1149069"/>
                  </a:lnTo>
                  <a:lnTo>
                    <a:pt x="0" y="11490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610" tIns="121610" rIns="121610" bIns="12161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Quick &amp; Clean is a mobile car wash organization that offers an extensive variety of services that center around car detailing and other related cleaning services.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DB9AF0-B5E5-4D54-B1C8-FCA924E566F5}"/>
              </a:ext>
            </a:extLst>
          </p:cNvPr>
          <p:cNvGrpSpPr/>
          <p:nvPr/>
        </p:nvGrpSpPr>
        <p:grpSpPr>
          <a:xfrm>
            <a:off x="1024128" y="3750819"/>
            <a:ext cx="9720262" cy="1149069"/>
            <a:chOff x="1024128" y="3750819"/>
            <a:chExt cx="9720262" cy="11490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E362D63-6DB0-434F-9ED9-97D51AAA6B3F}"/>
                </a:ext>
              </a:extLst>
            </p:cNvPr>
            <p:cNvSpPr/>
            <p:nvPr/>
          </p:nvSpPr>
          <p:spPr>
            <a:xfrm>
              <a:off x="1024128" y="3750819"/>
              <a:ext cx="9720262" cy="114906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 descr="Handshake">
              <a:extLst>
                <a:ext uri="{FF2B5EF4-FFF2-40B4-BE49-F238E27FC236}">
                  <a16:creationId xmlns:a16="http://schemas.microsoft.com/office/drawing/2014/main" id="{4663F680-EF4E-48B9-98E3-32D68506CD76}"/>
                </a:ext>
              </a:extLst>
            </p:cNvPr>
            <p:cNvSpPr/>
            <p:nvPr/>
          </p:nvSpPr>
          <p:spPr>
            <a:xfrm>
              <a:off x="1371721" y="4009360"/>
              <a:ext cx="631988" cy="631988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EA6C8E9-74F2-4F80-8B20-01F12F6764EE}"/>
                </a:ext>
              </a:extLst>
            </p:cNvPr>
            <p:cNvSpPr/>
            <p:nvPr/>
          </p:nvSpPr>
          <p:spPr>
            <a:xfrm>
              <a:off x="2351303" y="3750819"/>
              <a:ext cx="8393086" cy="1149069"/>
            </a:xfrm>
            <a:custGeom>
              <a:avLst/>
              <a:gdLst>
                <a:gd name="connsiteX0" fmla="*/ 0 w 8393086"/>
                <a:gd name="connsiteY0" fmla="*/ 0 h 1149069"/>
                <a:gd name="connsiteX1" fmla="*/ 8393086 w 8393086"/>
                <a:gd name="connsiteY1" fmla="*/ 0 h 1149069"/>
                <a:gd name="connsiteX2" fmla="*/ 8393086 w 8393086"/>
                <a:gd name="connsiteY2" fmla="*/ 1149069 h 1149069"/>
                <a:gd name="connsiteX3" fmla="*/ 0 w 8393086"/>
                <a:gd name="connsiteY3" fmla="*/ 1149069 h 1149069"/>
                <a:gd name="connsiteX4" fmla="*/ 0 w 8393086"/>
                <a:gd name="connsiteY4" fmla="*/ 0 h 1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3086" h="1149069">
                  <a:moveTo>
                    <a:pt x="0" y="0"/>
                  </a:moveTo>
                  <a:lnTo>
                    <a:pt x="8393086" y="0"/>
                  </a:lnTo>
                  <a:lnTo>
                    <a:pt x="8393086" y="1149069"/>
                  </a:lnTo>
                  <a:lnTo>
                    <a:pt x="0" y="11490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610" tIns="121610" rIns="121610" bIns="12161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Our service travels to our customers through requested appointments or onsite partnerships with local businesses. 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6A5350-0E8E-4810-9F49-1455E6F12D98}"/>
              </a:ext>
            </a:extLst>
          </p:cNvPr>
          <p:cNvGrpSpPr/>
          <p:nvPr/>
        </p:nvGrpSpPr>
        <p:grpSpPr>
          <a:xfrm>
            <a:off x="1024128" y="5187156"/>
            <a:ext cx="9720262" cy="1149069"/>
            <a:chOff x="1024128" y="5187156"/>
            <a:chExt cx="9720262" cy="114906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19291DC-7885-40F5-B5E5-A0AC2C8015C2}"/>
                </a:ext>
              </a:extLst>
            </p:cNvPr>
            <p:cNvSpPr/>
            <p:nvPr/>
          </p:nvSpPr>
          <p:spPr>
            <a:xfrm>
              <a:off x="1024128" y="5187156"/>
              <a:ext cx="9720262" cy="114906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 descr="Leaf">
              <a:extLst>
                <a:ext uri="{FF2B5EF4-FFF2-40B4-BE49-F238E27FC236}">
                  <a16:creationId xmlns:a16="http://schemas.microsoft.com/office/drawing/2014/main" id="{BF877807-5635-48EA-80CA-4ED0180F2957}"/>
                </a:ext>
              </a:extLst>
            </p:cNvPr>
            <p:cNvSpPr/>
            <p:nvPr/>
          </p:nvSpPr>
          <p:spPr>
            <a:xfrm>
              <a:off x="1371721" y="5445697"/>
              <a:ext cx="631988" cy="631988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D1D33F-C6B1-4903-8D36-423D98A16DF2}"/>
                </a:ext>
              </a:extLst>
            </p:cNvPr>
            <p:cNvSpPr/>
            <p:nvPr/>
          </p:nvSpPr>
          <p:spPr>
            <a:xfrm>
              <a:off x="2351303" y="5187156"/>
              <a:ext cx="8393086" cy="1149069"/>
            </a:xfrm>
            <a:custGeom>
              <a:avLst/>
              <a:gdLst>
                <a:gd name="connsiteX0" fmla="*/ 0 w 8393086"/>
                <a:gd name="connsiteY0" fmla="*/ 0 h 1149069"/>
                <a:gd name="connsiteX1" fmla="*/ 8393086 w 8393086"/>
                <a:gd name="connsiteY1" fmla="*/ 0 h 1149069"/>
                <a:gd name="connsiteX2" fmla="*/ 8393086 w 8393086"/>
                <a:gd name="connsiteY2" fmla="*/ 1149069 h 1149069"/>
                <a:gd name="connsiteX3" fmla="*/ 0 w 8393086"/>
                <a:gd name="connsiteY3" fmla="*/ 1149069 h 1149069"/>
                <a:gd name="connsiteX4" fmla="*/ 0 w 8393086"/>
                <a:gd name="connsiteY4" fmla="*/ 0 h 1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3086" h="1149069">
                  <a:moveTo>
                    <a:pt x="0" y="0"/>
                  </a:moveTo>
                  <a:lnTo>
                    <a:pt x="8393086" y="0"/>
                  </a:lnTo>
                  <a:lnTo>
                    <a:pt x="8393086" y="1149069"/>
                  </a:lnTo>
                  <a:lnTo>
                    <a:pt x="0" y="11490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610" tIns="121610" rIns="121610" bIns="12161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We offer a waterless wash experience that is ecofriendly and conserves 50-100 gallons of water per car.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87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implementation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22724AB2-3006-43AA-9BB5-5E6B8EE7A268}"/>
              </a:ext>
            </a:extLst>
          </p:cNvPr>
          <p:cNvSpPr/>
          <p:nvPr/>
        </p:nvSpPr>
        <p:spPr>
          <a:xfrm>
            <a:off x="102550" y="3489157"/>
            <a:ext cx="11981204" cy="1693776"/>
          </a:xfrm>
          <a:prstGeom prst="notchedRightArrow">
            <a:avLst/>
          </a:prstGeom>
          <a:solidFill>
            <a:srgbClr val="00495E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03081A-BC3A-4270-B1A3-3D7D06D3E049}"/>
              </a:ext>
            </a:extLst>
          </p:cNvPr>
          <p:cNvGrpSpPr/>
          <p:nvPr/>
        </p:nvGrpSpPr>
        <p:grpSpPr>
          <a:xfrm>
            <a:off x="105333" y="2286000"/>
            <a:ext cx="3984844" cy="2252036"/>
            <a:chOff x="105333" y="2286000"/>
            <a:chExt cx="3984844" cy="225203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636FF38-3374-4A87-80AB-4C2525245E70}"/>
                </a:ext>
              </a:extLst>
            </p:cNvPr>
            <p:cNvSpPr/>
            <p:nvPr/>
          </p:nvSpPr>
          <p:spPr>
            <a:xfrm>
              <a:off x="105333" y="2286000"/>
              <a:ext cx="3984844" cy="1693776"/>
            </a:xfrm>
            <a:custGeom>
              <a:avLst/>
              <a:gdLst>
                <a:gd name="connsiteX0" fmla="*/ 0 w 3984844"/>
                <a:gd name="connsiteY0" fmla="*/ 0 h 1693776"/>
                <a:gd name="connsiteX1" fmla="*/ 3984844 w 3984844"/>
                <a:gd name="connsiteY1" fmla="*/ 0 h 1693776"/>
                <a:gd name="connsiteX2" fmla="*/ 3984844 w 3984844"/>
                <a:gd name="connsiteY2" fmla="*/ 1693776 h 1693776"/>
                <a:gd name="connsiteX3" fmla="*/ 0 w 3984844"/>
                <a:gd name="connsiteY3" fmla="*/ 1693776 h 1693776"/>
                <a:gd name="connsiteX4" fmla="*/ 0 w 3984844"/>
                <a:gd name="connsiteY4" fmla="*/ 0 h 16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4844" h="1693776">
                  <a:moveTo>
                    <a:pt x="0" y="0"/>
                  </a:moveTo>
                  <a:lnTo>
                    <a:pt x="3984844" y="0"/>
                  </a:lnTo>
                  <a:lnTo>
                    <a:pt x="3984844" y="1693776"/>
                  </a:lnTo>
                  <a:lnTo>
                    <a:pt x="0" y="1693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rgbClr val="012B4F"/>
                  </a:solidFill>
                </a:rPr>
                <a:t>June 2019</a:t>
              </a: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Shift focus from UTD to surrounding neighborhood</a:t>
              </a: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Begin Summer promotions</a:t>
              </a: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Enter summer season with longer hours of operation.</a:t>
              </a: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Enter second pricing strategy if approved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BA6F7A-5664-4110-ACC7-00BB90B9C876}"/>
                </a:ext>
              </a:extLst>
            </p:cNvPr>
            <p:cNvSpPr/>
            <p:nvPr/>
          </p:nvSpPr>
          <p:spPr>
            <a:xfrm>
              <a:off x="1886033" y="4114592"/>
              <a:ext cx="423444" cy="423444"/>
            </a:xfrm>
            <a:prstGeom prst="ellipse">
              <a:avLst/>
            </a:prstGeom>
            <a:solidFill>
              <a:srgbClr val="9EE3F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8A25F7-65AB-41C4-91E3-095ACA1DFBB5}"/>
              </a:ext>
            </a:extLst>
          </p:cNvPr>
          <p:cNvGrpSpPr/>
          <p:nvPr/>
        </p:nvGrpSpPr>
        <p:grpSpPr>
          <a:xfrm>
            <a:off x="4471929" y="4088952"/>
            <a:ext cx="3186546" cy="2411840"/>
            <a:chOff x="4471929" y="4088952"/>
            <a:chExt cx="3186546" cy="241184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87200B-51F7-49B6-BD2C-6676DE1F4474}"/>
                </a:ext>
              </a:extLst>
            </p:cNvPr>
            <p:cNvSpPr/>
            <p:nvPr/>
          </p:nvSpPr>
          <p:spPr>
            <a:xfrm>
              <a:off x="4471929" y="4807016"/>
              <a:ext cx="3186546" cy="1693776"/>
            </a:xfrm>
            <a:custGeom>
              <a:avLst/>
              <a:gdLst>
                <a:gd name="connsiteX0" fmla="*/ 0 w 3186546"/>
                <a:gd name="connsiteY0" fmla="*/ 0 h 1693776"/>
                <a:gd name="connsiteX1" fmla="*/ 3186546 w 3186546"/>
                <a:gd name="connsiteY1" fmla="*/ 0 h 1693776"/>
                <a:gd name="connsiteX2" fmla="*/ 3186546 w 3186546"/>
                <a:gd name="connsiteY2" fmla="*/ 1693776 h 1693776"/>
                <a:gd name="connsiteX3" fmla="*/ 0 w 3186546"/>
                <a:gd name="connsiteY3" fmla="*/ 1693776 h 1693776"/>
                <a:gd name="connsiteX4" fmla="*/ 0 w 3186546"/>
                <a:gd name="connsiteY4" fmla="*/ 0 h 16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546" h="1693776">
                  <a:moveTo>
                    <a:pt x="0" y="0"/>
                  </a:moveTo>
                  <a:lnTo>
                    <a:pt x="3186546" y="0"/>
                  </a:lnTo>
                  <a:lnTo>
                    <a:pt x="3186546" y="1693776"/>
                  </a:lnTo>
                  <a:lnTo>
                    <a:pt x="0" y="1693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rgbClr val="012B4F"/>
                  </a:solidFill>
                </a:rPr>
                <a:t>July 2019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Mid-Year Discounts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Target businesses over residential areas this time of year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>
                <a:solidFill>
                  <a:srgbClr val="012B4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F38B93-085B-4A0D-88C9-E5086236B5A0}"/>
                </a:ext>
              </a:extLst>
            </p:cNvPr>
            <p:cNvSpPr/>
            <p:nvPr/>
          </p:nvSpPr>
          <p:spPr>
            <a:xfrm>
              <a:off x="5867976" y="4088952"/>
              <a:ext cx="423444" cy="423444"/>
            </a:xfrm>
            <a:prstGeom prst="ellipse">
              <a:avLst/>
            </a:prstGeom>
            <a:solidFill>
              <a:srgbClr val="9EE3F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-2996"/>
                <a:satOff val="1393"/>
                <a:lumOff val="906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242992-A7A4-4688-AC90-34CCF866E5B7}"/>
              </a:ext>
            </a:extLst>
          </p:cNvPr>
          <p:cNvGrpSpPr/>
          <p:nvPr/>
        </p:nvGrpSpPr>
        <p:grpSpPr>
          <a:xfrm>
            <a:off x="7471010" y="2286000"/>
            <a:ext cx="3411839" cy="2217851"/>
            <a:chOff x="7471010" y="2286000"/>
            <a:chExt cx="3411839" cy="221785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EAA228-4ADF-47DF-8185-62FA9069BFAB}"/>
                </a:ext>
              </a:extLst>
            </p:cNvPr>
            <p:cNvSpPr/>
            <p:nvPr/>
          </p:nvSpPr>
          <p:spPr>
            <a:xfrm>
              <a:off x="7471010" y="2286000"/>
              <a:ext cx="3411839" cy="1693776"/>
            </a:xfrm>
            <a:custGeom>
              <a:avLst/>
              <a:gdLst>
                <a:gd name="connsiteX0" fmla="*/ 0 w 3411839"/>
                <a:gd name="connsiteY0" fmla="*/ 0 h 1693776"/>
                <a:gd name="connsiteX1" fmla="*/ 3411839 w 3411839"/>
                <a:gd name="connsiteY1" fmla="*/ 0 h 1693776"/>
                <a:gd name="connsiteX2" fmla="*/ 3411839 w 3411839"/>
                <a:gd name="connsiteY2" fmla="*/ 1693776 h 1693776"/>
                <a:gd name="connsiteX3" fmla="*/ 0 w 3411839"/>
                <a:gd name="connsiteY3" fmla="*/ 1693776 h 1693776"/>
                <a:gd name="connsiteX4" fmla="*/ 0 w 3411839"/>
                <a:gd name="connsiteY4" fmla="*/ 0 h 16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1839" h="1693776">
                  <a:moveTo>
                    <a:pt x="0" y="0"/>
                  </a:moveTo>
                  <a:lnTo>
                    <a:pt x="3411839" y="0"/>
                  </a:lnTo>
                  <a:lnTo>
                    <a:pt x="3411839" y="1693776"/>
                  </a:lnTo>
                  <a:lnTo>
                    <a:pt x="0" y="1693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rgbClr val="012B4F"/>
                  </a:solidFill>
                </a:rPr>
                <a:t>August 2019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Launch online ad campaign to target new students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Sponsor Weeks of Welcome events at UTD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Offer Back to School promotions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Perform 6 month evaluation and financial projection review 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0EA3C5-4693-4914-83FF-25EE86AC573D}"/>
                </a:ext>
              </a:extLst>
            </p:cNvPr>
            <p:cNvSpPr/>
            <p:nvPr/>
          </p:nvSpPr>
          <p:spPr>
            <a:xfrm>
              <a:off x="9264312" y="4080407"/>
              <a:ext cx="423444" cy="423444"/>
            </a:xfrm>
            <a:prstGeom prst="ellipse">
              <a:avLst/>
            </a:prstGeom>
            <a:solidFill>
              <a:srgbClr val="9EE3F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-5992"/>
                <a:satOff val="2787"/>
                <a:lumOff val="1812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4E0E46-A783-49C7-A9BE-D5F35DA87528}"/>
              </a:ext>
            </a:extLst>
          </p:cNvPr>
          <p:cNvSpPr txBox="1"/>
          <p:nvPr/>
        </p:nvSpPr>
        <p:spPr>
          <a:xfrm>
            <a:off x="6227540" y="1314883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Second Quarter</a:t>
            </a:r>
          </a:p>
        </p:txBody>
      </p:sp>
      <p:pic>
        <p:nvPicPr>
          <p:cNvPr id="1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FC0030E-85F7-4DD1-B954-30684422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22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implementation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B9A0E961-E062-4E50-B60E-65D742E7E67C}"/>
              </a:ext>
            </a:extLst>
          </p:cNvPr>
          <p:cNvSpPr/>
          <p:nvPr/>
        </p:nvSpPr>
        <p:spPr>
          <a:xfrm>
            <a:off x="102550" y="3489157"/>
            <a:ext cx="11981204" cy="1693776"/>
          </a:xfrm>
          <a:prstGeom prst="notchedRightArrow">
            <a:avLst/>
          </a:prstGeom>
          <a:solidFill>
            <a:srgbClr val="00495E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0A4F4D-5F60-443E-A4F9-3E58039731BA}"/>
              </a:ext>
            </a:extLst>
          </p:cNvPr>
          <p:cNvGrpSpPr/>
          <p:nvPr/>
        </p:nvGrpSpPr>
        <p:grpSpPr>
          <a:xfrm>
            <a:off x="102673" y="2286000"/>
            <a:ext cx="4062649" cy="2252036"/>
            <a:chOff x="102673" y="2286000"/>
            <a:chExt cx="4062649" cy="225203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EA47E9-E7C3-41BC-A316-16802B7A63FF}"/>
                </a:ext>
              </a:extLst>
            </p:cNvPr>
            <p:cNvSpPr/>
            <p:nvPr/>
          </p:nvSpPr>
          <p:spPr>
            <a:xfrm>
              <a:off x="102673" y="2286000"/>
              <a:ext cx="4062649" cy="1693776"/>
            </a:xfrm>
            <a:custGeom>
              <a:avLst/>
              <a:gdLst>
                <a:gd name="connsiteX0" fmla="*/ 0 w 4062649"/>
                <a:gd name="connsiteY0" fmla="*/ 0 h 1693776"/>
                <a:gd name="connsiteX1" fmla="*/ 4062649 w 4062649"/>
                <a:gd name="connsiteY1" fmla="*/ 0 h 1693776"/>
                <a:gd name="connsiteX2" fmla="*/ 4062649 w 4062649"/>
                <a:gd name="connsiteY2" fmla="*/ 1693776 h 1693776"/>
                <a:gd name="connsiteX3" fmla="*/ 0 w 4062649"/>
                <a:gd name="connsiteY3" fmla="*/ 1693776 h 1693776"/>
                <a:gd name="connsiteX4" fmla="*/ 0 w 4062649"/>
                <a:gd name="connsiteY4" fmla="*/ 0 h 16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2649" h="1693776">
                  <a:moveTo>
                    <a:pt x="0" y="0"/>
                  </a:moveTo>
                  <a:lnTo>
                    <a:pt x="4062649" y="0"/>
                  </a:lnTo>
                  <a:lnTo>
                    <a:pt x="4062649" y="1693776"/>
                  </a:lnTo>
                  <a:lnTo>
                    <a:pt x="0" y="1693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rgbClr val="012B4F"/>
                  </a:solidFill>
                </a:rPr>
                <a:t>September 2019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012B4F"/>
                  </a:solidFill>
                </a:rPr>
                <a:t>Start on campus housing campaign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12B4F"/>
                  </a:solidFill>
                </a:rPr>
                <a:t>Begin blog on carwash tips and creative content to drive customers to our website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012B4F"/>
                  </a:solidFill>
                </a:rPr>
                <a:t>Begin forecasting for Year Two sales goals and budgets</a:t>
              </a:r>
              <a:endParaRPr lang="en-US" sz="1400" kern="1200" dirty="0">
                <a:solidFill>
                  <a:srgbClr val="012B4F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C6DAA7-65A4-48B6-BA10-176E7D66D33C}"/>
                </a:ext>
              </a:extLst>
            </p:cNvPr>
            <p:cNvSpPr/>
            <p:nvPr/>
          </p:nvSpPr>
          <p:spPr>
            <a:xfrm>
              <a:off x="1922275" y="4114592"/>
              <a:ext cx="423444" cy="423444"/>
            </a:xfrm>
            <a:prstGeom prst="ellipse">
              <a:avLst/>
            </a:prstGeom>
            <a:solidFill>
              <a:srgbClr val="9EE3F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528A27-307B-4AC6-9D31-7A33E3E0DF1A}"/>
              </a:ext>
            </a:extLst>
          </p:cNvPr>
          <p:cNvGrpSpPr/>
          <p:nvPr/>
        </p:nvGrpSpPr>
        <p:grpSpPr>
          <a:xfrm>
            <a:off x="4507760" y="4088952"/>
            <a:ext cx="2858392" cy="2411840"/>
            <a:chOff x="4507760" y="4088952"/>
            <a:chExt cx="2858392" cy="241184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D3295F6-CC7B-4661-AC24-F76724CA54D8}"/>
                </a:ext>
              </a:extLst>
            </p:cNvPr>
            <p:cNvSpPr/>
            <p:nvPr/>
          </p:nvSpPr>
          <p:spPr>
            <a:xfrm>
              <a:off x="4507760" y="4807016"/>
              <a:ext cx="2858392" cy="1693776"/>
            </a:xfrm>
            <a:custGeom>
              <a:avLst/>
              <a:gdLst>
                <a:gd name="connsiteX0" fmla="*/ 0 w 2858392"/>
                <a:gd name="connsiteY0" fmla="*/ 0 h 1693776"/>
                <a:gd name="connsiteX1" fmla="*/ 2858392 w 2858392"/>
                <a:gd name="connsiteY1" fmla="*/ 0 h 1693776"/>
                <a:gd name="connsiteX2" fmla="*/ 2858392 w 2858392"/>
                <a:gd name="connsiteY2" fmla="*/ 1693776 h 1693776"/>
                <a:gd name="connsiteX3" fmla="*/ 0 w 2858392"/>
                <a:gd name="connsiteY3" fmla="*/ 1693776 h 1693776"/>
                <a:gd name="connsiteX4" fmla="*/ 0 w 2858392"/>
                <a:gd name="connsiteY4" fmla="*/ 0 h 16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8392" h="1693776">
                  <a:moveTo>
                    <a:pt x="0" y="0"/>
                  </a:moveTo>
                  <a:lnTo>
                    <a:pt x="2858392" y="0"/>
                  </a:lnTo>
                  <a:lnTo>
                    <a:pt x="2858392" y="1693776"/>
                  </a:lnTo>
                  <a:lnTo>
                    <a:pt x="0" y="1693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rgbClr val="012B4F"/>
                  </a:solidFill>
                </a:rPr>
                <a:t>October 2019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>
                  <a:solidFill>
                    <a:srgbClr val="012B4F"/>
                  </a:solidFill>
                </a:rPr>
                <a:t>Decrease hours of operation due to less daylight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>
                  <a:solidFill>
                    <a:srgbClr val="012B4F"/>
                  </a:solidFill>
                </a:rPr>
                <a:t>Print and distribute Halloween promotions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>
                <a:solidFill>
                  <a:srgbClr val="012B4F"/>
                </a:solidFill>
              </a:endParaRP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>
                <a:solidFill>
                  <a:srgbClr val="012B4F"/>
                </a:solidFill>
              </a:endParaRP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>
                <a:solidFill>
                  <a:srgbClr val="012B4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39FC43-F459-450E-A2E9-C273E661EA6E}"/>
                </a:ext>
              </a:extLst>
            </p:cNvPr>
            <p:cNvSpPr/>
            <p:nvPr/>
          </p:nvSpPr>
          <p:spPr>
            <a:xfrm>
              <a:off x="5769039" y="4088952"/>
              <a:ext cx="423444" cy="423444"/>
            </a:xfrm>
            <a:prstGeom prst="ellipse">
              <a:avLst/>
            </a:prstGeom>
            <a:solidFill>
              <a:srgbClr val="9EE3F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-2996"/>
                <a:satOff val="1393"/>
                <a:lumOff val="906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DEB109-010D-4753-8D0A-7100D662B68A}"/>
              </a:ext>
            </a:extLst>
          </p:cNvPr>
          <p:cNvGrpSpPr/>
          <p:nvPr/>
        </p:nvGrpSpPr>
        <p:grpSpPr>
          <a:xfrm>
            <a:off x="7197992" y="2286000"/>
            <a:ext cx="3687517" cy="2217851"/>
            <a:chOff x="7197992" y="2286000"/>
            <a:chExt cx="3687517" cy="221785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E0B79-D3A9-462B-A90B-CA904901B4D8}"/>
                </a:ext>
              </a:extLst>
            </p:cNvPr>
            <p:cNvSpPr/>
            <p:nvPr/>
          </p:nvSpPr>
          <p:spPr>
            <a:xfrm>
              <a:off x="7197992" y="2286000"/>
              <a:ext cx="3687517" cy="1693776"/>
            </a:xfrm>
            <a:custGeom>
              <a:avLst/>
              <a:gdLst>
                <a:gd name="connsiteX0" fmla="*/ 0 w 3687517"/>
                <a:gd name="connsiteY0" fmla="*/ 0 h 1693776"/>
                <a:gd name="connsiteX1" fmla="*/ 3687517 w 3687517"/>
                <a:gd name="connsiteY1" fmla="*/ 0 h 1693776"/>
                <a:gd name="connsiteX2" fmla="*/ 3687517 w 3687517"/>
                <a:gd name="connsiteY2" fmla="*/ 1693776 h 1693776"/>
                <a:gd name="connsiteX3" fmla="*/ 0 w 3687517"/>
                <a:gd name="connsiteY3" fmla="*/ 1693776 h 1693776"/>
                <a:gd name="connsiteX4" fmla="*/ 0 w 3687517"/>
                <a:gd name="connsiteY4" fmla="*/ 0 h 16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7517" h="1693776">
                  <a:moveTo>
                    <a:pt x="0" y="0"/>
                  </a:moveTo>
                  <a:lnTo>
                    <a:pt x="3687517" y="0"/>
                  </a:lnTo>
                  <a:lnTo>
                    <a:pt x="3687517" y="1693776"/>
                  </a:lnTo>
                  <a:lnTo>
                    <a:pt x="0" y="1693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rgbClr val="012B4F"/>
                  </a:solidFill>
                </a:rPr>
                <a:t>November 2019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12B4F"/>
                  </a:solidFill>
                </a:rPr>
                <a:t>Enter into winter for the busy season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012B4F"/>
                  </a:solidFill>
                </a:rPr>
                <a:t>Promotional activities during local sports games &amp; Homecoming events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012B4F"/>
                  </a:solidFill>
                </a:rPr>
                <a:t>Implement Thanksgiving and Black Friday discounts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E8BF94-3BA4-40AB-8964-96203E657AFB}"/>
                </a:ext>
              </a:extLst>
            </p:cNvPr>
            <p:cNvSpPr/>
            <p:nvPr/>
          </p:nvSpPr>
          <p:spPr>
            <a:xfrm>
              <a:off x="9129133" y="4080407"/>
              <a:ext cx="423444" cy="423444"/>
            </a:xfrm>
            <a:prstGeom prst="ellipse">
              <a:avLst/>
            </a:prstGeom>
            <a:solidFill>
              <a:srgbClr val="9EE3F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-5992"/>
                <a:satOff val="2787"/>
                <a:lumOff val="1812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4E0E46-A783-49C7-A9BE-D5F35DA87528}"/>
              </a:ext>
            </a:extLst>
          </p:cNvPr>
          <p:cNvSpPr txBox="1"/>
          <p:nvPr/>
        </p:nvSpPr>
        <p:spPr>
          <a:xfrm>
            <a:off x="6288638" y="1347186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Third Quarter</a:t>
            </a:r>
          </a:p>
        </p:txBody>
      </p:sp>
      <p:pic>
        <p:nvPicPr>
          <p:cNvPr id="1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FB5F98-6BA7-454A-9084-E645615C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2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implementation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6983A3CC-D9D0-49E2-BA11-D4F168AA20DB}"/>
              </a:ext>
            </a:extLst>
          </p:cNvPr>
          <p:cNvSpPr/>
          <p:nvPr/>
        </p:nvSpPr>
        <p:spPr>
          <a:xfrm>
            <a:off x="102550" y="3489157"/>
            <a:ext cx="11981204" cy="1693776"/>
          </a:xfrm>
          <a:prstGeom prst="notchedRightArrow">
            <a:avLst/>
          </a:prstGeom>
          <a:solidFill>
            <a:srgbClr val="00495E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06849F-100E-4402-851F-E0E8E26947FA}"/>
              </a:ext>
            </a:extLst>
          </p:cNvPr>
          <p:cNvGrpSpPr/>
          <p:nvPr/>
        </p:nvGrpSpPr>
        <p:grpSpPr>
          <a:xfrm>
            <a:off x="105333" y="2286000"/>
            <a:ext cx="3984844" cy="2252036"/>
            <a:chOff x="105333" y="2286000"/>
            <a:chExt cx="3984844" cy="225203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AEECD7B-1E6D-4C53-B90B-49A76ACE828B}"/>
                </a:ext>
              </a:extLst>
            </p:cNvPr>
            <p:cNvSpPr/>
            <p:nvPr/>
          </p:nvSpPr>
          <p:spPr>
            <a:xfrm>
              <a:off x="105333" y="2286000"/>
              <a:ext cx="3984844" cy="1693776"/>
            </a:xfrm>
            <a:custGeom>
              <a:avLst/>
              <a:gdLst>
                <a:gd name="connsiteX0" fmla="*/ 0 w 3984844"/>
                <a:gd name="connsiteY0" fmla="*/ 0 h 1693776"/>
                <a:gd name="connsiteX1" fmla="*/ 3984844 w 3984844"/>
                <a:gd name="connsiteY1" fmla="*/ 0 h 1693776"/>
                <a:gd name="connsiteX2" fmla="*/ 3984844 w 3984844"/>
                <a:gd name="connsiteY2" fmla="*/ 1693776 h 1693776"/>
                <a:gd name="connsiteX3" fmla="*/ 0 w 3984844"/>
                <a:gd name="connsiteY3" fmla="*/ 1693776 h 1693776"/>
                <a:gd name="connsiteX4" fmla="*/ 0 w 3984844"/>
                <a:gd name="connsiteY4" fmla="*/ 0 h 16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4844" h="1693776">
                  <a:moveTo>
                    <a:pt x="0" y="0"/>
                  </a:moveTo>
                  <a:lnTo>
                    <a:pt x="3984844" y="0"/>
                  </a:lnTo>
                  <a:lnTo>
                    <a:pt x="3984844" y="1693776"/>
                  </a:lnTo>
                  <a:lnTo>
                    <a:pt x="0" y="1693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rgbClr val="012B4F"/>
                  </a:solidFill>
                </a:rPr>
                <a:t>December 2019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12B4F"/>
                  </a:solidFill>
                </a:rPr>
                <a:t>Focus on neighborhoods and businesses durin</a:t>
              </a:r>
              <a:r>
                <a:rPr lang="en-US" sz="1400" dirty="0">
                  <a:solidFill>
                    <a:srgbClr val="012B4F"/>
                  </a:solidFill>
                </a:rPr>
                <a:t>g school break</a:t>
              </a:r>
              <a:endParaRPr lang="en-US" sz="1400" kern="1200" dirty="0">
                <a:solidFill>
                  <a:srgbClr val="012B4F"/>
                </a:solidFill>
              </a:endParaRP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12B4F"/>
                  </a:solidFill>
                </a:rPr>
                <a:t>Gift Card promotions for the holidays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012B4F"/>
                  </a:solidFill>
                </a:rPr>
                <a:t>Drive aggressive promotions on higher tier services </a:t>
              </a:r>
              <a:endParaRPr lang="en-US" sz="1400" kern="1200" dirty="0">
                <a:solidFill>
                  <a:srgbClr val="012B4F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8971AC-9727-481C-9005-88DE85F64727}"/>
                </a:ext>
              </a:extLst>
            </p:cNvPr>
            <p:cNvSpPr/>
            <p:nvPr/>
          </p:nvSpPr>
          <p:spPr>
            <a:xfrm>
              <a:off x="1886033" y="4114592"/>
              <a:ext cx="423444" cy="423444"/>
            </a:xfrm>
            <a:prstGeom prst="ellipse">
              <a:avLst/>
            </a:prstGeom>
            <a:solidFill>
              <a:srgbClr val="9EE3F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AF97BA-1D32-4B6D-9ECC-BE552549C8B0}"/>
              </a:ext>
            </a:extLst>
          </p:cNvPr>
          <p:cNvGrpSpPr/>
          <p:nvPr/>
        </p:nvGrpSpPr>
        <p:grpSpPr>
          <a:xfrm>
            <a:off x="4471929" y="4080407"/>
            <a:ext cx="3186546" cy="2420385"/>
            <a:chOff x="4471929" y="4080407"/>
            <a:chExt cx="3186546" cy="242038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03D7371-96C5-4100-AAA6-16316CD4D3FB}"/>
                </a:ext>
              </a:extLst>
            </p:cNvPr>
            <p:cNvSpPr/>
            <p:nvPr/>
          </p:nvSpPr>
          <p:spPr>
            <a:xfrm>
              <a:off x="4471929" y="4807016"/>
              <a:ext cx="3186546" cy="1693776"/>
            </a:xfrm>
            <a:custGeom>
              <a:avLst/>
              <a:gdLst>
                <a:gd name="connsiteX0" fmla="*/ 0 w 3186546"/>
                <a:gd name="connsiteY0" fmla="*/ 0 h 1693776"/>
                <a:gd name="connsiteX1" fmla="*/ 3186546 w 3186546"/>
                <a:gd name="connsiteY1" fmla="*/ 0 h 1693776"/>
                <a:gd name="connsiteX2" fmla="*/ 3186546 w 3186546"/>
                <a:gd name="connsiteY2" fmla="*/ 1693776 h 1693776"/>
                <a:gd name="connsiteX3" fmla="*/ 0 w 3186546"/>
                <a:gd name="connsiteY3" fmla="*/ 1693776 h 1693776"/>
                <a:gd name="connsiteX4" fmla="*/ 0 w 3186546"/>
                <a:gd name="connsiteY4" fmla="*/ 0 h 16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546" h="1693776">
                  <a:moveTo>
                    <a:pt x="0" y="0"/>
                  </a:moveTo>
                  <a:lnTo>
                    <a:pt x="3186546" y="0"/>
                  </a:lnTo>
                  <a:lnTo>
                    <a:pt x="3186546" y="1693776"/>
                  </a:lnTo>
                  <a:lnTo>
                    <a:pt x="0" y="1693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rgbClr val="012B4F"/>
                  </a:solidFill>
                </a:rPr>
                <a:t>January 2020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012B4F"/>
                  </a:solidFill>
                </a:rPr>
                <a:t>New Year Promotions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012B4F"/>
                  </a:solidFill>
                </a:rPr>
                <a:t>Begin Month of Giving Charity Promotion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012B4F"/>
                  </a:solidFill>
                </a:rPr>
                <a:t>Narrow research for next service area expansion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2A5938-D0B1-45CD-B75B-0A504D00A696}"/>
                </a:ext>
              </a:extLst>
            </p:cNvPr>
            <p:cNvSpPr/>
            <p:nvPr/>
          </p:nvSpPr>
          <p:spPr>
            <a:xfrm>
              <a:off x="5881430" y="4080407"/>
              <a:ext cx="423444" cy="423444"/>
            </a:xfrm>
            <a:prstGeom prst="ellipse">
              <a:avLst/>
            </a:prstGeom>
            <a:solidFill>
              <a:srgbClr val="9EE3F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-2996"/>
                <a:satOff val="1393"/>
                <a:lumOff val="906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B3C98E-6489-4404-8AA9-972240557231}"/>
              </a:ext>
            </a:extLst>
          </p:cNvPr>
          <p:cNvGrpSpPr/>
          <p:nvPr/>
        </p:nvGrpSpPr>
        <p:grpSpPr>
          <a:xfrm>
            <a:off x="7471010" y="2286000"/>
            <a:ext cx="3411839" cy="2217851"/>
            <a:chOff x="7471010" y="2286000"/>
            <a:chExt cx="3411839" cy="221785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B30CD3-39C1-4E74-A4F4-D49C4C57101D}"/>
                </a:ext>
              </a:extLst>
            </p:cNvPr>
            <p:cNvSpPr/>
            <p:nvPr/>
          </p:nvSpPr>
          <p:spPr>
            <a:xfrm>
              <a:off x="7471010" y="2286000"/>
              <a:ext cx="3411839" cy="1693776"/>
            </a:xfrm>
            <a:custGeom>
              <a:avLst/>
              <a:gdLst>
                <a:gd name="connsiteX0" fmla="*/ 0 w 3411839"/>
                <a:gd name="connsiteY0" fmla="*/ 0 h 1693776"/>
                <a:gd name="connsiteX1" fmla="*/ 3411839 w 3411839"/>
                <a:gd name="connsiteY1" fmla="*/ 0 h 1693776"/>
                <a:gd name="connsiteX2" fmla="*/ 3411839 w 3411839"/>
                <a:gd name="connsiteY2" fmla="*/ 1693776 h 1693776"/>
                <a:gd name="connsiteX3" fmla="*/ 0 w 3411839"/>
                <a:gd name="connsiteY3" fmla="*/ 1693776 h 1693776"/>
                <a:gd name="connsiteX4" fmla="*/ 0 w 3411839"/>
                <a:gd name="connsiteY4" fmla="*/ 0 h 16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1839" h="1693776">
                  <a:moveTo>
                    <a:pt x="0" y="0"/>
                  </a:moveTo>
                  <a:lnTo>
                    <a:pt x="3411839" y="0"/>
                  </a:lnTo>
                  <a:lnTo>
                    <a:pt x="3411839" y="1693776"/>
                  </a:lnTo>
                  <a:lnTo>
                    <a:pt x="0" y="1693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rgbClr val="012B4F"/>
                  </a:solidFill>
                </a:rPr>
                <a:t>February 2020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12B4F"/>
                  </a:solidFill>
                </a:rPr>
                <a:t>Valentine’s Day promotions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rgbClr val="012B4F"/>
                  </a:solidFill>
                </a:rPr>
                <a:t>Launch 1+1 campaign targeting areas outside UTD</a:t>
              </a:r>
            </a:p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12B4F"/>
                  </a:solidFill>
                </a:rPr>
                <a:t>Review Year One goals and financial recap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B3D7EC-7064-4691-BA37-E6BB3433FA88}"/>
                </a:ext>
              </a:extLst>
            </p:cNvPr>
            <p:cNvSpPr/>
            <p:nvPr/>
          </p:nvSpPr>
          <p:spPr>
            <a:xfrm>
              <a:off x="9264312" y="4080407"/>
              <a:ext cx="423444" cy="423444"/>
            </a:xfrm>
            <a:prstGeom prst="ellipse">
              <a:avLst/>
            </a:prstGeom>
            <a:solidFill>
              <a:srgbClr val="9EE3F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-5992"/>
                <a:satOff val="2787"/>
                <a:lumOff val="1812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4E0E46-A783-49C7-A9BE-D5F35DA87528}"/>
              </a:ext>
            </a:extLst>
          </p:cNvPr>
          <p:cNvSpPr txBox="1"/>
          <p:nvPr/>
        </p:nvSpPr>
        <p:spPr>
          <a:xfrm>
            <a:off x="6288638" y="1305735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Fourth Quarter</a:t>
            </a:r>
          </a:p>
        </p:txBody>
      </p:sp>
      <p:pic>
        <p:nvPicPr>
          <p:cNvPr id="1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CF2B1A-9543-4999-B364-B3C96227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4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EE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4A6C96-6934-422E-B204-433135552A48}"/>
              </a:ext>
            </a:extLst>
          </p:cNvPr>
          <p:cNvSpPr/>
          <p:nvPr/>
        </p:nvSpPr>
        <p:spPr>
          <a:xfrm>
            <a:off x="0" y="4335333"/>
            <a:ext cx="12192000" cy="2522668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CFF4F-E4BB-44A0-9283-758ADBFEA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9EE3F7"/>
                </a:solidFill>
              </a:rPr>
              <a:t>Quick &amp; Clean marketing plan</a:t>
            </a:r>
            <a:br>
              <a:rPr lang="en-US">
                <a:solidFill>
                  <a:srgbClr val="9EE3F7"/>
                </a:solidFill>
              </a:rPr>
            </a:br>
            <a:r>
              <a:rPr lang="en-US" sz="2400">
                <a:solidFill>
                  <a:srgbClr val="9EE3F7"/>
                </a:solidFill>
              </a:rPr>
              <a:t>mkt 6301.502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FB4D7-62BA-4461-9FB9-317E1AC0E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9EE3F7"/>
                </a:solidFill>
              </a:rPr>
              <a:t>Andrew Donald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9EE3F7"/>
                </a:solidFill>
              </a:rPr>
              <a:t>Linnley Smith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9EE3F7"/>
                </a:solidFill>
              </a:rPr>
              <a:t>Paulina Mahajan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9EE3F7"/>
                </a:solidFill>
              </a:rPr>
              <a:t>Mohit Jain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9EE3F7"/>
                </a:solidFill>
              </a:rPr>
              <a:t>Rauf </a:t>
            </a:r>
            <a:r>
              <a:rPr lang="en-US" err="1">
                <a:solidFill>
                  <a:srgbClr val="9EE3F7"/>
                </a:solidFill>
              </a:rPr>
              <a:t>Mardiyev</a:t>
            </a:r>
            <a:endParaRPr lang="en-US">
              <a:solidFill>
                <a:srgbClr val="9EE3F7"/>
              </a:solidFill>
            </a:endParaRPr>
          </a:p>
        </p:txBody>
      </p:sp>
      <p:pic>
        <p:nvPicPr>
          <p:cNvPr id="4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99EF77-FFDF-4CBD-9F4D-7645D906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756293"/>
            <a:ext cx="2527300" cy="1522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DAC3B6F-C17F-4799-B25E-BCC9CE591500}"/>
              </a:ext>
            </a:extLst>
          </p:cNvPr>
          <p:cNvSpPr txBox="1">
            <a:spLocks/>
          </p:cNvSpPr>
          <p:nvPr/>
        </p:nvSpPr>
        <p:spPr>
          <a:xfrm>
            <a:off x="3568700" y="2826537"/>
            <a:ext cx="4343400" cy="11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0070C0"/>
                </a:solidFill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5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Competitors 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02102B-F93D-4E86-AC68-93095A63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5D101-6967-4C0B-91AC-20B38366907D}"/>
              </a:ext>
            </a:extLst>
          </p:cNvPr>
          <p:cNvSpPr txBox="1"/>
          <p:nvPr/>
        </p:nvSpPr>
        <p:spPr>
          <a:xfrm>
            <a:off x="6062945" y="1314883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Spiffy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23BFF-960C-469F-941A-1460E0DAF2D8}"/>
              </a:ext>
            </a:extLst>
          </p:cNvPr>
          <p:cNvSpPr txBox="1"/>
          <p:nvPr/>
        </p:nvSpPr>
        <p:spPr>
          <a:xfrm>
            <a:off x="6062945" y="1571737"/>
            <a:ext cx="441817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9EE3F7"/>
                </a:solidFill>
                <a:hlinkClick r:id="rId3"/>
              </a:rPr>
              <a:t>www.getspiffy.com</a:t>
            </a:r>
            <a:endParaRPr lang="en-US" sz="1200" dirty="0">
              <a:solidFill>
                <a:srgbClr val="9EE3F7"/>
              </a:solidFill>
              <a:hlinkClick r:id="rId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DA4FA-F188-4A7E-A5F6-6E60A8EE7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008" y="2758100"/>
            <a:ext cx="5129071" cy="40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6376B4-1522-46DA-9272-3AF9C6C4F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923" y="5006035"/>
            <a:ext cx="4619214" cy="1708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0602D2-BDA9-4AE6-B225-B64A61D3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64154"/>
            <a:ext cx="2209800" cy="733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8AE081-0048-4B02-86BB-CDFCFC68BB2C}"/>
              </a:ext>
            </a:extLst>
          </p:cNvPr>
          <p:cNvSpPr txBox="1"/>
          <p:nvPr/>
        </p:nvSpPr>
        <p:spPr>
          <a:xfrm>
            <a:off x="5735087" y="2607934"/>
            <a:ext cx="6153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495E"/>
                </a:solidFill>
              </a:rPr>
              <a:t>Spiffy has a fully integrated application that allows customers to conveniently schedule, track and pay for mobile car washing services.  </a:t>
            </a:r>
          </a:p>
          <a:p>
            <a:pPr algn="ctr"/>
            <a:endParaRPr lang="en-US" dirty="0">
              <a:solidFill>
                <a:srgbClr val="00495E"/>
              </a:solidFill>
            </a:endParaRPr>
          </a:p>
          <a:p>
            <a:pPr algn="ctr"/>
            <a:r>
              <a:rPr lang="en-US" dirty="0">
                <a:solidFill>
                  <a:srgbClr val="00495E"/>
                </a:solidFill>
              </a:rPr>
              <a:t>Based out of North Carolina, Spiffy is an eco-friendly car wash that has expanded from privately owned vehicles to fleet care services.  </a:t>
            </a:r>
          </a:p>
        </p:txBody>
      </p:sp>
    </p:spTree>
    <p:extLst>
      <p:ext uri="{BB962C8B-B14F-4D97-AF65-F5344CB8AC3E}">
        <p14:creationId xmlns:p14="http://schemas.microsoft.com/office/powerpoint/2010/main" val="1728511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Competitors 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02102B-F93D-4E86-AC68-93095A63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5D101-6967-4C0B-91AC-20B38366907D}"/>
              </a:ext>
            </a:extLst>
          </p:cNvPr>
          <p:cNvSpPr txBox="1"/>
          <p:nvPr/>
        </p:nvSpPr>
        <p:spPr>
          <a:xfrm>
            <a:off x="6062945" y="1314883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Cesar Cleaning Solutions</a:t>
            </a:r>
          </a:p>
        </p:txBody>
      </p:sp>
      <p:pic>
        <p:nvPicPr>
          <p:cNvPr id="1026" name="Picture 2" descr="Photo of Cesar Cleaning Solutions - Arlington, TX, United States. Cesar cleaning Solutions">
            <a:extLst>
              <a:ext uri="{FF2B5EF4-FFF2-40B4-BE49-F238E27FC236}">
                <a16:creationId xmlns:a16="http://schemas.microsoft.com/office/drawing/2014/main" id="{D49F018A-B6AD-497C-88F9-BEE1936CB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13" y="3186838"/>
            <a:ext cx="1887648" cy="188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9B247D-CC01-4D53-9208-29F0CF1EA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170" y="2669643"/>
            <a:ext cx="3407604" cy="3607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AA70A5-94AC-48E0-881E-C8C693016984}"/>
              </a:ext>
            </a:extLst>
          </p:cNvPr>
          <p:cNvSpPr txBox="1"/>
          <p:nvPr/>
        </p:nvSpPr>
        <p:spPr>
          <a:xfrm>
            <a:off x="407406" y="2669643"/>
            <a:ext cx="3375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495E"/>
                </a:solidFill>
              </a:rPr>
              <a:t>Cesar Cleaning Solutions is a mobile car wash that is expanded to fleet washing as well. </a:t>
            </a:r>
          </a:p>
          <a:p>
            <a:pPr algn="ctr"/>
            <a:endParaRPr lang="en-US" dirty="0">
              <a:solidFill>
                <a:srgbClr val="00495E"/>
              </a:solidFill>
            </a:endParaRPr>
          </a:p>
          <a:p>
            <a:pPr algn="ctr"/>
            <a:r>
              <a:rPr lang="en-US" dirty="0">
                <a:solidFill>
                  <a:srgbClr val="00495E"/>
                </a:solidFill>
              </a:rPr>
              <a:t>Based in Arlington, Cesar Cleaning Solutions also provides driveway, upholstery and carpet cleaning services. </a:t>
            </a:r>
          </a:p>
          <a:p>
            <a:pPr algn="ctr"/>
            <a:endParaRPr lang="en-US" dirty="0">
              <a:solidFill>
                <a:srgbClr val="00495E"/>
              </a:solidFill>
            </a:endParaRPr>
          </a:p>
          <a:p>
            <a:pPr algn="ctr"/>
            <a:r>
              <a:rPr lang="en-US" dirty="0">
                <a:solidFill>
                  <a:srgbClr val="00495E"/>
                </a:solidFill>
              </a:rPr>
              <a:t>Contact is only available through calling and their social media.  </a:t>
            </a:r>
          </a:p>
        </p:txBody>
      </p:sp>
    </p:spTree>
    <p:extLst>
      <p:ext uri="{BB962C8B-B14F-4D97-AF65-F5344CB8AC3E}">
        <p14:creationId xmlns:p14="http://schemas.microsoft.com/office/powerpoint/2010/main" val="155827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Projected Financials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E6DEE-5D96-4C38-A22A-9657075093BC}"/>
              </a:ext>
            </a:extLst>
          </p:cNvPr>
          <p:cNvSpPr txBox="1"/>
          <p:nvPr/>
        </p:nvSpPr>
        <p:spPr>
          <a:xfrm>
            <a:off x="5977430" y="1360894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First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F99CC-69E5-4A43-966A-86508DD051A8}"/>
              </a:ext>
            </a:extLst>
          </p:cNvPr>
          <p:cNvSpPr txBox="1"/>
          <p:nvPr/>
        </p:nvSpPr>
        <p:spPr>
          <a:xfrm>
            <a:off x="197964" y="2053841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95E"/>
                </a:solidFill>
              </a:rPr>
              <a:t>MARKETING BUDGET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F364E-9B51-45F0-B11D-32FE5FE57DBB}"/>
              </a:ext>
            </a:extLst>
          </p:cNvPr>
          <p:cNvSpPr txBox="1"/>
          <p:nvPr/>
        </p:nvSpPr>
        <p:spPr>
          <a:xfrm>
            <a:off x="335941" y="3864401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95E"/>
                </a:solidFill>
              </a:rPr>
              <a:t>EXPENSES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44C96F-73BB-4059-912A-B97A0592C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25744"/>
              </p:ext>
            </p:extLst>
          </p:nvPr>
        </p:nvGraphicFramePr>
        <p:xfrm>
          <a:off x="197964" y="2420173"/>
          <a:ext cx="1178962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007">
                  <a:extLst>
                    <a:ext uri="{9D8B030D-6E8A-4147-A177-3AD203B41FA5}">
                      <a16:colId xmlns:a16="http://schemas.microsoft.com/office/drawing/2014/main" val="1702385750"/>
                    </a:ext>
                  </a:extLst>
                </a:gridCol>
                <a:gridCol w="1019291">
                  <a:extLst>
                    <a:ext uri="{9D8B030D-6E8A-4147-A177-3AD203B41FA5}">
                      <a16:colId xmlns:a16="http://schemas.microsoft.com/office/drawing/2014/main" val="2719798540"/>
                    </a:ext>
                  </a:extLst>
                </a:gridCol>
                <a:gridCol w="774194">
                  <a:extLst>
                    <a:ext uri="{9D8B030D-6E8A-4147-A177-3AD203B41FA5}">
                      <a16:colId xmlns:a16="http://schemas.microsoft.com/office/drawing/2014/main" val="4109522809"/>
                    </a:ext>
                  </a:extLst>
                </a:gridCol>
                <a:gridCol w="774194">
                  <a:extLst>
                    <a:ext uri="{9D8B030D-6E8A-4147-A177-3AD203B41FA5}">
                      <a16:colId xmlns:a16="http://schemas.microsoft.com/office/drawing/2014/main" val="3847930532"/>
                    </a:ext>
                  </a:extLst>
                </a:gridCol>
                <a:gridCol w="774194">
                  <a:extLst>
                    <a:ext uri="{9D8B030D-6E8A-4147-A177-3AD203B41FA5}">
                      <a16:colId xmlns:a16="http://schemas.microsoft.com/office/drawing/2014/main" val="3616151983"/>
                    </a:ext>
                  </a:extLst>
                </a:gridCol>
                <a:gridCol w="774194">
                  <a:extLst>
                    <a:ext uri="{9D8B030D-6E8A-4147-A177-3AD203B41FA5}">
                      <a16:colId xmlns:a16="http://schemas.microsoft.com/office/drawing/2014/main" val="2624635250"/>
                    </a:ext>
                  </a:extLst>
                </a:gridCol>
                <a:gridCol w="774194">
                  <a:extLst>
                    <a:ext uri="{9D8B030D-6E8A-4147-A177-3AD203B41FA5}">
                      <a16:colId xmlns:a16="http://schemas.microsoft.com/office/drawing/2014/main" val="3424697116"/>
                    </a:ext>
                  </a:extLst>
                </a:gridCol>
                <a:gridCol w="774194">
                  <a:extLst>
                    <a:ext uri="{9D8B030D-6E8A-4147-A177-3AD203B41FA5}">
                      <a16:colId xmlns:a16="http://schemas.microsoft.com/office/drawing/2014/main" val="804099383"/>
                    </a:ext>
                  </a:extLst>
                </a:gridCol>
                <a:gridCol w="774194">
                  <a:extLst>
                    <a:ext uri="{9D8B030D-6E8A-4147-A177-3AD203B41FA5}">
                      <a16:colId xmlns:a16="http://schemas.microsoft.com/office/drawing/2014/main" val="655329382"/>
                    </a:ext>
                  </a:extLst>
                </a:gridCol>
                <a:gridCol w="774194">
                  <a:extLst>
                    <a:ext uri="{9D8B030D-6E8A-4147-A177-3AD203B41FA5}">
                      <a16:colId xmlns:a16="http://schemas.microsoft.com/office/drawing/2014/main" val="367742992"/>
                    </a:ext>
                  </a:extLst>
                </a:gridCol>
                <a:gridCol w="774194">
                  <a:extLst>
                    <a:ext uri="{9D8B030D-6E8A-4147-A177-3AD203B41FA5}">
                      <a16:colId xmlns:a16="http://schemas.microsoft.com/office/drawing/2014/main" val="1974724069"/>
                    </a:ext>
                  </a:extLst>
                </a:gridCol>
                <a:gridCol w="774194">
                  <a:extLst>
                    <a:ext uri="{9D8B030D-6E8A-4147-A177-3AD203B41FA5}">
                      <a16:colId xmlns:a16="http://schemas.microsoft.com/office/drawing/2014/main" val="2243263613"/>
                    </a:ext>
                  </a:extLst>
                </a:gridCol>
                <a:gridCol w="774194">
                  <a:extLst>
                    <a:ext uri="{9D8B030D-6E8A-4147-A177-3AD203B41FA5}">
                      <a16:colId xmlns:a16="http://schemas.microsoft.com/office/drawing/2014/main" val="1217251828"/>
                    </a:ext>
                  </a:extLst>
                </a:gridCol>
                <a:gridCol w="774194">
                  <a:extLst>
                    <a:ext uri="{9D8B030D-6E8A-4147-A177-3AD203B41FA5}">
                      <a16:colId xmlns:a16="http://schemas.microsoft.com/office/drawing/2014/main" val="198570219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00495E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C2F1FF"/>
                          </a:solidFill>
                          <a:latin typeface="+mj-lt"/>
                        </a:rPr>
                        <a:t>MARCH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C2F1FF"/>
                          </a:solidFill>
                          <a:latin typeface="+mj-lt"/>
                        </a:rPr>
                        <a:t>APRIL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C2F1FF"/>
                          </a:solidFill>
                          <a:latin typeface="+mj-lt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C2F1FF"/>
                          </a:solidFill>
                          <a:latin typeface="+mj-lt"/>
                        </a:rPr>
                        <a:t>JUNE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C2F1FF"/>
                          </a:solidFill>
                          <a:latin typeface="+mj-lt"/>
                        </a:rPr>
                        <a:t>JULY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C2F1FF"/>
                          </a:solidFill>
                          <a:latin typeface="+mj-lt"/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C2F1FF"/>
                          </a:solidFill>
                          <a:latin typeface="+mj-lt"/>
                        </a:rPr>
                        <a:t>SEPTEMBER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C2F1FF"/>
                          </a:solidFill>
                          <a:latin typeface="+mj-lt"/>
                        </a:rPr>
                        <a:t>OCTOBER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C2F1FF"/>
                          </a:solidFill>
                          <a:latin typeface="+mj-lt"/>
                        </a:rPr>
                        <a:t>NOVEMEBER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C2F1FF"/>
                          </a:solidFill>
                          <a:latin typeface="+mj-lt"/>
                        </a:rPr>
                        <a:t>DECEMBER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C2F1FF"/>
                          </a:solidFill>
                          <a:latin typeface="+mj-lt"/>
                        </a:rPr>
                        <a:t>JANUARY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C2F1FF"/>
                          </a:solidFill>
                          <a:latin typeface="+mj-lt"/>
                        </a:rPr>
                        <a:t>FEBRUARY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spc="0" dirty="0">
                          <a:solidFill>
                            <a:srgbClr val="C2F1FF"/>
                          </a:solidFill>
                          <a:latin typeface="+mj-lt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8008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WEBSITE &amp; MAINTENANCE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$500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$1,600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3608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MOBILE APP &amp; MAINTENANCE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$500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$1,600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5616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SOCIAL MEDIA ADVERTISING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$300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$500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$500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$500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$500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$4,900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9033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1st PHASE DISCOUNTS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$6,000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4449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2nd PHASE DISCOUNTS</a:t>
                      </a:r>
                    </a:p>
                  </a:txBody>
                  <a:tcPr marL="0" marR="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$800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$800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$800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$600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$600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$600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$7,200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701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PRINT ADVERTISING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1892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LOCAL PROMOTION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$200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$100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dirty="0">
                        <a:solidFill>
                          <a:srgbClr val="00495E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2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i="0" dirty="0">
                          <a:solidFill>
                            <a:srgbClr val="00495E"/>
                          </a:solidFill>
                          <a:effectLst/>
                          <a:latin typeface="+mj-lt"/>
                        </a:rPr>
                        <a:t>$900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34938"/>
                  </a:ext>
                </a:extLst>
              </a:tr>
            </a:tbl>
          </a:graphicData>
        </a:graphic>
      </p:graphicFrame>
      <p:pic>
        <p:nvPicPr>
          <p:cNvPr id="11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5D7DEE-F19D-4BDC-857D-39A10E90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151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Marketing objectives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6769-2EC0-4353-8F34-0BD4A9EE89B8}"/>
              </a:ext>
            </a:extLst>
          </p:cNvPr>
          <p:cNvGrpSpPr/>
          <p:nvPr/>
        </p:nvGrpSpPr>
        <p:grpSpPr>
          <a:xfrm>
            <a:off x="1023938" y="2287964"/>
            <a:ext cx="9720261" cy="1296385"/>
            <a:chOff x="1023938" y="2287964"/>
            <a:chExt cx="9720261" cy="129638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247D70-7393-469D-8446-25837F0D69C1}"/>
                </a:ext>
              </a:extLst>
            </p:cNvPr>
            <p:cNvSpPr/>
            <p:nvPr/>
          </p:nvSpPr>
          <p:spPr>
            <a:xfrm>
              <a:off x="4523231" y="2417603"/>
              <a:ext cx="6220968" cy="1037109"/>
            </a:xfrm>
            <a:custGeom>
              <a:avLst/>
              <a:gdLst>
                <a:gd name="connsiteX0" fmla="*/ 172855 w 1037108"/>
                <a:gd name="connsiteY0" fmla="*/ 0 h 6220967"/>
                <a:gd name="connsiteX1" fmla="*/ 864253 w 1037108"/>
                <a:gd name="connsiteY1" fmla="*/ 0 h 6220967"/>
                <a:gd name="connsiteX2" fmla="*/ 1037108 w 1037108"/>
                <a:gd name="connsiteY2" fmla="*/ 172855 h 6220967"/>
                <a:gd name="connsiteX3" fmla="*/ 1037108 w 1037108"/>
                <a:gd name="connsiteY3" fmla="*/ 6220967 h 6220967"/>
                <a:gd name="connsiteX4" fmla="*/ 1037108 w 1037108"/>
                <a:gd name="connsiteY4" fmla="*/ 6220967 h 6220967"/>
                <a:gd name="connsiteX5" fmla="*/ 0 w 1037108"/>
                <a:gd name="connsiteY5" fmla="*/ 6220967 h 6220967"/>
                <a:gd name="connsiteX6" fmla="*/ 0 w 1037108"/>
                <a:gd name="connsiteY6" fmla="*/ 6220967 h 6220967"/>
                <a:gd name="connsiteX7" fmla="*/ 0 w 1037108"/>
                <a:gd name="connsiteY7" fmla="*/ 172855 h 6220967"/>
                <a:gd name="connsiteX8" fmla="*/ 172855 w 1037108"/>
                <a:gd name="connsiteY8" fmla="*/ 0 h 62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108" h="6220967">
                  <a:moveTo>
                    <a:pt x="1037108" y="1036852"/>
                  </a:moveTo>
                  <a:lnTo>
                    <a:pt x="1037108" y="5184115"/>
                  </a:lnTo>
                  <a:cubicBezTo>
                    <a:pt x="1037108" y="5756750"/>
                    <a:pt x="1024206" y="6220964"/>
                    <a:pt x="1008291" y="6220964"/>
                  </a:cubicBezTo>
                  <a:lnTo>
                    <a:pt x="0" y="6220964"/>
                  </a:lnTo>
                  <a:lnTo>
                    <a:pt x="0" y="622096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08291" y="3"/>
                  </a:lnTo>
                  <a:cubicBezTo>
                    <a:pt x="1024206" y="3"/>
                    <a:pt x="1037108" y="464217"/>
                    <a:pt x="1037108" y="1036852"/>
                  </a:cubicBezTo>
                  <a:close/>
                </a:path>
              </a:pathLst>
            </a:custGeom>
            <a:noFill/>
            <a:ln>
              <a:solidFill>
                <a:srgbClr val="00495E">
                  <a:alpha val="90000"/>
                </a:srgb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1" tIns="81107" rIns="111587" bIns="81108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>
                  <a:solidFill>
                    <a:srgbClr val="00495E"/>
                  </a:solidFill>
                </a:rPr>
                <a:t>Reach 80% of the Richardson area with at least one ad impression for the first year.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>
                  <a:solidFill>
                    <a:srgbClr val="00495E"/>
                  </a:solidFill>
                </a:rPr>
                <a:t>Limit initial service area to retain control.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>
                  <a:solidFill>
                    <a:srgbClr val="00495E"/>
                  </a:solidFill>
                </a:rPr>
                <a:t>Ability to experiment with different kind of marketing campaigns.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601EBD-AEBB-4D08-8633-4DB038AA7924}"/>
                </a:ext>
              </a:extLst>
            </p:cNvPr>
            <p:cNvSpPr/>
            <p:nvPr/>
          </p:nvSpPr>
          <p:spPr>
            <a:xfrm>
              <a:off x="1023938" y="2287964"/>
              <a:ext cx="3499294" cy="1296385"/>
            </a:xfrm>
            <a:custGeom>
              <a:avLst/>
              <a:gdLst>
                <a:gd name="connsiteX0" fmla="*/ 0 w 3499294"/>
                <a:gd name="connsiteY0" fmla="*/ 216068 h 1296385"/>
                <a:gd name="connsiteX1" fmla="*/ 216068 w 3499294"/>
                <a:gd name="connsiteY1" fmla="*/ 0 h 1296385"/>
                <a:gd name="connsiteX2" fmla="*/ 3283226 w 3499294"/>
                <a:gd name="connsiteY2" fmla="*/ 0 h 1296385"/>
                <a:gd name="connsiteX3" fmla="*/ 3499294 w 3499294"/>
                <a:gd name="connsiteY3" fmla="*/ 216068 h 1296385"/>
                <a:gd name="connsiteX4" fmla="*/ 3499294 w 3499294"/>
                <a:gd name="connsiteY4" fmla="*/ 1080317 h 1296385"/>
                <a:gd name="connsiteX5" fmla="*/ 3283226 w 3499294"/>
                <a:gd name="connsiteY5" fmla="*/ 1296385 h 1296385"/>
                <a:gd name="connsiteX6" fmla="*/ 216068 w 3499294"/>
                <a:gd name="connsiteY6" fmla="*/ 1296385 h 1296385"/>
                <a:gd name="connsiteX7" fmla="*/ 0 w 3499294"/>
                <a:gd name="connsiteY7" fmla="*/ 1080317 h 1296385"/>
                <a:gd name="connsiteX8" fmla="*/ 0 w 3499294"/>
                <a:gd name="connsiteY8" fmla="*/ 216068 h 12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9294" h="1296385">
                  <a:moveTo>
                    <a:pt x="0" y="216068"/>
                  </a:moveTo>
                  <a:cubicBezTo>
                    <a:pt x="0" y="96737"/>
                    <a:pt x="96737" y="0"/>
                    <a:pt x="216068" y="0"/>
                  </a:cubicBezTo>
                  <a:lnTo>
                    <a:pt x="3283226" y="0"/>
                  </a:lnTo>
                  <a:cubicBezTo>
                    <a:pt x="3402557" y="0"/>
                    <a:pt x="3499294" y="96737"/>
                    <a:pt x="3499294" y="216068"/>
                  </a:cubicBezTo>
                  <a:lnTo>
                    <a:pt x="3499294" y="1080317"/>
                  </a:lnTo>
                  <a:cubicBezTo>
                    <a:pt x="3499294" y="1199648"/>
                    <a:pt x="3402557" y="1296385"/>
                    <a:pt x="3283226" y="1296385"/>
                  </a:cubicBezTo>
                  <a:lnTo>
                    <a:pt x="216068" y="1296385"/>
                  </a:lnTo>
                  <a:cubicBezTo>
                    <a:pt x="96737" y="1296385"/>
                    <a:pt x="0" y="1199648"/>
                    <a:pt x="0" y="1080317"/>
                  </a:cubicBezTo>
                  <a:lnTo>
                    <a:pt x="0" y="216068"/>
                  </a:lnTo>
                  <a:close/>
                </a:path>
              </a:pathLst>
            </a:custGeom>
            <a:solidFill>
              <a:srgbClr val="00495E"/>
            </a:solidFill>
            <a:ln>
              <a:solidFill>
                <a:srgbClr val="00495E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9964" tIns="116624" rIns="169964" bIns="11662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solidFill>
                    <a:srgbClr val="9EE3F7"/>
                  </a:solidFill>
                </a:rPr>
                <a:t>Enter New Local Market &amp; Target New Customers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6478F9-7F1F-429D-B2E1-4C2CDE2B1DA9}"/>
              </a:ext>
            </a:extLst>
          </p:cNvPr>
          <p:cNvGrpSpPr/>
          <p:nvPr/>
        </p:nvGrpSpPr>
        <p:grpSpPr>
          <a:xfrm>
            <a:off x="1023938" y="3649169"/>
            <a:ext cx="9720261" cy="1296385"/>
            <a:chOff x="1023938" y="3649169"/>
            <a:chExt cx="9720261" cy="129638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6C911E-9B8F-432D-9756-2CD4780FB947}"/>
                </a:ext>
              </a:extLst>
            </p:cNvPr>
            <p:cNvSpPr/>
            <p:nvPr/>
          </p:nvSpPr>
          <p:spPr>
            <a:xfrm>
              <a:off x="4523231" y="3778808"/>
              <a:ext cx="6220968" cy="1037109"/>
            </a:xfrm>
            <a:custGeom>
              <a:avLst/>
              <a:gdLst>
                <a:gd name="connsiteX0" fmla="*/ 172855 w 1037108"/>
                <a:gd name="connsiteY0" fmla="*/ 0 h 6220967"/>
                <a:gd name="connsiteX1" fmla="*/ 864253 w 1037108"/>
                <a:gd name="connsiteY1" fmla="*/ 0 h 6220967"/>
                <a:gd name="connsiteX2" fmla="*/ 1037108 w 1037108"/>
                <a:gd name="connsiteY2" fmla="*/ 172855 h 6220967"/>
                <a:gd name="connsiteX3" fmla="*/ 1037108 w 1037108"/>
                <a:gd name="connsiteY3" fmla="*/ 6220967 h 6220967"/>
                <a:gd name="connsiteX4" fmla="*/ 1037108 w 1037108"/>
                <a:gd name="connsiteY4" fmla="*/ 6220967 h 6220967"/>
                <a:gd name="connsiteX5" fmla="*/ 0 w 1037108"/>
                <a:gd name="connsiteY5" fmla="*/ 6220967 h 6220967"/>
                <a:gd name="connsiteX6" fmla="*/ 0 w 1037108"/>
                <a:gd name="connsiteY6" fmla="*/ 6220967 h 6220967"/>
                <a:gd name="connsiteX7" fmla="*/ 0 w 1037108"/>
                <a:gd name="connsiteY7" fmla="*/ 172855 h 6220967"/>
                <a:gd name="connsiteX8" fmla="*/ 172855 w 1037108"/>
                <a:gd name="connsiteY8" fmla="*/ 0 h 62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108" h="6220967">
                  <a:moveTo>
                    <a:pt x="1037108" y="1036852"/>
                  </a:moveTo>
                  <a:lnTo>
                    <a:pt x="1037108" y="5184115"/>
                  </a:lnTo>
                  <a:cubicBezTo>
                    <a:pt x="1037108" y="5756750"/>
                    <a:pt x="1024206" y="6220964"/>
                    <a:pt x="1008291" y="6220964"/>
                  </a:cubicBezTo>
                  <a:lnTo>
                    <a:pt x="0" y="6220964"/>
                  </a:lnTo>
                  <a:lnTo>
                    <a:pt x="0" y="622096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08291" y="3"/>
                  </a:lnTo>
                  <a:cubicBezTo>
                    <a:pt x="1024206" y="3"/>
                    <a:pt x="1037108" y="464217"/>
                    <a:pt x="1037108" y="1036852"/>
                  </a:cubicBezTo>
                  <a:close/>
                </a:path>
              </a:pathLst>
            </a:custGeom>
            <a:noFill/>
            <a:ln>
              <a:solidFill>
                <a:srgbClr val="00495E">
                  <a:alpha val="90000"/>
                </a:srgb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1" tIns="81107" rIns="111587" bIns="81108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>
                  <a:solidFill>
                    <a:srgbClr val="00495E"/>
                  </a:solidFill>
                </a:rPr>
                <a:t>Reach 80% of the population in 3-5 nearby DFW cities with at least one ad impression for the first year.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>
                  <a:solidFill>
                    <a:srgbClr val="00495E"/>
                  </a:solidFill>
                </a:rPr>
                <a:t>Use data from initial customer base to find other areas to penetrate. 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8D97BC-86AE-4320-B48A-716ECE59A65F}"/>
                </a:ext>
              </a:extLst>
            </p:cNvPr>
            <p:cNvSpPr/>
            <p:nvPr/>
          </p:nvSpPr>
          <p:spPr>
            <a:xfrm>
              <a:off x="1023938" y="3649169"/>
              <a:ext cx="3499294" cy="1296385"/>
            </a:xfrm>
            <a:custGeom>
              <a:avLst/>
              <a:gdLst>
                <a:gd name="connsiteX0" fmla="*/ 0 w 3499294"/>
                <a:gd name="connsiteY0" fmla="*/ 216068 h 1296385"/>
                <a:gd name="connsiteX1" fmla="*/ 216068 w 3499294"/>
                <a:gd name="connsiteY1" fmla="*/ 0 h 1296385"/>
                <a:gd name="connsiteX2" fmla="*/ 3283226 w 3499294"/>
                <a:gd name="connsiteY2" fmla="*/ 0 h 1296385"/>
                <a:gd name="connsiteX3" fmla="*/ 3499294 w 3499294"/>
                <a:gd name="connsiteY3" fmla="*/ 216068 h 1296385"/>
                <a:gd name="connsiteX4" fmla="*/ 3499294 w 3499294"/>
                <a:gd name="connsiteY4" fmla="*/ 1080317 h 1296385"/>
                <a:gd name="connsiteX5" fmla="*/ 3283226 w 3499294"/>
                <a:gd name="connsiteY5" fmla="*/ 1296385 h 1296385"/>
                <a:gd name="connsiteX6" fmla="*/ 216068 w 3499294"/>
                <a:gd name="connsiteY6" fmla="*/ 1296385 h 1296385"/>
                <a:gd name="connsiteX7" fmla="*/ 0 w 3499294"/>
                <a:gd name="connsiteY7" fmla="*/ 1080317 h 1296385"/>
                <a:gd name="connsiteX8" fmla="*/ 0 w 3499294"/>
                <a:gd name="connsiteY8" fmla="*/ 216068 h 12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9294" h="1296385">
                  <a:moveTo>
                    <a:pt x="0" y="216068"/>
                  </a:moveTo>
                  <a:cubicBezTo>
                    <a:pt x="0" y="96737"/>
                    <a:pt x="96737" y="0"/>
                    <a:pt x="216068" y="0"/>
                  </a:cubicBezTo>
                  <a:lnTo>
                    <a:pt x="3283226" y="0"/>
                  </a:lnTo>
                  <a:cubicBezTo>
                    <a:pt x="3402557" y="0"/>
                    <a:pt x="3499294" y="96737"/>
                    <a:pt x="3499294" y="216068"/>
                  </a:cubicBezTo>
                  <a:lnTo>
                    <a:pt x="3499294" y="1080317"/>
                  </a:lnTo>
                  <a:cubicBezTo>
                    <a:pt x="3499294" y="1199648"/>
                    <a:pt x="3402557" y="1296385"/>
                    <a:pt x="3283226" y="1296385"/>
                  </a:cubicBezTo>
                  <a:lnTo>
                    <a:pt x="216068" y="1296385"/>
                  </a:lnTo>
                  <a:cubicBezTo>
                    <a:pt x="96737" y="1296385"/>
                    <a:pt x="0" y="1199648"/>
                    <a:pt x="0" y="1080317"/>
                  </a:cubicBezTo>
                  <a:lnTo>
                    <a:pt x="0" y="216068"/>
                  </a:lnTo>
                  <a:close/>
                </a:path>
              </a:pathLst>
            </a:custGeom>
            <a:solidFill>
              <a:srgbClr val="00495E"/>
            </a:solidFill>
            <a:ln>
              <a:solidFill>
                <a:srgbClr val="00495E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9964" tIns="116624" rIns="169964" bIns="11662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solidFill>
                    <a:srgbClr val="9EE3F7"/>
                  </a:solidFill>
                </a:rPr>
                <a:t>Build Brand Awareness in Potential Future Markets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61E1F0-D907-413A-8853-E925E4C84C9D}"/>
              </a:ext>
            </a:extLst>
          </p:cNvPr>
          <p:cNvGrpSpPr/>
          <p:nvPr/>
        </p:nvGrpSpPr>
        <p:grpSpPr>
          <a:xfrm>
            <a:off x="1023938" y="5010374"/>
            <a:ext cx="9720261" cy="1296385"/>
            <a:chOff x="1023938" y="5010374"/>
            <a:chExt cx="9720261" cy="129638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A26724F-6AE9-4514-8959-D211C95203C5}"/>
                </a:ext>
              </a:extLst>
            </p:cNvPr>
            <p:cNvSpPr/>
            <p:nvPr/>
          </p:nvSpPr>
          <p:spPr>
            <a:xfrm>
              <a:off x="4523231" y="5140012"/>
              <a:ext cx="6220968" cy="1037109"/>
            </a:xfrm>
            <a:custGeom>
              <a:avLst/>
              <a:gdLst>
                <a:gd name="connsiteX0" fmla="*/ 172855 w 1037108"/>
                <a:gd name="connsiteY0" fmla="*/ 0 h 6220967"/>
                <a:gd name="connsiteX1" fmla="*/ 864253 w 1037108"/>
                <a:gd name="connsiteY1" fmla="*/ 0 h 6220967"/>
                <a:gd name="connsiteX2" fmla="*/ 1037108 w 1037108"/>
                <a:gd name="connsiteY2" fmla="*/ 172855 h 6220967"/>
                <a:gd name="connsiteX3" fmla="*/ 1037108 w 1037108"/>
                <a:gd name="connsiteY3" fmla="*/ 6220967 h 6220967"/>
                <a:gd name="connsiteX4" fmla="*/ 1037108 w 1037108"/>
                <a:gd name="connsiteY4" fmla="*/ 6220967 h 6220967"/>
                <a:gd name="connsiteX5" fmla="*/ 0 w 1037108"/>
                <a:gd name="connsiteY5" fmla="*/ 6220967 h 6220967"/>
                <a:gd name="connsiteX6" fmla="*/ 0 w 1037108"/>
                <a:gd name="connsiteY6" fmla="*/ 6220967 h 6220967"/>
                <a:gd name="connsiteX7" fmla="*/ 0 w 1037108"/>
                <a:gd name="connsiteY7" fmla="*/ 172855 h 6220967"/>
                <a:gd name="connsiteX8" fmla="*/ 172855 w 1037108"/>
                <a:gd name="connsiteY8" fmla="*/ 0 h 62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108" h="6220967">
                  <a:moveTo>
                    <a:pt x="1037108" y="1036852"/>
                  </a:moveTo>
                  <a:lnTo>
                    <a:pt x="1037108" y="5184115"/>
                  </a:lnTo>
                  <a:cubicBezTo>
                    <a:pt x="1037108" y="5756750"/>
                    <a:pt x="1024206" y="6220964"/>
                    <a:pt x="1008291" y="6220964"/>
                  </a:cubicBezTo>
                  <a:lnTo>
                    <a:pt x="0" y="6220964"/>
                  </a:lnTo>
                  <a:lnTo>
                    <a:pt x="0" y="622096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08291" y="3"/>
                  </a:lnTo>
                  <a:cubicBezTo>
                    <a:pt x="1024206" y="3"/>
                    <a:pt x="1037108" y="464217"/>
                    <a:pt x="1037108" y="1036852"/>
                  </a:cubicBezTo>
                  <a:close/>
                </a:path>
              </a:pathLst>
            </a:custGeom>
            <a:noFill/>
            <a:ln>
              <a:solidFill>
                <a:srgbClr val="00495E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1" tIns="81108" rIns="111587" bIns="81107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>
                  <a:solidFill>
                    <a:srgbClr val="00495E"/>
                  </a:solidFill>
                </a:rPr>
                <a:t>Gain at least 2000 email addresses and social media followers.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>
                  <a:solidFill>
                    <a:srgbClr val="00495E"/>
                  </a:solidFill>
                </a:rPr>
                <a:t>Will focus more on our brand’s digital presence to reach target market.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>
                  <a:solidFill>
                    <a:srgbClr val="00495E"/>
                  </a:solidFill>
                </a:rPr>
                <a:t>Funnel all business though self-designed mobile application.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50214F-3892-46C4-AAEB-079104ACEAF8}"/>
                </a:ext>
              </a:extLst>
            </p:cNvPr>
            <p:cNvSpPr/>
            <p:nvPr/>
          </p:nvSpPr>
          <p:spPr>
            <a:xfrm>
              <a:off x="1023938" y="5010374"/>
              <a:ext cx="3499294" cy="1296385"/>
            </a:xfrm>
            <a:custGeom>
              <a:avLst/>
              <a:gdLst>
                <a:gd name="connsiteX0" fmla="*/ 0 w 3499294"/>
                <a:gd name="connsiteY0" fmla="*/ 216068 h 1296385"/>
                <a:gd name="connsiteX1" fmla="*/ 216068 w 3499294"/>
                <a:gd name="connsiteY1" fmla="*/ 0 h 1296385"/>
                <a:gd name="connsiteX2" fmla="*/ 3283226 w 3499294"/>
                <a:gd name="connsiteY2" fmla="*/ 0 h 1296385"/>
                <a:gd name="connsiteX3" fmla="*/ 3499294 w 3499294"/>
                <a:gd name="connsiteY3" fmla="*/ 216068 h 1296385"/>
                <a:gd name="connsiteX4" fmla="*/ 3499294 w 3499294"/>
                <a:gd name="connsiteY4" fmla="*/ 1080317 h 1296385"/>
                <a:gd name="connsiteX5" fmla="*/ 3283226 w 3499294"/>
                <a:gd name="connsiteY5" fmla="*/ 1296385 h 1296385"/>
                <a:gd name="connsiteX6" fmla="*/ 216068 w 3499294"/>
                <a:gd name="connsiteY6" fmla="*/ 1296385 h 1296385"/>
                <a:gd name="connsiteX7" fmla="*/ 0 w 3499294"/>
                <a:gd name="connsiteY7" fmla="*/ 1080317 h 1296385"/>
                <a:gd name="connsiteX8" fmla="*/ 0 w 3499294"/>
                <a:gd name="connsiteY8" fmla="*/ 216068 h 12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9294" h="1296385">
                  <a:moveTo>
                    <a:pt x="0" y="216068"/>
                  </a:moveTo>
                  <a:cubicBezTo>
                    <a:pt x="0" y="96737"/>
                    <a:pt x="96737" y="0"/>
                    <a:pt x="216068" y="0"/>
                  </a:cubicBezTo>
                  <a:lnTo>
                    <a:pt x="3283226" y="0"/>
                  </a:lnTo>
                  <a:cubicBezTo>
                    <a:pt x="3402557" y="0"/>
                    <a:pt x="3499294" y="96737"/>
                    <a:pt x="3499294" y="216068"/>
                  </a:cubicBezTo>
                  <a:lnTo>
                    <a:pt x="3499294" y="1080317"/>
                  </a:lnTo>
                  <a:cubicBezTo>
                    <a:pt x="3499294" y="1199648"/>
                    <a:pt x="3402557" y="1296385"/>
                    <a:pt x="3283226" y="1296385"/>
                  </a:cubicBezTo>
                  <a:lnTo>
                    <a:pt x="216068" y="1296385"/>
                  </a:lnTo>
                  <a:cubicBezTo>
                    <a:pt x="96737" y="1296385"/>
                    <a:pt x="0" y="1199648"/>
                    <a:pt x="0" y="1080317"/>
                  </a:cubicBezTo>
                  <a:lnTo>
                    <a:pt x="0" y="216068"/>
                  </a:lnTo>
                  <a:close/>
                </a:path>
              </a:pathLst>
            </a:custGeom>
            <a:solidFill>
              <a:srgbClr val="00495E"/>
            </a:solidFill>
            <a:ln>
              <a:solidFill>
                <a:srgbClr val="00495E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9964" tIns="116624" rIns="169964" bIns="11662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solidFill>
                    <a:srgbClr val="9EE3F7"/>
                  </a:solidFill>
                </a:rPr>
                <a:t>Grow Digital Presence</a:t>
              </a:r>
            </a:p>
          </p:txBody>
        </p:sp>
      </p:grpSp>
      <p:pic>
        <p:nvPicPr>
          <p:cNvPr id="1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1024E-F4E6-4BE2-A564-2F2A92D93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7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Marketing objectives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E3FB0F-4719-4B0A-82D5-D2C74A52E5D7}"/>
              </a:ext>
            </a:extLst>
          </p:cNvPr>
          <p:cNvGrpSpPr/>
          <p:nvPr/>
        </p:nvGrpSpPr>
        <p:grpSpPr>
          <a:xfrm>
            <a:off x="1023938" y="2287964"/>
            <a:ext cx="9720261" cy="1296385"/>
            <a:chOff x="1023938" y="2287964"/>
            <a:chExt cx="9720261" cy="129638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35A901-CD1F-4654-B0B0-2CA96DA5BEF7}"/>
                </a:ext>
              </a:extLst>
            </p:cNvPr>
            <p:cNvSpPr/>
            <p:nvPr/>
          </p:nvSpPr>
          <p:spPr>
            <a:xfrm>
              <a:off x="4523231" y="2417603"/>
              <a:ext cx="6220968" cy="1037109"/>
            </a:xfrm>
            <a:custGeom>
              <a:avLst/>
              <a:gdLst>
                <a:gd name="connsiteX0" fmla="*/ 172855 w 1037108"/>
                <a:gd name="connsiteY0" fmla="*/ 0 h 6220967"/>
                <a:gd name="connsiteX1" fmla="*/ 864253 w 1037108"/>
                <a:gd name="connsiteY1" fmla="*/ 0 h 6220967"/>
                <a:gd name="connsiteX2" fmla="*/ 1037108 w 1037108"/>
                <a:gd name="connsiteY2" fmla="*/ 172855 h 6220967"/>
                <a:gd name="connsiteX3" fmla="*/ 1037108 w 1037108"/>
                <a:gd name="connsiteY3" fmla="*/ 6220967 h 6220967"/>
                <a:gd name="connsiteX4" fmla="*/ 1037108 w 1037108"/>
                <a:gd name="connsiteY4" fmla="*/ 6220967 h 6220967"/>
                <a:gd name="connsiteX5" fmla="*/ 0 w 1037108"/>
                <a:gd name="connsiteY5" fmla="*/ 6220967 h 6220967"/>
                <a:gd name="connsiteX6" fmla="*/ 0 w 1037108"/>
                <a:gd name="connsiteY6" fmla="*/ 6220967 h 6220967"/>
                <a:gd name="connsiteX7" fmla="*/ 0 w 1037108"/>
                <a:gd name="connsiteY7" fmla="*/ 172855 h 6220967"/>
                <a:gd name="connsiteX8" fmla="*/ 172855 w 1037108"/>
                <a:gd name="connsiteY8" fmla="*/ 0 h 62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108" h="6220967">
                  <a:moveTo>
                    <a:pt x="1037108" y="1036852"/>
                  </a:moveTo>
                  <a:lnTo>
                    <a:pt x="1037108" y="5184115"/>
                  </a:lnTo>
                  <a:cubicBezTo>
                    <a:pt x="1037108" y="5756750"/>
                    <a:pt x="1024206" y="6220964"/>
                    <a:pt x="1008291" y="6220964"/>
                  </a:cubicBezTo>
                  <a:lnTo>
                    <a:pt x="0" y="6220964"/>
                  </a:lnTo>
                  <a:lnTo>
                    <a:pt x="0" y="622096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08291" y="3"/>
                  </a:lnTo>
                  <a:cubicBezTo>
                    <a:pt x="1024206" y="3"/>
                    <a:pt x="1037108" y="464217"/>
                    <a:pt x="1037108" y="1036852"/>
                  </a:cubicBezTo>
                  <a:close/>
                </a:path>
              </a:pathLst>
            </a:custGeom>
            <a:noFill/>
            <a:ln>
              <a:solidFill>
                <a:srgbClr val="00495E">
                  <a:alpha val="90000"/>
                </a:srgb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1" tIns="79202" rIns="107777" bIns="79203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500" kern="1200">
                  <a:solidFill>
                    <a:srgbClr val="00495E"/>
                  </a:solidFill>
                </a:rPr>
                <a:t>Acquire at least 100 return business customers in the first year through rewards program or mobile application. 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500" kern="1200">
                  <a:solidFill>
                    <a:srgbClr val="00495E"/>
                  </a:solidFill>
                </a:rPr>
                <a:t>Stress high quality service that puts customers’ needs and opinions first.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500" kern="1200">
                  <a:solidFill>
                    <a:srgbClr val="00495E"/>
                  </a:solidFill>
                </a:rPr>
                <a:t>Specific targeting  for promotions and discounts based on prior purchases. 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5A206B-F6EE-4091-BDC2-FDEE9040A042}"/>
                </a:ext>
              </a:extLst>
            </p:cNvPr>
            <p:cNvSpPr/>
            <p:nvPr/>
          </p:nvSpPr>
          <p:spPr>
            <a:xfrm>
              <a:off x="1023938" y="2287964"/>
              <a:ext cx="3499294" cy="1296385"/>
            </a:xfrm>
            <a:custGeom>
              <a:avLst/>
              <a:gdLst>
                <a:gd name="connsiteX0" fmla="*/ 0 w 3499294"/>
                <a:gd name="connsiteY0" fmla="*/ 216068 h 1296385"/>
                <a:gd name="connsiteX1" fmla="*/ 216068 w 3499294"/>
                <a:gd name="connsiteY1" fmla="*/ 0 h 1296385"/>
                <a:gd name="connsiteX2" fmla="*/ 3283226 w 3499294"/>
                <a:gd name="connsiteY2" fmla="*/ 0 h 1296385"/>
                <a:gd name="connsiteX3" fmla="*/ 3499294 w 3499294"/>
                <a:gd name="connsiteY3" fmla="*/ 216068 h 1296385"/>
                <a:gd name="connsiteX4" fmla="*/ 3499294 w 3499294"/>
                <a:gd name="connsiteY4" fmla="*/ 1080317 h 1296385"/>
                <a:gd name="connsiteX5" fmla="*/ 3283226 w 3499294"/>
                <a:gd name="connsiteY5" fmla="*/ 1296385 h 1296385"/>
                <a:gd name="connsiteX6" fmla="*/ 216068 w 3499294"/>
                <a:gd name="connsiteY6" fmla="*/ 1296385 h 1296385"/>
                <a:gd name="connsiteX7" fmla="*/ 0 w 3499294"/>
                <a:gd name="connsiteY7" fmla="*/ 1080317 h 1296385"/>
                <a:gd name="connsiteX8" fmla="*/ 0 w 3499294"/>
                <a:gd name="connsiteY8" fmla="*/ 216068 h 12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9294" h="1296385">
                  <a:moveTo>
                    <a:pt x="0" y="216068"/>
                  </a:moveTo>
                  <a:cubicBezTo>
                    <a:pt x="0" y="96737"/>
                    <a:pt x="96737" y="0"/>
                    <a:pt x="216068" y="0"/>
                  </a:cubicBezTo>
                  <a:lnTo>
                    <a:pt x="3283226" y="0"/>
                  </a:lnTo>
                  <a:cubicBezTo>
                    <a:pt x="3402557" y="0"/>
                    <a:pt x="3499294" y="96737"/>
                    <a:pt x="3499294" y="216068"/>
                  </a:cubicBezTo>
                  <a:lnTo>
                    <a:pt x="3499294" y="1080317"/>
                  </a:lnTo>
                  <a:cubicBezTo>
                    <a:pt x="3499294" y="1199648"/>
                    <a:pt x="3402557" y="1296385"/>
                    <a:pt x="3283226" y="1296385"/>
                  </a:cubicBezTo>
                  <a:lnTo>
                    <a:pt x="216068" y="1296385"/>
                  </a:lnTo>
                  <a:cubicBezTo>
                    <a:pt x="96737" y="1296385"/>
                    <a:pt x="0" y="1199648"/>
                    <a:pt x="0" y="1080317"/>
                  </a:cubicBezTo>
                  <a:lnTo>
                    <a:pt x="0" y="216068"/>
                  </a:lnTo>
                  <a:close/>
                </a:path>
              </a:pathLst>
            </a:custGeom>
            <a:solidFill>
              <a:srgbClr val="00495E"/>
            </a:solidFill>
            <a:ln>
              <a:solidFill>
                <a:srgbClr val="00495E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394" tIns="122339" rIns="181394" bIns="122339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>
                  <a:solidFill>
                    <a:srgbClr val="9EE3F7"/>
                  </a:solidFill>
                </a:rPr>
                <a:t>Develop Brand Loyalty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8B421-40B1-4CFA-9CCF-EEE7A47C7B35}"/>
              </a:ext>
            </a:extLst>
          </p:cNvPr>
          <p:cNvGrpSpPr/>
          <p:nvPr/>
        </p:nvGrpSpPr>
        <p:grpSpPr>
          <a:xfrm>
            <a:off x="1023938" y="3649169"/>
            <a:ext cx="9720261" cy="1296385"/>
            <a:chOff x="1023938" y="3649169"/>
            <a:chExt cx="9720261" cy="12963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616E509-1DAF-4651-A80D-5F0E2997961D}"/>
                </a:ext>
              </a:extLst>
            </p:cNvPr>
            <p:cNvSpPr/>
            <p:nvPr/>
          </p:nvSpPr>
          <p:spPr>
            <a:xfrm>
              <a:off x="4523231" y="3778808"/>
              <a:ext cx="6220968" cy="1037109"/>
            </a:xfrm>
            <a:custGeom>
              <a:avLst/>
              <a:gdLst>
                <a:gd name="connsiteX0" fmla="*/ 172855 w 1037108"/>
                <a:gd name="connsiteY0" fmla="*/ 0 h 6220967"/>
                <a:gd name="connsiteX1" fmla="*/ 864253 w 1037108"/>
                <a:gd name="connsiteY1" fmla="*/ 0 h 6220967"/>
                <a:gd name="connsiteX2" fmla="*/ 1037108 w 1037108"/>
                <a:gd name="connsiteY2" fmla="*/ 172855 h 6220967"/>
                <a:gd name="connsiteX3" fmla="*/ 1037108 w 1037108"/>
                <a:gd name="connsiteY3" fmla="*/ 6220967 h 6220967"/>
                <a:gd name="connsiteX4" fmla="*/ 1037108 w 1037108"/>
                <a:gd name="connsiteY4" fmla="*/ 6220967 h 6220967"/>
                <a:gd name="connsiteX5" fmla="*/ 0 w 1037108"/>
                <a:gd name="connsiteY5" fmla="*/ 6220967 h 6220967"/>
                <a:gd name="connsiteX6" fmla="*/ 0 w 1037108"/>
                <a:gd name="connsiteY6" fmla="*/ 6220967 h 6220967"/>
                <a:gd name="connsiteX7" fmla="*/ 0 w 1037108"/>
                <a:gd name="connsiteY7" fmla="*/ 172855 h 6220967"/>
                <a:gd name="connsiteX8" fmla="*/ 172855 w 1037108"/>
                <a:gd name="connsiteY8" fmla="*/ 0 h 62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108" h="6220967">
                  <a:moveTo>
                    <a:pt x="1037108" y="1036852"/>
                  </a:moveTo>
                  <a:lnTo>
                    <a:pt x="1037108" y="5184115"/>
                  </a:lnTo>
                  <a:cubicBezTo>
                    <a:pt x="1037108" y="5756750"/>
                    <a:pt x="1024206" y="6220964"/>
                    <a:pt x="1008291" y="6220964"/>
                  </a:cubicBezTo>
                  <a:lnTo>
                    <a:pt x="0" y="6220964"/>
                  </a:lnTo>
                  <a:lnTo>
                    <a:pt x="0" y="622096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08291" y="3"/>
                  </a:lnTo>
                  <a:cubicBezTo>
                    <a:pt x="1024206" y="3"/>
                    <a:pt x="1037108" y="464217"/>
                    <a:pt x="1037108" y="1036852"/>
                  </a:cubicBezTo>
                  <a:close/>
                </a:path>
              </a:pathLst>
            </a:custGeom>
            <a:noFill/>
            <a:ln>
              <a:solidFill>
                <a:srgbClr val="00495E">
                  <a:alpha val="90000"/>
                </a:srgb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1" tIns="79202" rIns="107777" bIns="79203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500" kern="1200">
                  <a:solidFill>
                    <a:srgbClr val="00495E"/>
                  </a:solidFill>
                </a:rPr>
                <a:t>Introduce at least two new automobile services; oil changes, windshield repair. 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500" kern="1200">
                  <a:solidFill>
                    <a:srgbClr val="00495E"/>
                  </a:solidFill>
                </a:rPr>
                <a:t>Future expansion of our service line to better serve the needs of our customers. 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CB9E8F-1BBE-4C9B-AEF5-DFEFEC6A1010}"/>
                </a:ext>
              </a:extLst>
            </p:cNvPr>
            <p:cNvSpPr/>
            <p:nvPr/>
          </p:nvSpPr>
          <p:spPr>
            <a:xfrm>
              <a:off x="1023938" y="3649169"/>
              <a:ext cx="3499294" cy="1296385"/>
            </a:xfrm>
            <a:custGeom>
              <a:avLst/>
              <a:gdLst>
                <a:gd name="connsiteX0" fmla="*/ 0 w 3499294"/>
                <a:gd name="connsiteY0" fmla="*/ 216068 h 1296385"/>
                <a:gd name="connsiteX1" fmla="*/ 216068 w 3499294"/>
                <a:gd name="connsiteY1" fmla="*/ 0 h 1296385"/>
                <a:gd name="connsiteX2" fmla="*/ 3283226 w 3499294"/>
                <a:gd name="connsiteY2" fmla="*/ 0 h 1296385"/>
                <a:gd name="connsiteX3" fmla="*/ 3499294 w 3499294"/>
                <a:gd name="connsiteY3" fmla="*/ 216068 h 1296385"/>
                <a:gd name="connsiteX4" fmla="*/ 3499294 w 3499294"/>
                <a:gd name="connsiteY4" fmla="*/ 1080317 h 1296385"/>
                <a:gd name="connsiteX5" fmla="*/ 3283226 w 3499294"/>
                <a:gd name="connsiteY5" fmla="*/ 1296385 h 1296385"/>
                <a:gd name="connsiteX6" fmla="*/ 216068 w 3499294"/>
                <a:gd name="connsiteY6" fmla="*/ 1296385 h 1296385"/>
                <a:gd name="connsiteX7" fmla="*/ 0 w 3499294"/>
                <a:gd name="connsiteY7" fmla="*/ 1080317 h 1296385"/>
                <a:gd name="connsiteX8" fmla="*/ 0 w 3499294"/>
                <a:gd name="connsiteY8" fmla="*/ 216068 h 12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9294" h="1296385">
                  <a:moveTo>
                    <a:pt x="0" y="216068"/>
                  </a:moveTo>
                  <a:cubicBezTo>
                    <a:pt x="0" y="96737"/>
                    <a:pt x="96737" y="0"/>
                    <a:pt x="216068" y="0"/>
                  </a:cubicBezTo>
                  <a:lnTo>
                    <a:pt x="3283226" y="0"/>
                  </a:lnTo>
                  <a:cubicBezTo>
                    <a:pt x="3402557" y="0"/>
                    <a:pt x="3499294" y="96737"/>
                    <a:pt x="3499294" y="216068"/>
                  </a:cubicBezTo>
                  <a:lnTo>
                    <a:pt x="3499294" y="1080317"/>
                  </a:lnTo>
                  <a:cubicBezTo>
                    <a:pt x="3499294" y="1199648"/>
                    <a:pt x="3402557" y="1296385"/>
                    <a:pt x="3283226" y="1296385"/>
                  </a:cubicBezTo>
                  <a:lnTo>
                    <a:pt x="216068" y="1296385"/>
                  </a:lnTo>
                  <a:cubicBezTo>
                    <a:pt x="96737" y="1296385"/>
                    <a:pt x="0" y="1199648"/>
                    <a:pt x="0" y="1080317"/>
                  </a:cubicBezTo>
                  <a:lnTo>
                    <a:pt x="0" y="216068"/>
                  </a:lnTo>
                  <a:close/>
                </a:path>
              </a:pathLst>
            </a:custGeom>
            <a:solidFill>
              <a:srgbClr val="0049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394" tIns="122339" rIns="181394" bIns="122339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>
                  <a:solidFill>
                    <a:srgbClr val="9EE3F7"/>
                  </a:solidFill>
                </a:rPr>
                <a:t>Launch New Products &amp; Services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E0C028-6DA9-4991-BC5A-72978B23799B}"/>
              </a:ext>
            </a:extLst>
          </p:cNvPr>
          <p:cNvGrpSpPr/>
          <p:nvPr/>
        </p:nvGrpSpPr>
        <p:grpSpPr>
          <a:xfrm>
            <a:off x="1023938" y="5010374"/>
            <a:ext cx="9720261" cy="1296385"/>
            <a:chOff x="1023938" y="5010374"/>
            <a:chExt cx="9720261" cy="129638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3F2FBEE-C369-429C-B115-7E03513161F0}"/>
                </a:ext>
              </a:extLst>
            </p:cNvPr>
            <p:cNvSpPr/>
            <p:nvPr/>
          </p:nvSpPr>
          <p:spPr>
            <a:xfrm>
              <a:off x="4523231" y="5140012"/>
              <a:ext cx="6220968" cy="1037109"/>
            </a:xfrm>
            <a:custGeom>
              <a:avLst/>
              <a:gdLst>
                <a:gd name="connsiteX0" fmla="*/ 172855 w 1037108"/>
                <a:gd name="connsiteY0" fmla="*/ 0 h 6220967"/>
                <a:gd name="connsiteX1" fmla="*/ 864253 w 1037108"/>
                <a:gd name="connsiteY1" fmla="*/ 0 h 6220967"/>
                <a:gd name="connsiteX2" fmla="*/ 1037108 w 1037108"/>
                <a:gd name="connsiteY2" fmla="*/ 172855 h 6220967"/>
                <a:gd name="connsiteX3" fmla="*/ 1037108 w 1037108"/>
                <a:gd name="connsiteY3" fmla="*/ 6220967 h 6220967"/>
                <a:gd name="connsiteX4" fmla="*/ 1037108 w 1037108"/>
                <a:gd name="connsiteY4" fmla="*/ 6220967 h 6220967"/>
                <a:gd name="connsiteX5" fmla="*/ 0 w 1037108"/>
                <a:gd name="connsiteY5" fmla="*/ 6220967 h 6220967"/>
                <a:gd name="connsiteX6" fmla="*/ 0 w 1037108"/>
                <a:gd name="connsiteY6" fmla="*/ 6220967 h 6220967"/>
                <a:gd name="connsiteX7" fmla="*/ 0 w 1037108"/>
                <a:gd name="connsiteY7" fmla="*/ 172855 h 6220967"/>
                <a:gd name="connsiteX8" fmla="*/ 172855 w 1037108"/>
                <a:gd name="connsiteY8" fmla="*/ 0 h 62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108" h="6220967">
                  <a:moveTo>
                    <a:pt x="1037108" y="1036852"/>
                  </a:moveTo>
                  <a:lnTo>
                    <a:pt x="1037108" y="5184115"/>
                  </a:lnTo>
                  <a:cubicBezTo>
                    <a:pt x="1037108" y="5756750"/>
                    <a:pt x="1024206" y="6220964"/>
                    <a:pt x="1008291" y="6220964"/>
                  </a:cubicBezTo>
                  <a:lnTo>
                    <a:pt x="0" y="6220964"/>
                  </a:lnTo>
                  <a:lnTo>
                    <a:pt x="0" y="622096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08291" y="3"/>
                  </a:lnTo>
                  <a:cubicBezTo>
                    <a:pt x="1024206" y="3"/>
                    <a:pt x="1037108" y="464217"/>
                    <a:pt x="1037108" y="1036852"/>
                  </a:cubicBezTo>
                  <a:close/>
                </a:path>
              </a:pathLst>
            </a:custGeom>
            <a:noFill/>
            <a:ln>
              <a:solidFill>
                <a:srgbClr val="00495E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1" tIns="79203" rIns="107777" bIns="79202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500" kern="1200">
                  <a:solidFill>
                    <a:srgbClr val="00495E"/>
                  </a:solidFill>
                </a:rPr>
                <a:t>Earn a competitive market share with other car cleaning services within the first two years. 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500" kern="1200">
                  <a:solidFill>
                    <a:srgbClr val="00495E"/>
                  </a:solidFill>
                </a:rPr>
                <a:t>Leverage successful sales data to expand and eclipse top competitors in the first five years. 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E72859-D39F-4F36-BB58-8B70785AB29C}"/>
                </a:ext>
              </a:extLst>
            </p:cNvPr>
            <p:cNvSpPr/>
            <p:nvPr/>
          </p:nvSpPr>
          <p:spPr>
            <a:xfrm>
              <a:off x="1023938" y="5010374"/>
              <a:ext cx="3499294" cy="1296385"/>
            </a:xfrm>
            <a:custGeom>
              <a:avLst/>
              <a:gdLst>
                <a:gd name="connsiteX0" fmla="*/ 0 w 3499294"/>
                <a:gd name="connsiteY0" fmla="*/ 216068 h 1296385"/>
                <a:gd name="connsiteX1" fmla="*/ 216068 w 3499294"/>
                <a:gd name="connsiteY1" fmla="*/ 0 h 1296385"/>
                <a:gd name="connsiteX2" fmla="*/ 3283226 w 3499294"/>
                <a:gd name="connsiteY2" fmla="*/ 0 h 1296385"/>
                <a:gd name="connsiteX3" fmla="*/ 3499294 w 3499294"/>
                <a:gd name="connsiteY3" fmla="*/ 216068 h 1296385"/>
                <a:gd name="connsiteX4" fmla="*/ 3499294 w 3499294"/>
                <a:gd name="connsiteY4" fmla="*/ 1080317 h 1296385"/>
                <a:gd name="connsiteX5" fmla="*/ 3283226 w 3499294"/>
                <a:gd name="connsiteY5" fmla="*/ 1296385 h 1296385"/>
                <a:gd name="connsiteX6" fmla="*/ 216068 w 3499294"/>
                <a:gd name="connsiteY6" fmla="*/ 1296385 h 1296385"/>
                <a:gd name="connsiteX7" fmla="*/ 0 w 3499294"/>
                <a:gd name="connsiteY7" fmla="*/ 1080317 h 1296385"/>
                <a:gd name="connsiteX8" fmla="*/ 0 w 3499294"/>
                <a:gd name="connsiteY8" fmla="*/ 216068 h 12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9294" h="1296385">
                  <a:moveTo>
                    <a:pt x="0" y="216068"/>
                  </a:moveTo>
                  <a:cubicBezTo>
                    <a:pt x="0" y="96737"/>
                    <a:pt x="96737" y="0"/>
                    <a:pt x="216068" y="0"/>
                  </a:cubicBezTo>
                  <a:lnTo>
                    <a:pt x="3283226" y="0"/>
                  </a:lnTo>
                  <a:cubicBezTo>
                    <a:pt x="3402557" y="0"/>
                    <a:pt x="3499294" y="96737"/>
                    <a:pt x="3499294" y="216068"/>
                  </a:cubicBezTo>
                  <a:lnTo>
                    <a:pt x="3499294" y="1080317"/>
                  </a:lnTo>
                  <a:cubicBezTo>
                    <a:pt x="3499294" y="1199648"/>
                    <a:pt x="3402557" y="1296385"/>
                    <a:pt x="3283226" y="1296385"/>
                  </a:cubicBezTo>
                  <a:lnTo>
                    <a:pt x="216068" y="1296385"/>
                  </a:lnTo>
                  <a:cubicBezTo>
                    <a:pt x="96737" y="1296385"/>
                    <a:pt x="0" y="1199648"/>
                    <a:pt x="0" y="1080317"/>
                  </a:cubicBezTo>
                  <a:lnTo>
                    <a:pt x="0" y="216068"/>
                  </a:lnTo>
                  <a:close/>
                </a:path>
              </a:pathLst>
            </a:custGeom>
            <a:solidFill>
              <a:srgbClr val="00495E"/>
            </a:solidFill>
            <a:ln>
              <a:solidFill>
                <a:srgbClr val="00495E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394" tIns="122339" rIns="181394" bIns="122339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>
                  <a:solidFill>
                    <a:srgbClr val="9EE3F7"/>
                  </a:solidFill>
                </a:rPr>
                <a:t>Build Industry Authority</a:t>
              </a:r>
            </a:p>
          </p:txBody>
        </p:sp>
      </p:grpSp>
      <p:pic>
        <p:nvPicPr>
          <p:cNvPr id="17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5856A1-50E6-4A8D-B087-252CFAFD6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06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Target Markets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7B3E59-A5AD-46A2-8557-B612D321C3BB}"/>
              </a:ext>
            </a:extLst>
          </p:cNvPr>
          <p:cNvGrpSpPr/>
          <p:nvPr/>
        </p:nvGrpSpPr>
        <p:grpSpPr>
          <a:xfrm>
            <a:off x="1026281" y="2286000"/>
            <a:ext cx="2299544" cy="4022725"/>
            <a:chOff x="1026281" y="2286000"/>
            <a:chExt cx="2299544" cy="40227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610102-2803-41AE-A6AB-A1E213F3CB39}"/>
                </a:ext>
              </a:extLst>
            </p:cNvPr>
            <p:cNvSpPr/>
            <p:nvPr/>
          </p:nvSpPr>
          <p:spPr>
            <a:xfrm>
              <a:off x="1026281" y="2286000"/>
              <a:ext cx="2299544" cy="4022725"/>
            </a:xfrm>
            <a:custGeom>
              <a:avLst/>
              <a:gdLst>
                <a:gd name="connsiteX0" fmla="*/ 0 w 2299544"/>
                <a:gd name="connsiteY0" fmla="*/ 229954 h 4022725"/>
                <a:gd name="connsiteX1" fmla="*/ 229954 w 2299544"/>
                <a:gd name="connsiteY1" fmla="*/ 0 h 4022725"/>
                <a:gd name="connsiteX2" fmla="*/ 2069590 w 2299544"/>
                <a:gd name="connsiteY2" fmla="*/ 0 h 4022725"/>
                <a:gd name="connsiteX3" fmla="*/ 2299544 w 2299544"/>
                <a:gd name="connsiteY3" fmla="*/ 229954 h 4022725"/>
                <a:gd name="connsiteX4" fmla="*/ 2299544 w 2299544"/>
                <a:gd name="connsiteY4" fmla="*/ 3792771 h 4022725"/>
                <a:gd name="connsiteX5" fmla="*/ 2069590 w 2299544"/>
                <a:gd name="connsiteY5" fmla="*/ 4022725 h 4022725"/>
                <a:gd name="connsiteX6" fmla="*/ 229954 w 2299544"/>
                <a:gd name="connsiteY6" fmla="*/ 4022725 h 4022725"/>
                <a:gd name="connsiteX7" fmla="*/ 0 w 2299544"/>
                <a:gd name="connsiteY7" fmla="*/ 3792771 h 4022725"/>
                <a:gd name="connsiteX8" fmla="*/ 0 w 2299544"/>
                <a:gd name="connsiteY8" fmla="*/ 229954 h 402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9544" h="4022725">
                  <a:moveTo>
                    <a:pt x="0" y="229954"/>
                  </a:moveTo>
                  <a:cubicBezTo>
                    <a:pt x="0" y="102954"/>
                    <a:pt x="102954" y="0"/>
                    <a:pt x="229954" y="0"/>
                  </a:cubicBezTo>
                  <a:lnTo>
                    <a:pt x="2069590" y="0"/>
                  </a:lnTo>
                  <a:cubicBezTo>
                    <a:pt x="2196590" y="0"/>
                    <a:pt x="2299544" y="102954"/>
                    <a:pt x="2299544" y="229954"/>
                  </a:cubicBezTo>
                  <a:lnTo>
                    <a:pt x="2299544" y="3792771"/>
                  </a:lnTo>
                  <a:cubicBezTo>
                    <a:pt x="2299544" y="3919771"/>
                    <a:pt x="2196590" y="4022725"/>
                    <a:pt x="2069590" y="4022725"/>
                  </a:cubicBezTo>
                  <a:lnTo>
                    <a:pt x="229954" y="4022725"/>
                  </a:lnTo>
                  <a:cubicBezTo>
                    <a:pt x="102954" y="4022725"/>
                    <a:pt x="0" y="3919771"/>
                    <a:pt x="0" y="3792771"/>
                  </a:cubicBezTo>
                  <a:lnTo>
                    <a:pt x="0" y="229954"/>
                  </a:lnTo>
                  <a:close/>
                </a:path>
              </a:pathLst>
            </a:custGeom>
            <a:noFill/>
            <a:ln>
              <a:solidFill>
                <a:srgbClr val="00495E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2941638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>
                  <a:solidFill>
                    <a:srgbClr val="00495E"/>
                  </a:solidFill>
                  <a:latin typeface="+mj-lt"/>
                </a:rPr>
                <a:t>DEMOGRAPHIC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2F5E7E-46CC-425C-8A8D-26AB273771B5}"/>
                </a:ext>
              </a:extLst>
            </p:cNvPr>
            <p:cNvSpPr/>
            <p:nvPr/>
          </p:nvSpPr>
          <p:spPr>
            <a:xfrm>
              <a:off x="1256235" y="3493996"/>
              <a:ext cx="1839635" cy="1212906"/>
            </a:xfrm>
            <a:custGeom>
              <a:avLst/>
              <a:gdLst>
                <a:gd name="connsiteX0" fmla="*/ 0 w 1839635"/>
                <a:gd name="connsiteY0" fmla="*/ 121291 h 1212906"/>
                <a:gd name="connsiteX1" fmla="*/ 121291 w 1839635"/>
                <a:gd name="connsiteY1" fmla="*/ 0 h 1212906"/>
                <a:gd name="connsiteX2" fmla="*/ 1718344 w 1839635"/>
                <a:gd name="connsiteY2" fmla="*/ 0 h 1212906"/>
                <a:gd name="connsiteX3" fmla="*/ 1839635 w 1839635"/>
                <a:gd name="connsiteY3" fmla="*/ 121291 h 1212906"/>
                <a:gd name="connsiteX4" fmla="*/ 1839635 w 1839635"/>
                <a:gd name="connsiteY4" fmla="*/ 1091615 h 1212906"/>
                <a:gd name="connsiteX5" fmla="*/ 1718344 w 1839635"/>
                <a:gd name="connsiteY5" fmla="*/ 1212906 h 1212906"/>
                <a:gd name="connsiteX6" fmla="*/ 121291 w 1839635"/>
                <a:gd name="connsiteY6" fmla="*/ 1212906 h 1212906"/>
                <a:gd name="connsiteX7" fmla="*/ 0 w 1839635"/>
                <a:gd name="connsiteY7" fmla="*/ 1091615 h 1212906"/>
                <a:gd name="connsiteX8" fmla="*/ 0 w 1839635"/>
                <a:gd name="connsiteY8" fmla="*/ 121291 h 121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35" h="1212906">
                  <a:moveTo>
                    <a:pt x="0" y="121291"/>
                  </a:moveTo>
                  <a:cubicBezTo>
                    <a:pt x="0" y="54304"/>
                    <a:pt x="54304" y="0"/>
                    <a:pt x="121291" y="0"/>
                  </a:cubicBezTo>
                  <a:lnTo>
                    <a:pt x="1718344" y="0"/>
                  </a:lnTo>
                  <a:cubicBezTo>
                    <a:pt x="1785331" y="0"/>
                    <a:pt x="1839635" y="54304"/>
                    <a:pt x="1839635" y="121291"/>
                  </a:cubicBezTo>
                  <a:lnTo>
                    <a:pt x="1839635" y="1091615"/>
                  </a:lnTo>
                  <a:cubicBezTo>
                    <a:pt x="1839635" y="1158602"/>
                    <a:pt x="1785331" y="1212906"/>
                    <a:pt x="1718344" y="1212906"/>
                  </a:cubicBezTo>
                  <a:lnTo>
                    <a:pt x="121291" y="1212906"/>
                  </a:lnTo>
                  <a:cubicBezTo>
                    <a:pt x="54304" y="1212906"/>
                    <a:pt x="0" y="1158602"/>
                    <a:pt x="0" y="1091615"/>
                  </a:cubicBezTo>
                  <a:lnTo>
                    <a:pt x="0" y="121291"/>
                  </a:lnTo>
                  <a:close/>
                </a:path>
              </a:pathLst>
            </a:custGeom>
            <a:solidFill>
              <a:srgbClr val="00495E"/>
            </a:solidFill>
            <a:ln>
              <a:solidFill>
                <a:srgbClr val="00495E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705" tIns="67910" rIns="78705" bIns="6791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>
                  <a:solidFill>
                    <a:srgbClr val="9EE3F7"/>
                  </a:solidFill>
                </a:rPr>
                <a:t>18-30</a:t>
              </a:r>
              <a:r>
                <a:rPr lang="en-US" sz="1700" kern="1200" baseline="0">
                  <a:solidFill>
                    <a:srgbClr val="9EE3F7"/>
                  </a:solidFill>
                </a:rPr>
                <a:t> years old students and blue-collar workers use more self-service facilities.</a:t>
              </a:r>
              <a:endParaRPr lang="en-US" sz="1700" kern="1200">
                <a:solidFill>
                  <a:srgbClr val="9EE3F7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410183-D3A9-4B3D-944F-D5CB5CCCD599}"/>
                </a:ext>
              </a:extLst>
            </p:cNvPr>
            <p:cNvSpPr/>
            <p:nvPr/>
          </p:nvSpPr>
          <p:spPr>
            <a:xfrm>
              <a:off x="1256235" y="4893503"/>
              <a:ext cx="1839635" cy="1212906"/>
            </a:xfrm>
            <a:custGeom>
              <a:avLst/>
              <a:gdLst>
                <a:gd name="connsiteX0" fmla="*/ 0 w 1839635"/>
                <a:gd name="connsiteY0" fmla="*/ 121291 h 1212906"/>
                <a:gd name="connsiteX1" fmla="*/ 121291 w 1839635"/>
                <a:gd name="connsiteY1" fmla="*/ 0 h 1212906"/>
                <a:gd name="connsiteX2" fmla="*/ 1718344 w 1839635"/>
                <a:gd name="connsiteY2" fmla="*/ 0 h 1212906"/>
                <a:gd name="connsiteX3" fmla="*/ 1839635 w 1839635"/>
                <a:gd name="connsiteY3" fmla="*/ 121291 h 1212906"/>
                <a:gd name="connsiteX4" fmla="*/ 1839635 w 1839635"/>
                <a:gd name="connsiteY4" fmla="*/ 1091615 h 1212906"/>
                <a:gd name="connsiteX5" fmla="*/ 1718344 w 1839635"/>
                <a:gd name="connsiteY5" fmla="*/ 1212906 h 1212906"/>
                <a:gd name="connsiteX6" fmla="*/ 121291 w 1839635"/>
                <a:gd name="connsiteY6" fmla="*/ 1212906 h 1212906"/>
                <a:gd name="connsiteX7" fmla="*/ 0 w 1839635"/>
                <a:gd name="connsiteY7" fmla="*/ 1091615 h 1212906"/>
                <a:gd name="connsiteX8" fmla="*/ 0 w 1839635"/>
                <a:gd name="connsiteY8" fmla="*/ 121291 h 121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35" h="1212906">
                  <a:moveTo>
                    <a:pt x="0" y="121291"/>
                  </a:moveTo>
                  <a:cubicBezTo>
                    <a:pt x="0" y="54304"/>
                    <a:pt x="54304" y="0"/>
                    <a:pt x="121291" y="0"/>
                  </a:cubicBezTo>
                  <a:lnTo>
                    <a:pt x="1718344" y="0"/>
                  </a:lnTo>
                  <a:cubicBezTo>
                    <a:pt x="1785331" y="0"/>
                    <a:pt x="1839635" y="54304"/>
                    <a:pt x="1839635" y="121291"/>
                  </a:cubicBezTo>
                  <a:lnTo>
                    <a:pt x="1839635" y="1091615"/>
                  </a:lnTo>
                  <a:cubicBezTo>
                    <a:pt x="1839635" y="1158602"/>
                    <a:pt x="1785331" y="1212906"/>
                    <a:pt x="1718344" y="1212906"/>
                  </a:cubicBezTo>
                  <a:lnTo>
                    <a:pt x="121291" y="1212906"/>
                  </a:lnTo>
                  <a:cubicBezTo>
                    <a:pt x="54304" y="1212906"/>
                    <a:pt x="0" y="1158602"/>
                    <a:pt x="0" y="1091615"/>
                  </a:cubicBezTo>
                  <a:lnTo>
                    <a:pt x="0" y="121291"/>
                  </a:lnTo>
                  <a:close/>
                </a:path>
              </a:pathLst>
            </a:custGeom>
            <a:solidFill>
              <a:srgbClr val="00495E"/>
            </a:solidFill>
            <a:ln>
              <a:solidFill>
                <a:srgbClr val="00495E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705" tIns="67910" rIns="78705" bIns="6791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>
                  <a:solidFill>
                    <a:srgbClr val="9EE3F7"/>
                  </a:solidFill>
                </a:rPr>
                <a:t>High income group of white collar workers who are car owners.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F8E82D-37AD-4734-A019-E955E521C49B}"/>
              </a:ext>
            </a:extLst>
          </p:cNvPr>
          <p:cNvGrpSpPr/>
          <p:nvPr/>
        </p:nvGrpSpPr>
        <p:grpSpPr>
          <a:xfrm>
            <a:off x="3498291" y="2286000"/>
            <a:ext cx="2299544" cy="4022725"/>
            <a:chOff x="3498291" y="2286000"/>
            <a:chExt cx="2299544" cy="402272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894FAFA-3685-449B-B5B8-8208E4BE34CD}"/>
                </a:ext>
              </a:extLst>
            </p:cNvPr>
            <p:cNvSpPr/>
            <p:nvPr/>
          </p:nvSpPr>
          <p:spPr>
            <a:xfrm>
              <a:off x="3498291" y="2286000"/>
              <a:ext cx="2299544" cy="4022725"/>
            </a:xfrm>
            <a:custGeom>
              <a:avLst/>
              <a:gdLst>
                <a:gd name="connsiteX0" fmla="*/ 0 w 2299544"/>
                <a:gd name="connsiteY0" fmla="*/ 229954 h 4022725"/>
                <a:gd name="connsiteX1" fmla="*/ 229954 w 2299544"/>
                <a:gd name="connsiteY1" fmla="*/ 0 h 4022725"/>
                <a:gd name="connsiteX2" fmla="*/ 2069590 w 2299544"/>
                <a:gd name="connsiteY2" fmla="*/ 0 h 4022725"/>
                <a:gd name="connsiteX3" fmla="*/ 2299544 w 2299544"/>
                <a:gd name="connsiteY3" fmla="*/ 229954 h 4022725"/>
                <a:gd name="connsiteX4" fmla="*/ 2299544 w 2299544"/>
                <a:gd name="connsiteY4" fmla="*/ 3792771 h 4022725"/>
                <a:gd name="connsiteX5" fmla="*/ 2069590 w 2299544"/>
                <a:gd name="connsiteY5" fmla="*/ 4022725 h 4022725"/>
                <a:gd name="connsiteX6" fmla="*/ 229954 w 2299544"/>
                <a:gd name="connsiteY6" fmla="*/ 4022725 h 4022725"/>
                <a:gd name="connsiteX7" fmla="*/ 0 w 2299544"/>
                <a:gd name="connsiteY7" fmla="*/ 3792771 h 4022725"/>
                <a:gd name="connsiteX8" fmla="*/ 0 w 2299544"/>
                <a:gd name="connsiteY8" fmla="*/ 229954 h 402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9544" h="4022725">
                  <a:moveTo>
                    <a:pt x="0" y="229954"/>
                  </a:moveTo>
                  <a:cubicBezTo>
                    <a:pt x="0" y="102954"/>
                    <a:pt x="102954" y="0"/>
                    <a:pt x="229954" y="0"/>
                  </a:cubicBezTo>
                  <a:lnTo>
                    <a:pt x="2069590" y="0"/>
                  </a:lnTo>
                  <a:cubicBezTo>
                    <a:pt x="2196590" y="0"/>
                    <a:pt x="2299544" y="102954"/>
                    <a:pt x="2299544" y="229954"/>
                  </a:cubicBezTo>
                  <a:lnTo>
                    <a:pt x="2299544" y="3792771"/>
                  </a:lnTo>
                  <a:cubicBezTo>
                    <a:pt x="2299544" y="3919771"/>
                    <a:pt x="2196590" y="4022725"/>
                    <a:pt x="2069590" y="4022725"/>
                  </a:cubicBezTo>
                  <a:lnTo>
                    <a:pt x="229954" y="4022725"/>
                  </a:lnTo>
                  <a:cubicBezTo>
                    <a:pt x="102954" y="4022725"/>
                    <a:pt x="0" y="3919771"/>
                    <a:pt x="0" y="3792771"/>
                  </a:cubicBezTo>
                  <a:lnTo>
                    <a:pt x="0" y="229954"/>
                  </a:lnTo>
                  <a:close/>
                </a:path>
              </a:pathLst>
            </a:custGeom>
            <a:noFill/>
            <a:ln>
              <a:solidFill>
                <a:srgbClr val="00495E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2941638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>
                  <a:solidFill>
                    <a:srgbClr val="00495E"/>
                  </a:solidFill>
                  <a:latin typeface="+mj-lt"/>
                </a:rPr>
                <a:t>GEOGRAPHIC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1387BB9-B18A-4268-BA0E-8EFB746D129E}"/>
                </a:ext>
              </a:extLst>
            </p:cNvPr>
            <p:cNvSpPr/>
            <p:nvPr/>
          </p:nvSpPr>
          <p:spPr>
            <a:xfrm>
              <a:off x="3728246" y="3493996"/>
              <a:ext cx="1839635" cy="1212906"/>
            </a:xfrm>
            <a:custGeom>
              <a:avLst/>
              <a:gdLst>
                <a:gd name="connsiteX0" fmla="*/ 0 w 1839635"/>
                <a:gd name="connsiteY0" fmla="*/ 121291 h 1212906"/>
                <a:gd name="connsiteX1" fmla="*/ 121291 w 1839635"/>
                <a:gd name="connsiteY1" fmla="*/ 0 h 1212906"/>
                <a:gd name="connsiteX2" fmla="*/ 1718344 w 1839635"/>
                <a:gd name="connsiteY2" fmla="*/ 0 h 1212906"/>
                <a:gd name="connsiteX3" fmla="*/ 1839635 w 1839635"/>
                <a:gd name="connsiteY3" fmla="*/ 121291 h 1212906"/>
                <a:gd name="connsiteX4" fmla="*/ 1839635 w 1839635"/>
                <a:gd name="connsiteY4" fmla="*/ 1091615 h 1212906"/>
                <a:gd name="connsiteX5" fmla="*/ 1718344 w 1839635"/>
                <a:gd name="connsiteY5" fmla="*/ 1212906 h 1212906"/>
                <a:gd name="connsiteX6" fmla="*/ 121291 w 1839635"/>
                <a:gd name="connsiteY6" fmla="*/ 1212906 h 1212906"/>
                <a:gd name="connsiteX7" fmla="*/ 0 w 1839635"/>
                <a:gd name="connsiteY7" fmla="*/ 1091615 h 1212906"/>
                <a:gd name="connsiteX8" fmla="*/ 0 w 1839635"/>
                <a:gd name="connsiteY8" fmla="*/ 121291 h 121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35" h="1212906">
                  <a:moveTo>
                    <a:pt x="0" y="121291"/>
                  </a:moveTo>
                  <a:cubicBezTo>
                    <a:pt x="0" y="54304"/>
                    <a:pt x="54304" y="0"/>
                    <a:pt x="121291" y="0"/>
                  </a:cubicBezTo>
                  <a:lnTo>
                    <a:pt x="1718344" y="0"/>
                  </a:lnTo>
                  <a:cubicBezTo>
                    <a:pt x="1785331" y="0"/>
                    <a:pt x="1839635" y="54304"/>
                    <a:pt x="1839635" y="121291"/>
                  </a:cubicBezTo>
                  <a:lnTo>
                    <a:pt x="1839635" y="1091615"/>
                  </a:lnTo>
                  <a:cubicBezTo>
                    <a:pt x="1839635" y="1158602"/>
                    <a:pt x="1785331" y="1212906"/>
                    <a:pt x="1718344" y="1212906"/>
                  </a:cubicBezTo>
                  <a:lnTo>
                    <a:pt x="121291" y="1212906"/>
                  </a:lnTo>
                  <a:cubicBezTo>
                    <a:pt x="54304" y="1212906"/>
                    <a:pt x="0" y="1158602"/>
                    <a:pt x="0" y="1091615"/>
                  </a:cubicBezTo>
                  <a:lnTo>
                    <a:pt x="0" y="121291"/>
                  </a:lnTo>
                  <a:close/>
                </a:path>
              </a:pathLst>
            </a:custGeom>
            <a:solidFill>
              <a:srgbClr val="00495E"/>
            </a:solidFill>
            <a:ln>
              <a:solidFill>
                <a:srgbClr val="00495E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705" tIns="67910" rIns="78705" bIns="6791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>
                  <a:solidFill>
                    <a:srgbClr val="9EE3F7"/>
                  </a:solidFill>
                </a:rPr>
                <a:t>Dallas is ranked fourth by increase in the number of “Gen Z” renters.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19A93C9-D46A-47A6-AF59-D999F79D2512}"/>
                </a:ext>
              </a:extLst>
            </p:cNvPr>
            <p:cNvSpPr/>
            <p:nvPr/>
          </p:nvSpPr>
          <p:spPr>
            <a:xfrm>
              <a:off x="3728246" y="4893503"/>
              <a:ext cx="1839635" cy="1212906"/>
            </a:xfrm>
            <a:custGeom>
              <a:avLst/>
              <a:gdLst>
                <a:gd name="connsiteX0" fmla="*/ 0 w 1839635"/>
                <a:gd name="connsiteY0" fmla="*/ 121291 h 1212906"/>
                <a:gd name="connsiteX1" fmla="*/ 121291 w 1839635"/>
                <a:gd name="connsiteY1" fmla="*/ 0 h 1212906"/>
                <a:gd name="connsiteX2" fmla="*/ 1718344 w 1839635"/>
                <a:gd name="connsiteY2" fmla="*/ 0 h 1212906"/>
                <a:gd name="connsiteX3" fmla="*/ 1839635 w 1839635"/>
                <a:gd name="connsiteY3" fmla="*/ 121291 h 1212906"/>
                <a:gd name="connsiteX4" fmla="*/ 1839635 w 1839635"/>
                <a:gd name="connsiteY4" fmla="*/ 1091615 h 1212906"/>
                <a:gd name="connsiteX5" fmla="*/ 1718344 w 1839635"/>
                <a:gd name="connsiteY5" fmla="*/ 1212906 h 1212906"/>
                <a:gd name="connsiteX6" fmla="*/ 121291 w 1839635"/>
                <a:gd name="connsiteY6" fmla="*/ 1212906 h 1212906"/>
                <a:gd name="connsiteX7" fmla="*/ 0 w 1839635"/>
                <a:gd name="connsiteY7" fmla="*/ 1091615 h 1212906"/>
                <a:gd name="connsiteX8" fmla="*/ 0 w 1839635"/>
                <a:gd name="connsiteY8" fmla="*/ 121291 h 121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35" h="1212906">
                  <a:moveTo>
                    <a:pt x="0" y="121291"/>
                  </a:moveTo>
                  <a:cubicBezTo>
                    <a:pt x="0" y="54304"/>
                    <a:pt x="54304" y="0"/>
                    <a:pt x="121291" y="0"/>
                  </a:cubicBezTo>
                  <a:lnTo>
                    <a:pt x="1718344" y="0"/>
                  </a:lnTo>
                  <a:cubicBezTo>
                    <a:pt x="1785331" y="0"/>
                    <a:pt x="1839635" y="54304"/>
                    <a:pt x="1839635" y="121291"/>
                  </a:cubicBezTo>
                  <a:lnTo>
                    <a:pt x="1839635" y="1091615"/>
                  </a:lnTo>
                  <a:cubicBezTo>
                    <a:pt x="1839635" y="1158602"/>
                    <a:pt x="1785331" y="1212906"/>
                    <a:pt x="1718344" y="1212906"/>
                  </a:cubicBezTo>
                  <a:lnTo>
                    <a:pt x="121291" y="1212906"/>
                  </a:lnTo>
                  <a:cubicBezTo>
                    <a:pt x="54304" y="1212906"/>
                    <a:pt x="0" y="1158602"/>
                    <a:pt x="0" y="1091615"/>
                  </a:cubicBezTo>
                  <a:lnTo>
                    <a:pt x="0" y="121291"/>
                  </a:lnTo>
                  <a:close/>
                </a:path>
              </a:pathLst>
            </a:custGeom>
            <a:solidFill>
              <a:srgbClr val="00495E"/>
            </a:solidFill>
            <a:ln>
              <a:solidFill>
                <a:srgbClr val="00495E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705" tIns="67910" rIns="78705" bIns="6791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rgbClr val="9EE3F7"/>
                  </a:solidFill>
                </a:rPr>
                <a:t>UTD is 70% “Gen Z” with a blend of “Gen X”.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4021E53-50DF-4FEC-A7C0-2319625756FF}"/>
              </a:ext>
            </a:extLst>
          </p:cNvPr>
          <p:cNvGrpSpPr/>
          <p:nvPr/>
        </p:nvGrpSpPr>
        <p:grpSpPr>
          <a:xfrm>
            <a:off x="5970301" y="2286000"/>
            <a:ext cx="2299544" cy="4022725"/>
            <a:chOff x="5970301" y="2286000"/>
            <a:chExt cx="2299544" cy="402272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1E19AF-42FA-4F1F-9560-86C9A8047CFB}"/>
                </a:ext>
              </a:extLst>
            </p:cNvPr>
            <p:cNvSpPr/>
            <p:nvPr/>
          </p:nvSpPr>
          <p:spPr>
            <a:xfrm>
              <a:off x="5970301" y="2286000"/>
              <a:ext cx="2299544" cy="4022725"/>
            </a:xfrm>
            <a:custGeom>
              <a:avLst/>
              <a:gdLst>
                <a:gd name="connsiteX0" fmla="*/ 0 w 2299544"/>
                <a:gd name="connsiteY0" fmla="*/ 229954 h 4022725"/>
                <a:gd name="connsiteX1" fmla="*/ 229954 w 2299544"/>
                <a:gd name="connsiteY1" fmla="*/ 0 h 4022725"/>
                <a:gd name="connsiteX2" fmla="*/ 2069590 w 2299544"/>
                <a:gd name="connsiteY2" fmla="*/ 0 h 4022725"/>
                <a:gd name="connsiteX3" fmla="*/ 2299544 w 2299544"/>
                <a:gd name="connsiteY3" fmla="*/ 229954 h 4022725"/>
                <a:gd name="connsiteX4" fmla="*/ 2299544 w 2299544"/>
                <a:gd name="connsiteY4" fmla="*/ 3792771 h 4022725"/>
                <a:gd name="connsiteX5" fmla="*/ 2069590 w 2299544"/>
                <a:gd name="connsiteY5" fmla="*/ 4022725 h 4022725"/>
                <a:gd name="connsiteX6" fmla="*/ 229954 w 2299544"/>
                <a:gd name="connsiteY6" fmla="*/ 4022725 h 4022725"/>
                <a:gd name="connsiteX7" fmla="*/ 0 w 2299544"/>
                <a:gd name="connsiteY7" fmla="*/ 3792771 h 4022725"/>
                <a:gd name="connsiteX8" fmla="*/ 0 w 2299544"/>
                <a:gd name="connsiteY8" fmla="*/ 229954 h 402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9544" h="4022725">
                  <a:moveTo>
                    <a:pt x="0" y="229954"/>
                  </a:moveTo>
                  <a:cubicBezTo>
                    <a:pt x="0" y="102954"/>
                    <a:pt x="102954" y="0"/>
                    <a:pt x="229954" y="0"/>
                  </a:cubicBezTo>
                  <a:lnTo>
                    <a:pt x="2069590" y="0"/>
                  </a:lnTo>
                  <a:cubicBezTo>
                    <a:pt x="2196590" y="0"/>
                    <a:pt x="2299544" y="102954"/>
                    <a:pt x="2299544" y="229954"/>
                  </a:cubicBezTo>
                  <a:lnTo>
                    <a:pt x="2299544" y="3792771"/>
                  </a:lnTo>
                  <a:cubicBezTo>
                    <a:pt x="2299544" y="3919771"/>
                    <a:pt x="2196590" y="4022725"/>
                    <a:pt x="2069590" y="4022725"/>
                  </a:cubicBezTo>
                  <a:lnTo>
                    <a:pt x="229954" y="4022725"/>
                  </a:lnTo>
                  <a:cubicBezTo>
                    <a:pt x="102954" y="4022725"/>
                    <a:pt x="0" y="3919771"/>
                    <a:pt x="0" y="3792771"/>
                  </a:cubicBezTo>
                  <a:lnTo>
                    <a:pt x="0" y="229954"/>
                  </a:lnTo>
                  <a:close/>
                </a:path>
              </a:pathLst>
            </a:custGeom>
            <a:noFill/>
            <a:ln>
              <a:solidFill>
                <a:srgbClr val="00495E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2941638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>
                  <a:solidFill>
                    <a:srgbClr val="00495E"/>
                  </a:solidFill>
                  <a:latin typeface="+mj-lt"/>
                </a:rPr>
                <a:t>PSYCHOGRAPHIC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1D1241E-7A1F-4382-83DC-1B029451EA2F}"/>
                </a:ext>
              </a:extLst>
            </p:cNvPr>
            <p:cNvSpPr/>
            <p:nvPr/>
          </p:nvSpPr>
          <p:spPr>
            <a:xfrm>
              <a:off x="6200256" y="3493996"/>
              <a:ext cx="1839635" cy="1212906"/>
            </a:xfrm>
            <a:custGeom>
              <a:avLst/>
              <a:gdLst>
                <a:gd name="connsiteX0" fmla="*/ 0 w 1839635"/>
                <a:gd name="connsiteY0" fmla="*/ 121291 h 1212906"/>
                <a:gd name="connsiteX1" fmla="*/ 121291 w 1839635"/>
                <a:gd name="connsiteY1" fmla="*/ 0 h 1212906"/>
                <a:gd name="connsiteX2" fmla="*/ 1718344 w 1839635"/>
                <a:gd name="connsiteY2" fmla="*/ 0 h 1212906"/>
                <a:gd name="connsiteX3" fmla="*/ 1839635 w 1839635"/>
                <a:gd name="connsiteY3" fmla="*/ 121291 h 1212906"/>
                <a:gd name="connsiteX4" fmla="*/ 1839635 w 1839635"/>
                <a:gd name="connsiteY4" fmla="*/ 1091615 h 1212906"/>
                <a:gd name="connsiteX5" fmla="*/ 1718344 w 1839635"/>
                <a:gd name="connsiteY5" fmla="*/ 1212906 h 1212906"/>
                <a:gd name="connsiteX6" fmla="*/ 121291 w 1839635"/>
                <a:gd name="connsiteY6" fmla="*/ 1212906 h 1212906"/>
                <a:gd name="connsiteX7" fmla="*/ 0 w 1839635"/>
                <a:gd name="connsiteY7" fmla="*/ 1091615 h 1212906"/>
                <a:gd name="connsiteX8" fmla="*/ 0 w 1839635"/>
                <a:gd name="connsiteY8" fmla="*/ 121291 h 121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35" h="1212906">
                  <a:moveTo>
                    <a:pt x="0" y="121291"/>
                  </a:moveTo>
                  <a:cubicBezTo>
                    <a:pt x="0" y="54304"/>
                    <a:pt x="54304" y="0"/>
                    <a:pt x="121291" y="0"/>
                  </a:cubicBezTo>
                  <a:lnTo>
                    <a:pt x="1718344" y="0"/>
                  </a:lnTo>
                  <a:cubicBezTo>
                    <a:pt x="1785331" y="0"/>
                    <a:pt x="1839635" y="54304"/>
                    <a:pt x="1839635" y="121291"/>
                  </a:cubicBezTo>
                  <a:lnTo>
                    <a:pt x="1839635" y="1091615"/>
                  </a:lnTo>
                  <a:cubicBezTo>
                    <a:pt x="1839635" y="1158602"/>
                    <a:pt x="1785331" y="1212906"/>
                    <a:pt x="1718344" y="1212906"/>
                  </a:cubicBezTo>
                  <a:lnTo>
                    <a:pt x="121291" y="1212906"/>
                  </a:lnTo>
                  <a:cubicBezTo>
                    <a:pt x="54304" y="1212906"/>
                    <a:pt x="0" y="1158602"/>
                    <a:pt x="0" y="1091615"/>
                  </a:cubicBezTo>
                  <a:lnTo>
                    <a:pt x="0" y="121291"/>
                  </a:lnTo>
                  <a:close/>
                </a:path>
              </a:pathLst>
            </a:custGeom>
            <a:solidFill>
              <a:srgbClr val="00495E"/>
            </a:solidFill>
            <a:ln>
              <a:solidFill>
                <a:srgbClr val="00495E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705" tIns="67910" rIns="78705" bIns="6791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>
                  <a:solidFill>
                    <a:srgbClr val="9EE3F7"/>
                  </a:solidFill>
                </a:rPr>
                <a:t>About 43% of target customers lease their cars. 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1FB6B6E-5BF1-4621-BFCF-2549E83D793D}"/>
                </a:ext>
              </a:extLst>
            </p:cNvPr>
            <p:cNvSpPr/>
            <p:nvPr/>
          </p:nvSpPr>
          <p:spPr>
            <a:xfrm>
              <a:off x="6200256" y="4893503"/>
              <a:ext cx="1839635" cy="1212906"/>
            </a:xfrm>
            <a:custGeom>
              <a:avLst/>
              <a:gdLst>
                <a:gd name="connsiteX0" fmla="*/ 0 w 1839635"/>
                <a:gd name="connsiteY0" fmla="*/ 121291 h 1212906"/>
                <a:gd name="connsiteX1" fmla="*/ 121291 w 1839635"/>
                <a:gd name="connsiteY1" fmla="*/ 0 h 1212906"/>
                <a:gd name="connsiteX2" fmla="*/ 1718344 w 1839635"/>
                <a:gd name="connsiteY2" fmla="*/ 0 h 1212906"/>
                <a:gd name="connsiteX3" fmla="*/ 1839635 w 1839635"/>
                <a:gd name="connsiteY3" fmla="*/ 121291 h 1212906"/>
                <a:gd name="connsiteX4" fmla="*/ 1839635 w 1839635"/>
                <a:gd name="connsiteY4" fmla="*/ 1091615 h 1212906"/>
                <a:gd name="connsiteX5" fmla="*/ 1718344 w 1839635"/>
                <a:gd name="connsiteY5" fmla="*/ 1212906 h 1212906"/>
                <a:gd name="connsiteX6" fmla="*/ 121291 w 1839635"/>
                <a:gd name="connsiteY6" fmla="*/ 1212906 h 1212906"/>
                <a:gd name="connsiteX7" fmla="*/ 0 w 1839635"/>
                <a:gd name="connsiteY7" fmla="*/ 1091615 h 1212906"/>
                <a:gd name="connsiteX8" fmla="*/ 0 w 1839635"/>
                <a:gd name="connsiteY8" fmla="*/ 121291 h 121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35" h="1212906">
                  <a:moveTo>
                    <a:pt x="0" y="121291"/>
                  </a:moveTo>
                  <a:cubicBezTo>
                    <a:pt x="0" y="54304"/>
                    <a:pt x="54304" y="0"/>
                    <a:pt x="121291" y="0"/>
                  </a:cubicBezTo>
                  <a:lnTo>
                    <a:pt x="1718344" y="0"/>
                  </a:lnTo>
                  <a:cubicBezTo>
                    <a:pt x="1785331" y="0"/>
                    <a:pt x="1839635" y="54304"/>
                    <a:pt x="1839635" y="121291"/>
                  </a:cubicBezTo>
                  <a:lnTo>
                    <a:pt x="1839635" y="1091615"/>
                  </a:lnTo>
                  <a:cubicBezTo>
                    <a:pt x="1839635" y="1158602"/>
                    <a:pt x="1785331" y="1212906"/>
                    <a:pt x="1718344" y="1212906"/>
                  </a:cubicBezTo>
                  <a:lnTo>
                    <a:pt x="121291" y="1212906"/>
                  </a:lnTo>
                  <a:cubicBezTo>
                    <a:pt x="54304" y="1212906"/>
                    <a:pt x="0" y="1158602"/>
                    <a:pt x="0" y="1091615"/>
                  </a:cubicBezTo>
                  <a:lnTo>
                    <a:pt x="0" y="121291"/>
                  </a:lnTo>
                  <a:close/>
                </a:path>
              </a:pathLst>
            </a:custGeom>
            <a:solidFill>
              <a:srgbClr val="00495E"/>
            </a:solidFill>
            <a:ln>
              <a:solidFill>
                <a:srgbClr val="00495E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705" tIns="67910" rIns="78705" bIns="6791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>
                  <a:solidFill>
                    <a:srgbClr val="9EE3F7"/>
                  </a:solidFill>
                </a:rPr>
                <a:t>Different types of car wash facilities appeal to different ages.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A03BB4-55F2-4C6C-BA1A-BDB9C482198C}"/>
              </a:ext>
            </a:extLst>
          </p:cNvPr>
          <p:cNvGrpSpPr/>
          <p:nvPr/>
        </p:nvGrpSpPr>
        <p:grpSpPr>
          <a:xfrm>
            <a:off x="8442312" y="2286000"/>
            <a:ext cx="2299544" cy="4022725"/>
            <a:chOff x="8442312" y="2286000"/>
            <a:chExt cx="2299544" cy="402272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197722-D7EC-4DEE-9FB3-C1C546733129}"/>
                </a:ext>
              </a:extLst>
            </p:cNvPr>
            <p:cNvSpPr/>
            <p:nvPr/>
          </p:nvSpPr>
          <p:spPr>
            <a:xfrm>
              <a:off x="8442312" y="2286000"/>
              <a:ext cx="2299544" cy="4022725"/>
            </a:xfrm>
            <a:custGeom>
              <a:avLst/>
              <a:gdLst>
                <a:gd name="connsiteX0" fmla="*/ 0 w 2299544"/>
                <a:gd name="connsiteY0" fmla="*/ 229954 h 4022725"/>
                <a:gd name="connsiteX1" fmla="*/ 229954 w 2299544"/>
                <a:gd name="connsiteY1" fmla="*/ 0 h 4022725"/>
                <a:gd name="connsiteX2" fmla="*/ 2069590 w 2299544"/>
                <a:gd name="connsiteY2" fmla="*/ 0 h 4022725"/>
                <a:gd name="connsiteX3" fmla="*/ 2299544 w 2299544"/>
                <a:gd name="connsiteY3" fmla="*/ 229954 h 4022725"/>
                <a:gd name="connsiteX4" fmla="*/ 2299544 w 2299544"/>
                <a:gd name="connsiteY4" fmla="*/ 3792771 h 4022725"/>
                <a:gd name="connsiteX5" fmla="*/ 2069590 w 2299544"/>
                <a:gd name="connsiteY5" fmla="*/ 4022725 h 4022725"/>
                <a:gd name="connsiteX6" fmla="*/ 229954 w 2299544"/>
                <a:gd name="connsiteY6" fmla="*/ 4022725 h 4022725"/>
                <a:gd name="connsiteX7" fmla="*/ 0 w 2299544"/>
                <a:gd name="connsiteY7" fmla="*/ 3792771 h 4022725"/>
                <a:gd name="connsiteX8" fmla="*/ 0 w 2299544"/>
                <a:gd name="connsiteY8" fmla="*/ 229954 h 402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9544" h="4022725">
                  <a:moveTo>
                    <a:pt x="0" y="229954"/>
                  </a:moveTo>
                  <a:cubicBezTo>
                    <a:pt x="0" y="102954"/>
                    <a:pt x="102954" y="0"/>
                    <a:pt x="229954" y="0"/>
                  </a:cubicBezTo>
                  <a:lnTo>
                    <a:pt x="2069590" y="0"/>
                  </a:lnTo>
                  <a:cubicBezTo>
                    <a:pt x="2196590" y="0"/>
                    <a:pt x="2299544" y="102954"/>
                    <a:pt x="2299544" y="229954"/>
                  </a:cubicBezTo>
                  <a:lnTo>
                    <a:pt x="2299544" y="3792771"/>
                  </a:lnTo>
                  <a:cubicBezTo>
                    <a:pt x="2299544" y="3919771"/>
                    <a:pt x="2196590" y="4022725"/>
                    <a:pt x="2069590" y="4022725"/>
                  </a:cubicBezTo>
                  <a:lnTo>
                    <a:pt x="229954" y="4022725"/>
                  </a:lnTo>
                  <a:cubicBezTo>
                    <a:pt x="102954" y="4022725"/>
                    <a:pt x="0" y="3919771"/>
                    <a:pt x="0" y="3792771"/>
                  </a:cubicBezTo>
                  <a:lnTo>
                    <a:pt x="0" y="229954"/>
                  </a:lnTo>
                  <a:close/>
                </a:path>
              </a:pathLst>
            </a:custGeom>
            <a:noFill/>
            <a:ln>
              <a:solidFill>
                <a:srgbClr val="00495E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2941638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>
                  <a:solidFill>
                    <a:srgbClr val="00495E"/>
                  </a:solidFill>
                  <a:latin typeface="+mj-lt"/>
                </a:rPr>
                <a:t>SITUATIONAL</a:t>
              </a:r>
              <a:r>
                <a:rPr lang="en-US" sz="3300" kern="1200" baseline="0">
                  <a:solidFill>
                    <a:srgbClr val="00495E"/>
                  </a:solidFill>
                  <a:latin typeface="+mj-lt"/>
                </a:rPr>
                <a:t> ANALYSIS</a:t>
              </a:r>
              <a:endParaRPr lang="en-US" sz="3300" kern="1200">
                <a:solidFill>
                  <a:srgbClr val="00495E"/>
                </a:solidFill>
                <a:latin typeface="+mj-lt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575BE99-873E-4CF8-BED2-150AB063BBC3}"/>
                </a:ext>
              </a:extLst>
            </p:cNvPr>
            <p:cNvSpPr/>
            <p:nvPr/>
          </p:nvSpPr>
          <p:spPr>
            <a:xfrm>
              <a:off x="8661743" y="3498612"/>
              <a:ext cx="1839635" cy="1212906"/>
            </a:xfrm>
            <a:custGeom>
              <a:avLst/>
              <a:gdLst>
                <a:gd name="connsiteX0" fmla="*/ 0 w 1839635"/>
                <a:gd name="connsiteY0" fmla="*/ 121291 h 1212906"/>
                <a:gd name="connsiteX1" fmla="*/ 121291 w 1839635"/>
                <a:gd name="connsiteY1" fmla="*/ 0 h 1212906"/>
                <a:gd name="connsiteX2" fmla="*/ 1718344 w 1839635"/>
                <a:gd name="connsiteY2" fmla="*/ 0 h 1212906"/>
                <a:gd name="connsiteX3" fmla="*/ 1839635 w 1839635"/>
                <a:gd name="connsiteY3" fmla="*/ 121291 h 1212906"/>
                <a:gd name="connsiteX4" fmla="*/ 1839635 w 1839635"/>
                <a:gd name="connsiteY4" fmla="*/ 1091615 h 1212906"/>
                <a:gd name="connsiteX5" fmla="*/ 1718344 w 1839635"/>
                <a:gd name="connsiteY5" fmla="*/ 1212906 h 1212906"/>
                <a:gd name="connsiteX6" fmla="*/ 121291 w 1839635"/>
                <a:gd name="connsiteY6" fmla="*/ 1212906 h 1212906"/>
                <a:gd name="connsiteX7" fmla="*/ 0 w 1839635"/>
                <a:gd name="connsiteY7" fmla="*/ 1091615 h 1212906"/>
                <a:gd name="connsiteX8" fmla="*/ 0 w 1839635"/>
                <a:gd name="connsiteY8" fmla="*/ 121291 h 121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35" h="1212906">
                  <a:moveTo>
                    <a:pt x="0" y="121291"/>
                  </a:moveTo>
                  <a:cubicBezTo>
                    <a:pt x="0" y="54304"/>
                    <a:pt x="54304" y="0"/>
                    <a:pt x="121291" y="0"/>
                  </a:cubicBezTo>
                  <a:lnTo>
                    <a:pt x="1718344" y="0"/>
                  </a:lnTo>
                  <a:cubicBezTo>
                    <a:pt x="1785331" y="0"/>
                    <a:pt x="1839635" y="54304"/>
                    <a:pt x="1839635" y="121291"/>
                  </a:cubicBezTo>
                  <a:lnTo>
                    <a:pt x="1839635" y="1091615"/>
                  </a:lnTo>
                  <a:cubicBezTo>
                    <a:pt x="1839635" y="1158602"/>
                    <a:pt x="1785331" y="1212906"/>
                    <a:pt x="1718344" y="1212906"/>
                  </a:cubicBezTo>
                  <a:lnTo>
                    <a:pt x="121291" y="1212906"/>
                  </a:lnTo>
                  <a:cubicBezTo>
                    <a:pt x="54304" y="1212906"/>
                    <a:pt x="0" y="1158602"/>
                    <a:pt x="0" y="1091615"/>
                  </a:cubicBezTo>
                  <a:lnTo>
                    <a:pt x="0" y="121291"/>
                  </a:lnTo>
                  <a:close/>
                </a:path>
              </a:pathLst>
            </a:custGeom>
            <a:solidFill>
              <a:srgbClr val="00495E"/>
            </a:solidFill>
            <a:ln>
              <a:solidFill>
                <a:srgbClr val="00495E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705" tIns="67910" rIns="78705" bIns="6791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>
                  <a:solidFill>
                    <a:srgbClr val="9EE3F7"/>
                  </a:solidFill>
                </a:rPr>
                <a:t> Basic need of premium car wash at the customer’s convenience.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52DA64-609E-4879-AA0D-7DFD98C4635A}"/>
                </a:ext>
              </a:extLst>
            </p:cNvPr>
            <p:cNvSpPr/>
            <p:nvPr/>
          </p:nvSpPr>
          <p:spPr>
            <a:xfrm>
              <a:off x="8661742" y="4893503"/>
              <a:ext cx="1839635" cy="1212906"/>
            </a:xfrm>
            <a:custGeom>
              <a:avLst/>
              <a:gdLst>
                <a:gd name="connsiteX0" fmla="*/ 0 w 1839635"/>
                <a:gd name="connsiteY0" fmla="*/ 121291 h 1212906"/>
                <a:gd name="connsiteX1" fmla="*/ 121291 w 1839635"/>
                <a:gd name="connsiteY1" fmla="*/ 0 h 1212906"/>
                <a:gd name="connsiteX2" fmla="*/ 1718344 w 1839635"/>
                <a:gd name="connsiteY2" fmla="*/ 0 h 1212906"/>
                <a:gd name="connsiteX3" fmla="*/ 1839635 w 1839635"/>
                <a:gd name="connsiteY3" fmla="*/ 121291 h 1212906"/>
                <a:gd name="connsiteX4" fmla="*/ 1839635 w 1839635"/>
                <a:gd name="connsiteY4" fmla="*/ 1091615 h 1212906"/>
                <a:gd name="connsiteX5" fmla="*/ 1718344 w 1839635"/>
                <a:gd name="connsiteY5" fmla="*/ 1212906 h 1212906"/>
                <a:gd name="connsiteX6" fmla="*/ 121291 w 1839635"/>
                <a:gd name="connsiteY6" fmla="*/ 1212906 h 1212906"/>
                <a:gd name="connsiteX7" fmla="*/ 0 w 1839635"/>
                <a:gd name="connsiteY7" fmla="*/ 1091615 h 1212906"/>
                <a:gd name="connsiteX8" fmla="*/ 0 w 1839635"/>
                <a:gd name="connsiteY8" fmla="*/ 121291 h 121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35" h="1212906">
                  <a:moveTo>
                    <a:pt x="0" y="121291"/>
                  </a:moveTo>
                  <a:cubicBezTo>
                    <a:pt x="0" y="54304"/>
                    <a:pt x="54304" y="0"/>
                    <a:pt x="121291" y="0"/>
                  </a:cubicBezTo>
                  <a:lnTo>
                    <a:pt x="1718344" y="0"/>
                  </a:lnTo>
                  <a:cubicBezTo>
                    <a:pt x="1785331" y="0"/>
                    <a:pt x="1839635" y="54304"/>
                    <a:pt x="1839635" y="121291"/>
                  </a:cubicBezTo>
                  <a:lnTo>
                    <a:pt x="1839635" y="1091615"/>
                  </a:lnTo>
                  <a:cubicBezTo>
                    <a:pt x="1839635" y="1158602"/>
                    <a:pt x="1785331" y="1212906"/>
                    <a:pt x="1718344" y="1212906"/>
                  </a:cubicBezTo>
                  <a:lnTo>
                    <a:pt x="121291" y="1212906"/>
                  </a:lnTo>
                  <a:cubicBezTo>
                    <a:pt x="54304" y="1212906"/>
                    <a:pt x="0" y="1158602"/>
                    <a:pt x="0" y="1091615"/>
                  </a:cubicBezTo>
                  <a:lnTo>
                    <a:pt x="0" y="121291"/>
                  </a:lnTo>
                  <a:close/>
                </a:path>
              </a:pathLst>
            </a:custGeom>
            <a:solidFill>
              <a:srgbClr val="00495E"/>
            </a:solidFill>
            <a:ln>
              <a:solidFill>
                <a:srgbClr val="00495E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705" tIns="67910" rIns="78705" bIns="6791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>
                  <a:solidFill>
                    <a:srgbClr val="9EE3F7"/>
                  </a:solidFill>
                </a:rPr>
                <a:t>Waterless car wash that is easily mobile. </a:t>
              </a:r>
            </a:p>
          </p:txBody>
        </p:sp>
      </p:grpSp>
      <p:pic>
        <p:nvPicPr>
          <p:cNvPr id="23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E2C59EE-388C-4459-A3B0-7591BF4BF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33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883C93-CA5F-4B58-925A-11375A45DADE}"/>
              </a:ext>
            </a:extLst>
          </p:cNvPr>
          <p:cNvSpPr/>
          <p:nvPr/>
        </p:nvSpPr>
        <p:spPr>
          <a:xfrm>
            <a:off x="6650987" y="5021452"/>
            <a:ext cx="2339188" cy="1287272"/>
          </a:xfrm>
          <a:custGeom>
            <a:avLst/>
            <a:gdLst>
              <a:gd name="connsiteX0" fmla="*/ 0 w 1987226"/>
              <a:gd name="connsiteY0" fmla="*/ 128727 h 1287272"/>
              <a:gd name="connsiteX1" fmla="*/ 128727 w 1987226"/>
              <a:gd name="connsiteY1" fmla="*/ 0 h 1287272"/>
              <a:gd name="connsiteX2" fmla="*/ 1858499 w 1987226"/>
              <a:gd name="connsiteY2" fmla="*/ 0 h 1287272"/>
              <a:gd name="connsiteX3" fmla="*/ 1987226 w 1987226"/>
              <a:gd name="connsiteY3" fmla="*/ 128727 h 1287272"/>
              <a:gd name="connsiteX4" fmla="*/ 1987226 w 1987226"/>
              <a:gd name="connsiteY4" fmla="*/ 1158545 h 1287272"/>
              <a:gd name="connsiteX5" fmla="*/ 1858499 w 1987226"/>
              <a:gd name="connsiteY5" fmla="*/ 1287272 h 1287272"/>
              <a:gd name="connsiteX6" fmla="*/ 128727 w 1987226"/>
              <a:gd name="connsiteY6" fmla="*/ 1287272 h 1287272"/>
              <a:gd name="connsiteX7" fmla="*/ 0 w 1987226"/>
              <a:gd name="connsiteY7" fmla="*/ 1158545 h 1287272"/>
              <a:gd name="connsiteX8" fmla="*/ 0 w 1987226"/>
              <a:gd name="connsiteY8" fmla="*/ 128727 h 128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226" h="1287272">
                <a:moveTo>
                  <a:pt x="0" y="128727"/>
                </a:moveTo>
                <a:cubicBezTo>
                  <a:pt x="0" y="57633"/>
                  <a:pt x="57633" y="0"/>
                  <a:pt x="128727" y="0"/>
                </a:cubicBezTo>
                <a:lnTo>
                  <a:pt x="1858499" y="0"/>
                </a:lnTo>
                <a:cubicBezTo>
                  <a:pt x="1929593" y="0"/>
                  <a:pt x="1987226" y="57633"/>
                  <a:pt x="1987226" y="128727"/>
                </a:cubicBezTo>
                <a:lnTo>
                  <a:pt x="1987226" y="1158545"/>
                </a:lnTo>
                <a:cubicBezTo>
                  <a:pt x="1987226" y="1229639"/>
                  <a:pt x="1929593" y="1287272"/>
                  <a:pt x="1858499" y="1287272"/>
                </a:cubicBezTo>
                <a:lnTo>
                  <a:pt x="128727" y="1287272"/>
                </a:lnTo>
                <a:cubicBezTo>
                  <a:pt x="57633" y="1287272"/>
                  <a:pt x="0" y="1229639"/>
                  <a:pt x="0" y="1158545"/>
                </a:cubicBezTo>
                <a:lnTo>
                  <a:pt x="0" y="128727"/>
                </a:lnTo>
                <a:close/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7785" tIns="403435" rIns="81617" bIns="8161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>
                <a:solidFill>
                  <a:srgbClr val="012B4F"/>
                </a:solidFill>
              </a:rPr>
              <a:t>Heavy potential customer area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>
                <a:solidFill>
                  <a:srgbClr val="012B4F"/>
                </a:solidFill>
              </a:rPr>
              <a:t>UTD’s low cost labor pool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>
                <a:solidFill>
                  <a:srgbClr val="012B4F"/>
                </a:solidFill>
              </a:rPr>
              <a:t>Lower expenses as business increases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E56C94-40A3-4A67-A3C4-A532F4834383}"/>
              </a:ext>
            </a:extLst>
          </p:cNvPr>
          <p:cNvSpPr/>
          <p:nvPr/>
        </p:nvSpPr>
        <p:spPr>
          <a:xfrm>
            <a:off x="3129922" y="5021452"/>
            <a:ext cx="2265975" cy="1287272"/>
          </a:xfrm>
          <a:custGeom>
            <a:avLst/>
            <a:gdLst>
              <a:gd name="connsiteX0" fmla="*/ 0 w 1987226"/>
              <a:gd name="connsiteY0" fmla="*/ 128727 h 1287272"/>
              <a:gd name="connsiteX1" fmla="*/ 128727 w 1987226"/>
              <a:gd name="connsiteY1" fmla="*/ 0 h 1287272"/>
              <a:gd name="connsiteX2" fmla="*/ 1858499 w 1987226"/>
              <a:gd name="connsiteY2" fmla="*/ 0 h 1287272"/>
              <a:gd name="connsiteX3" fmla="*/ 1987226 w 1987226"/>
              <a:gd name="connsiteY3" fmla="*/ 128727 h 1287272"/>
              <a:gd name="connsiteX4" fmla="*/ 1987226 w 1987226"/>
              <a:gd name="connsiteY4" fmla="*/ 1158545 h 1287272"/>
              <a:gd name="connsiteX5" fmla="*/ 1858499 w 1987226"/>
              <a:gd name="connsiteY5" fmla="*/ 1287272 h 1287272"/>
              <a:gd name="connsiteX6" fmla="*/ 128727 w 1987226"/>
              <a:gd name="connsiteY6" fmla="*/ 1287272 h 1287272"/>
              <a:gd name="connsiteX7" fmla="*/ 0 w 1987226"/>
              <a:gd name="connsiteY7" fmla="*/ 1158545 h 1287272"/>
              <a:gd name="connsiteX8" fmla="*/ 0 w 1987226"/>
              <a:gd name="connsiteY8" fmla="*/ 128727 h 128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226" h="1287272">
                <a:moveTo>
                  <a:pt x="0" y="128727"/>
                </a:moveTo>
                <a:cubicBezTo>
                  <a:pt x="0" y="57633"/>
                  <a:pt x="57633" y="0"/>
                  <a:pt x="128727" y="0"/>
                </a:cubicBezTo>
                <a:lnTo>
                  <a:pt x="1858499" y="0"/>
                </a:lnTo>
                <a:cubicBezTo>
                  <a:pt x="1929593" y="0"/>
                  <a:pt x="1987226" y="57633"/>
                  <a:pt x="1987226" y="128727"/>
                </a:cubicBezTo>
                <a:lnTo>
                  <a:pt x="1987226" y="1158545"/>
                </a:lnTo>
                <a:cubicBezTo>
                  <a:pt x="1987226" y="1229639"/>
                  <a:pt x="1929593" y="1287272"/>
                  <a:pt x="1858499" y="1287272"/>
                </a:cubicBezTo>
                <a:lnTo>
                  <a:pt x="128727" y="1287272"/>
                </a:lnTo>
                <a:cubicBezTo>
                  <a:pt x="57633" y="1287272"/>
                  <a:pt x="0" y="1229639"/>
                  <a:pt x="0" y="1158545"/>
                </a:cubicBezTo>
                <a:lnTo>
                  <a:pt x="0" y="128727"/>
                </a:lnTo>
                <a:close/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617" tIns="403435" rIns="677785" bIns="81617" numCol="1" spcCol="1270" anchor="b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>
                <a:solidFill>
                  <a:srgbClr val="012B4F"/>
                </a:solidFill>
              </a:rPr>
              <a:t>Severe weather conditions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>
                <a:solidFill>
                  <a:srgbClr val="012B4F"/>
                </a:solidFill>
              </a:rPr>
              <a:t>Potential future co</a:t>
            </a:r>
            <a:r>
              <a:rPr lang="en-US" sz="1100">
                <a:solidFill>
                  <a:srgbClr val="012B4F"/>
                </a:solidFill>
              </a:rPr>
              <a:t>mpetition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>
                <a:solidFill>
                  <a:srgbClr val="012B4F"/>
                </a:solidFill>
              </a:rPr>
              <a:t>Customer perception of </a:t>
            </a:r>
            <a:r>
              <a:rPr lang="en-US" sz="1100">
                <a:solidFill>
                  <a:srgbClr val="012B4F"/>
                </a:solidFill>
              </a:rPr>
              <a:t>hand wash value</a:t>
            </a:r>
            <a:endParaRPr lang="en-US" sz="1100" kern="1200">
              <a:solidFill>
                <a:srgbClr val="012B4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DA899-242A-4665-A83E-E5BB5E32CBE0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4BC53-2B67-4A18-BE6C-999BC35C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Swot analysis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3FD07E-C6EF-496C-AE0E-234AC2520C82}"/>
              </a:ext>
            </a:extLst>
          </p:cNvPr>
          <p:cNvSpPr/>
          <p:nvPr/>
        </p:nvSpPr>
        <p:spPr>
          <a:xfrm>
            <a:off x="6650988" y="2286000"/>
            <a:ext cx="2339188" cy="1287272"/>
          </a:xfrm>
          <a:custGeom>
            <a:avLst/>
            <a:gdLst>
              <a:gd name="connsiteX0" fmla="*/ 0 w 1987226"/>
              <a:gd name="connsiteY0" fmla="*/ 128727 h 1287272"/>
              <a:gd name="connsiteX1" fmla="*/ 128727 w 1987226"/>
              <a:gd name="connsiteY1" fmla="*/ 0 h 1287272"/>
              <a:gd name="connsiteX2" fmla="*/ 1858499 w 1987226"/>
              <a:gd name="connsiteY2" fmla="*/ 0 h 1287272"/>
              <a:gd name="connsiteX3" fmla="*/ 1987226 w 1987226"/>
              <a:gd name="connsiteY3" fmla="*/ 128727 h 1287272"/>
              <a:gd name="connsiteX4" fmla="*/ 1987226 w 1987226"/>
              <a:gd name="connsiteY4" fmla="*/ 1158545 h 1287272"/>
              <a:gd name="connsiteX5" fmla="*/ 1858499 w 1987226"/>
              <a:gd name="connsiteY5" fmla="*/ 1287272 h 1287272"/>
              <a:gd name="connsiteX6" fmla="*/ 128727 w 1987226"/>
              <a:gd name="connsiteY6" fmla="*/ 1287272 h 1287272"/>
              <a:gd name="connsiteX7" fmla="*/ 0 w 1987226"/>
              <a:gd name="connsiteY7" fmla="*/ 1158545 h 1287272"/>
              <a:gd name="connsiteX8" fmla="*/ 0 w 1987226"/>
              <a:gd name="connsiteY8" fmla="*/ 128727 h 128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226" h="1287272">
                <a:moveTo>
                  <a:pt x="0" y="128727"/>
                </a:moveTo>
                <a:cubicBezTo>
                  <a:pt x="0" y="57633"/>
                  <a:pt x="57633" y="0"/>
                  <a:pt x="128727" y="0"/>
                </a:cubicBezTo>
                <a:lnTo>
                  <a:pt x="1858499" y="0"/>
                </a:lnTo>
                <a:cubicBezTo>
                  <a:pt x="1929593" y="0"/>
                  <a:pt x="1987226" y="57633"/>
                  <a:pt x="1987226" y="128727"/>
                </a:cubicBezTo>
                <a:lnTo>
                  <a:pt x="1987226" y="1158545"/>
                </a:lnTo>
                <a:cubicBezTo>
                  <a:pt x="1987226" y="1229639"/>
                  <a:pt x="1929593" y="1287272"/>
                  <a:pt x="1858499" y="1287272"/>
                </a:cubicBezTo>
                <a:lnTo>
                  <a:pt x="128727" y="1287272"/>
                </a:lnTo>
                <a:cubicBezTo>
                  <a:pt x="57633" y="1287272"/>
                  <a:pt x="0" y="1229639"/>
                  <a:pt x="0" y="1158545"/>
                </a:cubicBezTo>
                <a:lnTo>
                  <a:pt x="0" y="128727"/>
                </a:lnTo>
                <a:close/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7785" tIns="81617" rIns="81617" bIns="403435" numCol="1" spcCol="1270" anchor="t" anchorCtr="0">
            <a:noAutofit/>
          </a:bodyPr>
          <a:lstStyle/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12B4F"/>
                </a:solidFill>
              </a:rPr>
              <a:t>Need for funding</a:t>
            </a:r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12B4F"/>
                </a:solidFill>
              </a:rPr>
              <a:t>Absence of prior experience</a:t>
            </a:r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rgbClr val="012B4F"/>
                </a:solidFill>
              </a:rPr>
              <a:t>First months business at risk to cover expenses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55122F-C332-4B58-BAC9-AFCACB604C0E}"/>
              </a:ext>
            </a:extLst>
          </p:cNvPr>
          <p:cNvSpPr/>
          <p:nvPr/>
        </p:nvSpPr>
        <p:spPr>
          <a:xfrm>
            <a:off x="3129923" y="2286000"/>
            <a:ext cx="2544722" cy="1287272"/>
          </a:xfrm>
          <a:custGeom>
            <a:avLst/>
            <a:gdLst>
              <a:gd name="connsiteX0" fmla="*/ 0 w 2544722"/>
              <a:gd name="connsiteY0" fmla="*/ 128727 h 1287272"/>
              <a:gd name="connsiteX1" fmla="*/ 128727 w 2544722"/>
              <a:gd name="connsiteY1" fmla="*/ 0 h 1287272"/>
              <a:gd name="connsiteX2" fmla="*/ 2415995 w 2544722"/>
              <a:gd name="connsiteY2" fmla="*/ 0 h 1287272"/>
              <a:gd name="connsiteX3" fmla="*/ 2544722 w 2544722"/>
              <a:gd name="connsiteY3" fmla="*/ 128727 h 1287272"/>
              <a:gd name="connsiteX4" fmla="*/ 2544722 w 2544722"/>
              <a:gd name="connsiteY4" fmla="*/ 1158545 h 1287272"/>
              <a:gd name="connsiteX5" fmla="*/ 2415995 w 2544722"/>
              <a:gd name="connsiteY5" fmla="*/ 1287272 h 1287272"/>
              <a:gd name="connsiteX6" fmla="*/ 128727 w 2544722"/>
              <a:gd name="connsiteY6" fmla="*/ 1287272 h 1287272"/>
              <a:gd name="connsiteX7" fmla="*/ 0 w 2544722"/>
              <a:gd name="connsiteY7" fmla="*/ 1158545 h 1287272"/>
              <a:gd name="connsiteX8" fmla="*/ 0 w 2544722"/>
              <a:gd name="connsiteY8" fmla="*/ 128727 h 128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4722" h="1287272">
                <a:moveTo>
                  <a:pt x="0" y="128727"/>
                </a:moveTo>
                <a:cubicBezTo>
                  <a:pt x="0" y="57633"/>
                  <a:pt x="57633" y="0"/>
                  <a:pt x="128727" y="0"/>
                </a:cubicBezTo>
                <a:lnTo>
                  <a:pt x="2415995" y="0"/>
                </a:lnTo>
                <a:cubicBezTo>
                  <a:pt x="2487089" y="0"/>
                  <a:pt x="2544722" y="57633"/>
                  <a:pt x="2544722" y="128727"/>
                </a:cubicBezTo>
                <a:lnTo>
                  <a:pt x="2544722" y="1158545"/>
                </a:lnTo>
                <a:cubicBezTo>
                  <a:pt x="2544722" y="1229639"/>
                  <a:pt x="2487089" y="1287272"/>
                  <a:pt x="2415995" y="1287272"/>
                </a:cubicBezTo>
                <a:lnTo>
                  <a:pt x="128727" y="1287272"/>
                </a:lnTo>
                <a:cubicBezTo>
                  <a:pt x="57633" y="1287272"/>
                  <a:pt x="0" y="1229639"/>
                  <a:pt x="0" y="1158545"/>
                </a:cubicBezTo>
                <a:lnTo>
                  <a:pt x="0" y="128727"/>
                </a:lnTo>
                <a:close/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617" tIns="81617" rIns="845034" bIns="403435" numCol="1" spcCol="1270" anchor="t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>
                <a:solidFill>
                  <a:srgbClr val="012B4F"/>
                </a:solidFill>
              </a:rPr>
              <a:t>Corporate branding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>
                <a:solidFill>
                  <a:srgbClr val="012B4F"/>
                </a:solidFill>
              </a:rPr>
              <a:t>Eco-friendly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>
                <a:solidFill>
                  <a:srgbClr val="012B4F"/>
                </a:solidFill>
              </a:rPr>
              <a:t>Moderate Pricing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>
                <a:solidFill>
                  <a:srgbClr val="012B4F"/>
                </a:solidFill>
              </a:rPr>
              <a:t>Social media presence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>
                <a:solidFill>
                  <a:srgbClr val="012B4F"/>
                </a:solidFill>
              </a:rPr>
              <a:t>Business park 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100">
                <a:solidFill>
                  <a:srgbClr val="012B4F"/>
                </a:solidFill>
              </a:rPr>
              <a:t> </a:t>
            </a:r>
            <a:r>
              <a:rPr lang="en-US" sz="1100" kern="1200">
                <a:solidFill>
                  <a:srgbClr val="012B4F"/>
                </a:solidFill>
              </a:rPr>
              <a:t>partnerships</a:t>
            </a:r>
            <a:endParaRPr lang="en-US" sz="11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9B222BB-79AC-420C-B7C9-F1A3474E13FB}"/>
              </a:ext>
            </a:extLst>
          </p:cNvPr>
          <p:cNvSpPr/>
          <p:nvPr/>
        </p:nvSpPr>
        <p:spPr>
          <a:xfrm>
            <a:off x="5924296" y="2515295"/>
            <a:ext cx="1741839" cy="1741839"/>
          </a:xfrm>
          <a:custGeom>
            <a:avLst/>
            <a:gdLst>
              <a:gd name="connsiteX0" fmla="*/ 0 w 1741839"/>
              <a:gd name="connsiteY0" fmla="*/ 1741839 h 1741839"/>
              <a:gd name="connsiteX1" fmla="*/ 1741839 w 1741839"/>
              <a:gd name="connsiteY1" fmla="*/ 0 h 1741839"/>
              <a:gd name="connsiteX2" fmla="*/ 1741839 w 1741839"/>
              <a:gd name="connsiteY2" fmla="*/ 1741839 h 1741839"/>
              <a:gd name="connsiteX3" fmla="*/ 0 w 1741839"/>
              <a:gd name="connsiteY3" fmla="*/ 1741839 h 174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839" h="1741839">
                <a:moveTo>
                  <a:pt x="0" y="0"/>
                </a:moveTo>
                <a:cubicBezTo>
                  <a:pt x="961991" y="0"/>
                  <a:pt x="1741839" y="779848"/>
                  <a:pt x="1741839" y="1741839"/>
                </a:cubicBezTo>
                <a:lnTo>
                  <a:pt x="0" y="1741839"/>
                </a:lnTo>
                <a:lnTo>
                  <a:pt x="0" y="0"/>
                </a:lnTo>
                <a:close/>
              </a:path>
            </a:pathLst>
          </a:custGeom>
          <a:solidFill>
            <a:srgbClr val="0049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44" tIns="595517" rIns="595517" bIns="853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>
              <a:solidFill>
                <a:srgbClr val="012B4F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EC528E-08A4-43D5-A6FF-F0866553F229}"/>
              </a:ext>
            </a:extLst>
          </p:cNvPr>
          <p:cNvSpPr/>
          <p:nvPr/>
        </p:nvSpPr>
        <p:spPr>
          <a:xfrm>
            <a:off x="5924296" y="4337589"/>
            <a:ext cx="1741839" cy="1741839"/>
          </a:xfrm>
          <a:custGeom>
            <a:avLst/>
            <a:gdLst>
              <a:gd name="connsiteX0" fmla="*/ 0 w 1741839"/>
              <a:gd name="connsiteY0" fmla="*/ 1741839 h 1741839"/>
              <a:gd name="connsiteX1" fmla="*/ 1741839 w 1741839"/>
              <a:gd name="connsiteY1" fmla="*/ 0 h 1741839"/>
              <a:gd name="connsiteX2" fmla="*/ 1741839 w 1741839"/>
              <a:gd name="connsiteY2" fmla="*/ 1741839 h 1741839"/>
              <a:gd name="connsiteX3" fmla="*/ 0 w 1741839"/>
              <a:gd name="connsiteY3" fmla="*/ 1741839 h 174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839" h="1741839">
                <a:moveTo>
                  <a:pt x="1741839" y="0"/>
                </a:moveTo>
                <a:cubicBezTo>
                  <a:pt x="1741839" y="961991"/>
                  <a:pt x="961991" y="1741839"/>
                  <a:pt x="0" y="1741839"/>
                </a:cubicBezTo>
                <a:lnTo>
                  <a:pt x="0" y="0"/>
                </a:lnTo>
                <a:lnTo>
                  <a:pt x="1741839" y="0"/>
                </a:lnTo>
                <a:close/>
              </a:path>
            </a:pathLst>
          </a:custGeom>
          <a:solidFill>
            <a:srgbClr val="0049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44" tIns="85344" rIns="595517" bIns="59551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>
              <a:solidFill>
                <a:srgbClr val="012B4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8CA282D-6B4A-4049-8BB7-30AD90875AEB}"/>
              </a:ext>
            </a:extLst>
          </p:cNvPr>
          <p:cNvSpPr/>
          <p:nvPr/>
        </p:nvSpPr>
        <p:spPr>
          <a:xfrm>
            <a:off x="4102001" y="4337589"/>
            <a:ext cx="1741839" cy="1741839"/>
          </a:xfrm>
          <a:custGeom>
            <a:avLst/>
            <a:gdLst>
              <a:gd name="connsiteX0" fmla="*/ 0 w 1741839"/>
              <a:gd name="connsiteY0" fmla="*/ 1741839 h 1741839"/>
              <a:gd name="connsiteX1" fmla="*/ 1741839 w 1741839"/>
              <a:gd name="connsiteY1" fmla="*/ 0 h 1741839"/>
              <a:gd name="connsiteX2" fmla="*/ 1741839 w 1741839"/>
              <a:gd name="connsiteY2" fmla="*/ 1741839 h 1741839"/>
              <a:gd name="connsiteX3" fmla="*/ 0 w 1741839"/>
              <a:gd name="connsiteY3" fmla="*/ 1741839 h 174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839" h="1741839">
                <a:moveTo>
                  <a:pt x="1741839" y="1741839"/>
                </a:moveTo>
                <a:cubicBezTo>
                  <a:pt x="779848" y="1741839"/>
                  <a:pt x="0" y="961991"/>
                  <a:pt x="0" y="0"/>
                </a:cubicBezTo>
                <a:lnTo>
                  <a:pt x="1741839" y="0"/>
                </a:lnTo>
                <a:lnTo>
                  <a:pt x="1741839" y="1741839"/>
                </a:lnTo>
                <a:close/>
              </a:path>
            </a:pathLst>
          </a:custGeom>
          <a:solidFill>
            <a:srgbClr val="0049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5517" tIns="85344" rIns="85344" bIns="59551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>
              <a:solidFill>
                <a:srgbClr val="012B4F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504CB01F-2121-4243-AC9C-29E7B9F0424F}"/>
              </a:ext>
            </a:extLst>
          </p:cNvPr>
          <p:cNvSpPr/>
          <p:nvPr/>
        </p:nvSpPr>
        <p:spPr>
          <a:xfrm rot="10800000">
            <a:off x="5583370" y="4136453"/>
            <a:ext cx="601397" cy="522954"/>
          </a:xfrm>
          <a:prstGeom prst="circular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8A8E2A-BC3E-4C46-9420-2268CC729D01}"/>
              </a:ext>
            </a:extLst>
          </p:cNvPr>
          <p:cNvSpPr/>
          <p:nvPr/>
        </p:nvSpPr>
        <p:spPr>
          <a:xfrm>
            <a:off x="4102001" y="2515295"/>
            <a:ext cx="1741839" cy="1741839"/>
          </a:xfrm>
          <a:custGeom>
            <a:avLst/>
            <a:gdLst>
              <a:gd name="connsiteX0" fmla="*/ 0 w 1741839"/>
              <a:gd name="connsiteY0" fmla="*/ 1741839 h 1741839"/>
              <a:gd name="connsiteX1" fmla="*/ 1741839 w 1741839"/>
              <a:gd name="connsiteY1" fmla="*/ 0 h 1741839"/>
              <a:gd name="connsiteX2" fmla="*/ 1741839 w 1741839"/>
              <a:gd name="connsiteY2" fmla="*/ 1741839 h 1741839"/>
              <a:gd name="connsiteX3" fmla="*/ 0 w 1741839"/>
              <a:gd name="connsiteY3" fmla="*/ 1741839 h 174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839" h="1741839">
                <a:moveTo>
                  <a:pt x="0" y="1741839"/>
                </a:moveTo>
                <a:cubicBezTo>
                  <a:pt x="0" y="779848"/>
                  <a:pt x="779848" y="0"/>
                  <a:pt x="1741839" y="0"/>
                </a:cubicBezTo>
                <a:lnTo>
                  <a:pt x="1741839" y="1741839"/>
                </a:lnTo>
                <a:lnTo>
                  <a:pt x="0" y="1741839"/>
                </a:lnTo>
                <a:close/>
              </a:path>
            </a:pathLst>
          </a:custGeom>
          <a:solidFill>
            <a:srgbClr val="0049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5517" tIns="595517" rIns="85344" bIns="853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>
              <a:solidFill>
                <a:srgbClr val="012B4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60422F-E00F-43A0-BB14-76F98B8E6EF7}"/>
              </a:ext>
            </a:extLst>
          </p:cNvPr>
          <p:cNvSpPr txBox="1"/>
          <p:nvPr/>
        </p:nvSpPr>
        <p:spPr>
          <a:xfrm>
            <a:off x="4400240" y="362758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9EE3F7"/>
                </a:solidFill>
              </a:rPr>
              <a:t>STRENGTHS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F7CB2-BA19-40E3-86F2-9DA4389A51E7}"/>
              </a:ext>
            </a:extLst>
          </p:cNvPr>
          <p:cNvSpPr txBox="1"/>
          <p:nvPr/>
        </p:nvSpPr>
        <p:spPr>
          <a:xfrm>
            <a:off x="5989311" y="3624883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9EE3F7"/>
                </a:solidFill>
              </a:rPr>
              <a:t>WEAKNESSES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1BEB4E-605C-4BD6-BF64-B25BDF7EEBAB}"/>
              </a:ext>
            </a:extLst>
          </p:cNvPr>
          <p:cNvSpPr txBox="1"/>
          <p:nvPr/>
        </p:nvSpPr>
        <p:spPr>
          <a:xfrm>
            <a:off x="5921671" y="459781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9EE3F7"/>
                </a:solidFill>
              </a:rPr>
              <a:t>OPPORTUNITIES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FCF27-DC3C-4520-955D-BEA559BB7330}"/>
              </a:ext>
            </a:extLst>
          </p:cNvPr>
          <p:cNvSpPr txBox="1"/>
          <p:nvPr/>
        </p:nvSpPr>
        <p:spPr>
          <a:xfrm>
            <a:off x="4557230" y="4607490"/>
            <a:ext cx="9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9EE3F7"/>
                </a:solidFill>
              </a:rPr>
              <a:t>THREATS</a:t>
            </a:r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CA8250E7-D681-4853-AB1E-E5B4D267EE90}"/>
              </a:ext>
            </a:extLst>
          </p:cNvPr>
          <p:cNvSpPr/>
          <p:nvPr/>
        </p:nvSpPr>
        <p:spPr>
          <a:xfrm>
            <a:off x="5583370" y="3935317"/>
            <a:ext cx="601397" cy="522954"/>
          </a:xfrm>
          <a:prstGeom prst="circular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47609B-037D-4E38-B448-11B88A1A8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19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90DE82-48C6-4227-ABC1-E19066F79CE3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3C50B-C218-4D9C-BB54-30193004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80" y="251760"/>
            <a:ext cx="9033320" cy="1499616"/>
          </a:xfrm>
        </p:spPr>
        <p:txBody>
          <a:bodyPr>
            <a:normAutofit/>
          </a:bodyPr>
          <a:lstStyle/>
          <a:p>
            <a:pPr algn="r"/>
            <a:r>
              <a:rPr lang="en-US" sz="7200" dirty="0">
                <a:solidFill>
                  <a:srgbClr val="9EE3F7"/>
                </a:solidFill>
              </a:rPr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5B80-8FDC-4CAC-82A1-A224498D0E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12B4F"/>
                </a:solidFill>
              </a:rPr>
              <a:t>Quick &amp; Clean will use The University of Texas at Dallas as its base and will only accept appointments within a 5 mile radius. </a:t>
            </a:r>
          </a:p>
          <a:p>
            <a:pPr marL="0" indent="0">
              <a:buNone/>
            </a:pPr>
            <a:r>
              <a:rPr lang="en-US">
                <a:solidFill>
                  <a:srgbClr val="012B4F"/>
                </a:solidFill>
              </a:rPr>
              <a:t>Quick &amp; Clean has arrangements with local business parks to offer car washes to their occupants on certain days. </a:t>
            </a:r>
          </a:p>
          <a:p>
            <a:pPr>
              <a:buClr>
                <a:srgbClr val="00495E"/>
              </a:buClr>
              <a:buFont typeface="Wingdings" panose="05000000000000000000" pitchFamily="2" charset="2"/>
              <a:buChar char="v"/>
            </a:pPr>
            <a:r>
              <a:rPr lang="en-US" err="1">
                <a:solidFill>
                  <a:srgbClr val="012B4F"/>
                </a:solidFill>
              </a:rPr>
              <a:t>CityLine</a:t>
            </a:r>
            <a:r>
              <a:rPr lang="en-US">
                <a:solidFill>
                  <a:srgbClr val="012B4F"/>
                </a:solidFill>
              </a:rPr>
              <a:t> – First Wednesday of every month</a:t>
            </a:r>
          </a:p>
          <a:p>
            <a:pPr>
              <a:buClr>
                <a:srgbClr val="00495E"/>
              </a:buClr>
              <a:buFont typeface="Wingdings" panose="05000000000000000000" pitchFamily="2" charset="2"/>
              <a:buChar char="v"/>
            </a:pPr>
            <a:r>
              <a:rPr lang="en-US" err="1">
                <a:solidFill>
                  <a:srgbClr val="012B4F"/>
                </a:solidFill>
              </a:rPr>
              <a:t>Galatyn</a:t>
            </a:r>
            <a:r>
              <a:rPr lang="en-US">
                <a:solidFill>
                  <a:srgbClr val="012B4F"/>
                </a:solidFill>
              </a:rPr>
              <a:t> Park Urban Center – Third Wednesday of every month</a:t>
            </a:r>
          </a:p>
          <a:p>
            <a:pPr marL="0" indent="0">
              <a:buNone/>
            </a:pPr>
            <a:endParaRPr lang="en-US">
              <a:solidFill>
                <a:srgbClr val="012B4F"/>
              </a:solidFill>
            </a:endParaRPr>
          </a:p>
        </p:txBody>
      </p:sp>
      <p:pic>
        <p:nvPicPr>
          <p:cNvPr id="2050" name="Picture 2" descr="https://lh4.googleusercontent.com/veAtxipe3NH2Mizo2bkdeZpwzF1SOy9PLsAiLG9eXFG--TeT0VGft-KwfxBq0BrUs9YKFIZOOzDZhPK5tYUSzMS160e-HKpng05ay7P0ZLPFL5bo_ch0n5fWbk53RgWZFl83wNw5">
            <a:extLst>
              <a:ext uri="{FF2B5EF4-FFF2-40B4-BE49-F238E27FC236}">
                <a16:creationId xmlns:a16="http://schemas.microsoft.com/office/drawing/2014/main" id="{33F108BA-1A9C-4DEF-B5B1-E21948C3CBF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95" y="2213361"/>
            <a:ext cx="2937252" cy="1978374"/>
          </a:xfrm>
          <a:prstGeom prst="rect">
            <a:avLst/>
          </a:prstGeom>
          <a:noFill/>
          <a:ln>
            <a:solidFill>
              <a:srgbClr val="012B4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F2E64B-AC42-49CD-8E67-588E2208908F}"/>
              </a:ext>
            </a:extLst>
          </p:cNvPr>
          <p:cNvSpPr txBox="1"/>
          <p:nvPr/>
        </p:nvSpPr>
        <p:spPr>
          <a:xfrm>
            <a:off x="6193612" y="1278563"/>
            <a:ext cx="44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EE3F7"/>
                </a:solidFill>
              </a:rPr>
              <a:t>AREA OF SERVICE</a:t>
            </a:r>
          </a:p>
        </p:txBody>
      </p:sp>
      <p:pic>
        <p:nvPicPr>
          <p:cNvPr id="2052" name="Picture 4" descr="https://lh6.googleusercontent.com/SB9nqqCg3U592KAZzAVQK9axOJCoezlwBDY4BWMoLJdobIlbP1qF-UlHa7Xc0JHtGSLPIbdtt0eI1Eiigz6O6wFgcJmMVtqvffgfRzKjPMQMGueMJJO_lxpPSW_ZhWurfOnVaOur">
            <a:extLst>
              <a:ext uri="{FF2B5EF4-FFF2-40B4-BE49-F238E27FC236}">
                <a16:creationId xmlns:a16="http://schemas.microsoft.com/office/drawing/2014/main" id="{739FD108-E03F-4A12-98F1-AD45EB38B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17" y="4566463"/>
            <a:ext cx="2543175" cy="1762125"/>
          </a:xfrm>
          <a:prstGeom prst="rect">
            <a:avLst/>
          </a:prstGeom>
          <a:noFill/>
          <a:ln>
            <a:solidFill>
              <a:srgbClr val="012B4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3C7183-B9E8-4AAA-8739-77C9BF801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4" t="6162" r="20702" b="6160"/>
          <a:stretch/>
        </p:blipFill>
        <p:spPr>
          <a:xfrm>
            <a:off x="9340200" y="4566463"/>
            <a:ext cx="2543175" cy="1762125"/>
          </a:xfrm>
          <a:prstGeom prst="rect">
            <a:avLst/>
          </a:prstGeom>
          <a:ln>
            <a:solidFill>
              <a:srgbClr val="012B4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1C6055-9A37-4C95-8DA9-476544AB9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50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D2BC4-F213-4552-B95C-D171435FF73E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027DA-E125-4D9B-9D68-C1E27607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44" y="251758"/>
            <a:ext cx="8822056" cy="1499617"/>
          </a:xfrm>
        </p:spPr>
        <p:txBody>
          <a:bodyPr>
            <a:normAutofit/>
          </a:bodyPr>
          <a:lstStyle/>
          <a:p>
            <a:pPr algn="r"/>
            <a:r>
              <a:rPr lang="en-US" sz="6600" dirty="0" err="1">
                <a:solidFill>
                  <a:srgbClr val="9EE3F7"/>
                </a:solidFill>
              </a:rPr>
              <a:t>pRICING</a:t>
            </a:r>
            <a:r>
              <a:rPr lang="en-US" sz="6600" dirty="0">
                <a:solidFill>
                  <a:srgbClr val="9EE3F7"/>
                </a:solidFill>
              </a:rPr>
              <a:t> strategy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3AFDF7-458A-4A9A-9E83-8AC62C015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5724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6EFDCF-6C08-4A20-B68E-041F9578A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12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EAFEAF-7957-45E0-92BA-616372A4A3AC}"/>
              </a:ext>
            </a:extLst>
          </p:cNvPr>
          <p:cNvSpPr/>
          <p:nvPr/>
        </p:nvSpPr>
        <p:spPr>
          <a:xfrm>
            <a:off x="0" y="0"/>
            <a:ext cx="12192000" cy="2050991"/>
          </a:xfrm>
          <a:prstGeom prst="rect">
            <a:avLst/>
          </a:prstGeom>
          <a:solidFill>
            <a:srgbClr val="00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76E085-63F3-4389-B0AB-4F296991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58" y="251760"/>
            <a:ext cx="8949341" cy="149961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9EE3F7"/>
                </a:solidFill>
              </a:rPr>
              <a:t>Service tiers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8BBD2AE8-351B-45D4-98CC-A62D79F15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786659"/>
              </p:ext>
            </p:extLst>
          </p:nvPr>
        </p:nvGraphicFramePr>
        <p:xfrm>
          <a:off x="207829" y="1909829"/>
          <a:ext cx="11614717" cy="460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D238A13-702E-49F3-8DE9-3F0170471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668" y="238597"/>
            <a:ext cx="2436424" cy="147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29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2000</Words>
  <Application>Microsoft Office PowerPoint</Application>
  <PresentationFormat>Widescreen</PresentationFormat>
  <Paragraphs>554</Paragraphs>
  <Slides>26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Quick &amp; Clean marketing plan mkt 6301.502</vt:lpstr>
      <vt:lpstr>We’re quick &amp; clean, your mobile car wash service </vt:lpstr>
      <vt:lpstr>Marketing objectives</vt:lpstr>
      <vt:lpstr>Marketing objectives</vt:lpstr>
      <vt:lpstr>Target Markets</vt:lpstr>
      <vt:lpstr>Swot analysis</vt:lpstr>
      <vt:lpstr>distribution</vt:lpstr>
      <vt:lpstr>pRICING strategy</vt:lpstr>
      <vt:lpstr>Service tiers</vt:lpstr>
      <vt:lpstr>Additional Services </vt:lpstr>
      <vt:lpstr>Signage </vt:lpstr>
      <vt:lpstr>Competitors </vt:lpstr>
      <vt:lpstr>Competitors </vt:lpstr>
      <vt:lpstr>Competitors </vt:lpstr>
      <vt:lpstr>Hours of operation </vt:lpstr>
      <vt:lpstr>Projected Financials </vt:lpstr>
      <vt:lpstr>Projected Financials </vt:lpstr>
      <vt:lpstr>Projected Financials </vt:lpstr>
      <vt:lpstr>implementation</vt:lpstr>
      <vt:lpstr>implementation</vt:lpstr>
      <vt:lpstr>implementation</vt:lpstr>
      <vt:lpstr>implementation</vt:lpstr>
      <vt:lpstr>Quick &amp; Clean marketing plan mkt 6301.502</vt:lpstr>
      <vt:lpstr>Competitors </vt:lpstr>
      <vt:lpstr>Competitors </vt:lpstr>
      <vt:lpstr>Projected Financials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&amp; Clean marketing plan mkt 6301.502</dc:title>
  <dc:creator>Smith, Linnley L</dc:creator>
  <cp:lastModifiedBy>Linnley Smith</cp:lastModifiedBy>
  <cp:revision>101</cp:revision>
  <dcterms:created xsi:type="dcterms:W3CDTF">2018-11-23T15:53:29Z</dcterms:created>
  <dcterms:modified xsi:type="dcterms:W3CDTF">2018-11-30T00:39:50Z</dcterms:modified>
</cp:coreProperties>
</file>