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071A-8418-00BD-5EB4-7E90B87F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BD5B-F387-7E02-C937-2FA8CC23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97B3-F6AA-F9F2-3223-7E8E0F96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5024-165F-468C-BFD3-326C370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A39C-BA3F-449A-E4E2-4FCA5A8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47C1-49BD-D57E-52B5-D89099D7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BE23-520C-EF42-D261-F8AF4B82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EF7-ECFE-C57C-8BBA-64A1821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E277-3F64-5663-0224-38B2D85A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8984-07FC-E1E5-B171-F8C6174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03E27-77B8-8F8A-A1A6-9160BABD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0C3EF-2B95-1AED-B0B7-4EE99733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7EC7-0E38-E98F-D9D9-C4D8512A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EA6E-256A-EEA3-39C1-E084917C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AF17-9547-0EA6-35EC-4EF2B24F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C592-664F-CF07-63ED-776D8C2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273-6BB6-6B8F-9C56-EF295AF1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51E7-DD82-1746-FE88-9385BEC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ED48-A700-3408-EF29-11F97BCB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E2CB-B530-99CF-DDCD-FCD24268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09BD-E738-D35A-7C00-D53FE9D1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C5D8-2D2D-A8BD-22C7-29027B9D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333E-B7AB-C6C6-477F-558A99EC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AA24-BEA1-76E9-015A-27FA0FE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A471-00C1-ECF0-C25B-57C0C8A0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132-0B01-426E-DAC8-20C9FD67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8399-221C-CF73-407D-7D2F3FFF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08D9D-E26B-E1A6-9334-6D920DCF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C5E80-8B66-EC3D-CA59-3E182E88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60204-C6F0-341C-B70E-89A8324A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6F13-6E9C-C2A9-CEBF-F1E4FD6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AE3B-0BDE-E9A0-4A62-C7CDF1AF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2A80-0B50-6A85-182C-1659467E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31E7-498A-4A81-A678-5C4B47E5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24094-5E06-F03A-2DD5-EDC499FB1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BD1B5-5583-BE48-F469-DEEB63284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D6B38-5B57-0447-A9BC-DD6CD7F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5585C-65F9-7680-2854-E2EE14CD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4C27-4FE9-A54D-4402-CB8C170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886-75CD-5E89-E7EB-549A40AE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56425-F109-B7F5-B22A-C1202F06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1B3D-3B98-F8A6-D94A-CE31BC81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B0A7-3ED0-07AF-7B3E-88BED17A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02CB3-AD77-8EBA-5A6D-26AC8EA4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D3E1-5275-67E7-0640-B166C50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1B431-F7DD-8E3C-A46A-B639E931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E625-0E2F-5CF4-F6A6-F3656FA5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EBB1-AA72-BD6E-C36A-D7629E30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680AA-4FA2-68CB-D561-95D75FFE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D910-EDA1-09BB-BE29-7F40993A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AD9A-889D-0B95-A581-AD565751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CC9B0-C59F-5DBB-90A9-04B6B1DC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3675-B2DB-C1EF-D8A4-1CA636A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6D1A-9366-F332-B0BF-349CFB945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0E426-E76A-9128-D399-4BB79298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4FDBB-4D56-FA33-B00D-E4667811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E7ED-A778-BE34-6B61-AD4F0CFF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EF58-98F1-85E0-BAC8-CCA365D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9CFBD-B908-C644-C1A8-61147D4D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196D-4EC6-C2C6-27AF-69DD122A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F6D4-B478-9088-5221-BAC6A378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2EF9-66B5-47CD-B51E-49D7BF31CFFD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DB17-D471-E5DD-C1EF-721FBF33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5528-AC9B-D529-532F-0418B27D4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C323-4FEC-48A2-B0ED-B9E3CAFC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1425-753F-AFB0-CBE3-0C4CADFAC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28CA-8E64-A191-BF52-C94FF9CCA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file</a:t>
            </a:r>
          </a:p>
        </p:txBody>
      </p:sp>
    </p:spTree>
    <p:extLst>
      <p:ext uri="{BB962C8B-B14F-4D97-AF65-F5344CB8AC3E}">
        <p14:creationId xmlns:p14="http://schemas.microsoft.com/office/powerpoint/2010/main" val="35545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Master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branch</dc:title>
  <dc:creator>Mohit Jain</dc:creator>
  <cp:lastModifiedBy>Mohit Jain</cp:lastModifiedBy>
  <cp:revision>1</cp:revision>
  <dcterms:created xsi:type="dcterms:W3CDTF">2022-06-16T07:30:33Z</dcterms:created>
  <dcterms:modified xsi:type="dcterms:W3CDTF">2022-06-16T07:32:04Z</dcterms:modified>
</cp:coreProperties>
</file>