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Revenue_title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0e47faff-c1b1-45fd-8575-7021ce2602af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17c8fd4cfcd94291" /><Relationship Type="http://schemas.openxmlformats.org/officeDocument/2006/relationships/slideLayout" Target="/ppt/slideLayouts/slideLayout8.xml" Id="Rb06cbc53263b4f16" /><Relationship Type="http://schemas.openxmlformats.org/officeDocument/2006/relationships/hyperlink" Target="https://app.powerbi.com/groups/me/reports/0e47faff-c1b1-45fd-8575-7021ce2602af/?pbi_source=PowerPoint" TargetMode="External" Id="RelId0" /><Relationship Type="http://schemas.openxmlformats.org/officeDocument/2006/relationships/image" Target="/ppt/media/image4.png" Id="imgId8803813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PB(Project)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3/10/2024 8:56:48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3/10/2024 8:54:05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barChart ,barChart ,slicer ,slicer ,Top 5 customer ,Top 5 customer ,Revenue_titl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803813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