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DED90-A189-4ADB-ACA4-5F2BE7B70803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72735-379A-414D-80E1-A98E51C1D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Aptitude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auhaus 93" pitchFamily="82" charset="0"/>
              </a:rPr>
              <a:t>Blood Relation</a:t>
            </a:r>
            <a:endParaRPr lang="en-US" sz="32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1220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Male +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Female -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219200" y="2286000"/>
            <a:ext cx="76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2514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Generation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2971800" y="2209800"/>
            <a:ext cx="762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90600" y="41148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90800" y="4038600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Brother/Sister or Brother/Brother  or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Sister/Sister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990600" y="4495800"/>
            <a:ext cx="1371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914400" y="5334000"/>
            <a:ext cx="1524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200" y="53340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Husband/ Wife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257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Generation Chart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002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219200" y="19812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B+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219200" y="29718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35814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</a:t>
            </a:r>
          </a:p>
        </p:txBody>
      </p:sp>
      <p:sp>
        <p:nvSpPr>
          <p:cNvPr id="8" name="Down Arrow 7"/>
          <p:cNvSpPr/>
          <p:nvPr/>
        </p:nvSpPr>
        <p:spPr>
          <a:xfrm>
            <a:off x="1143000" y="3962400"/>
            <a:ext cx="76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724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67640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Great Grand Father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25908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Grand Father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5814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Father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47244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Child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1752600"/>
            <a:ext cx="175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Relate A to B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is Father of 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25908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Relate B to 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 is Grand Father of D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G-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1143000" y="1143000"/>
            <a:ext cx="762000" cy="179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10668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057400" y="15240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2133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B+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1219200" y="2209800"/>
            <a:ext cx="609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1336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981200" y="2514600"/>
            <a:ext cx="1219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5000" y="30480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1143000" y="3124200"/>
            <a:ext cx="749808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3048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981200" y="34290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41148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D+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838200" y="34290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4038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286000" y="41910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0" y="41148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2286000" y="3124200"/>
            <a:ext cx="609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3048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048000" y="34290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2971800" y="24384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20574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O-</a:t>
            </a:r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>
            <a:off x="2971800" y="1524000"/>
            <a:ext cx="1524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95600" y="1143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O-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276600" y="1219200"/>
            <a:ext cx="609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3276600" y="2133600"/>
            <a:ext cx="609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200400" y="3124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62400" y="106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19812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8600" y="3048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962400" y="34290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4114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T+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0" y="914400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Relate C to 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 is Husband of 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1600200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Relate C to I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 is Brother-in-law of 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0" y="22860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Relate B to 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 is Grand Father of 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2971800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Relate F to 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 is Grand mother of 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3657600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Relate D to C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 is Father of C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7584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 is brother of B, B is a sister of C, C is a Daughter of D and E,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 is a mother-in-law of f, who is wife of 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1336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2133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971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3048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30480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4495800" y="2286000"/>
            <a:ext cx="609600" cy="179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105400" y="25146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648200" y="3048000"/>
            <a:ext cx="457200" cy="17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33800" y="3048000"/>
            <a:ext cx="5974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2743200" y="3124200"/>
            <a:ext cx="606552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0" y="3733800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 is wife of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7800" y="4495800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Relate F to C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 is Sister-in-law of 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0" y="4495800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Relate B to F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 is Sister-in-law of F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710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Showing a man Receiving the Prize, Rita said “ He is brother of son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Of  my husband ”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30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228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99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286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)+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2362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)+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365760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 )+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365760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Rita -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1447800" y="3810000"/>
            <a:ext cx="8382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447800" y="24384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990600" y="2743200"/>
            <a:ext cx="2286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95800" y="1905000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He, it, this, the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Reverse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3048000"/>
            <a:ext cx="315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She, his, Her, She, Thai , the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Forward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9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Showing the man in picture </a:t>
            </a:r>
            <a:r>
              <a:rPr lang="en-US" dirty="0" err="1" smtClean="0">
                <a:solidFill>
                  <a:srgbClr val="0070C0"/>
                </a:solidFill>
              </a:rPr>
              <a:t>Amar</a:t>
            </a:r>
            <a:r>
              <a:rPr lang="en-US" dirty="0" smtClean="0">
                <a:solidFill>
                  <a:srgbClr val="0070C0"/>
                </a:solidFill>
              </a:rPr>
              <a:t> said “ She is my maternal grand mother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nephew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20574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)-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21336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 )-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1242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 )-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0040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 </a:t>
            </a:r>
            <a:r>
              <a:rPr lang="en-US" dirty="0" smtClean="0"/>
              <a:t>)+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41148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Amar</a:t>
            </a:r>
            <a:r>
              <a:rPr lang="en-US" dirty="0" smtClean="0"/>
              <a:t> +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90800" y="21336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886200" y="2514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133600" y="2514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09800" y="35814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2057400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Maternal Grand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Mother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1981200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Maternal Grand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Mother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429000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Maternal Grand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Mother Nephew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05400"/>
            <a:ext cx="429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Relation in Maternal Mother Nephew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3376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Number System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31117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Q. 1. 3214 + 321 + 364</a:t>
            </a:r>
          </a:p>
          <a:p>
            <a:r>
              <a:rPr lang="en-US" b="1" dirty="0" smtClean="0"/>
              <a:t>Step1: 3214 + 0321 + 0364</a:t>
            </a:r>
          </a:p>
          <a:p>
            <a:r>
              <a:rPr lang="en-US" b="1" dirty="0" smtClean="0"/>
              <a:t>Step2: </a:t>
            </a:r>
            <a:r>
              <a:rPr lang="en-US" b="1" dirty="0" smtClean="0"/>
              <a:t>321</a:t>
            </a:r>
            <a:r>
              <a:rPr lang="en-US" b="1" u="sng" dirty="0" smtClean="0"/>
              <a:t>4</a:t>
            </a:r>
            <a:r>
              <a:rPr lang="en-US" b="1" dirty="0" smtClean="0"/>
              <a:t> + 032</a:t>
            </a:r>
            <a:r>
              <a:rPr lang="en-US" b="1" u="sng" dirty="0" smtClean="0"/>
              <a:t>1</a:t>
            </a:r>
            <a:r>
              <a:rPr lang="en-US" b="1" dirty="0" smtClean="0"/>
              <a:t> + </a:t>
            </a:r>
            <a:r>
              <a:rPr lang="en-US" b="1" dirty="0" smtClean="0"/>
              <a:t>036</a:t>
            </a:r>
            <a:r>
              <a:rPr lang="en-US" b="1" u="sng" dirty="0" smtClean="0"/>
              <a:t>4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4+1+4=9</a:t>
            </a:r>
          </a:p>
          <a:p>
            <a:r>
              <a:rPr lang="en-US" b="1" dirty="0" smtClean="0"/>
              <a:t>Step3: </a:t>
            </a:r>
            <a:r>
              <a:rPr lang="en-US" b="1" dirty="0" smtClean="0"/>
              <a:t>32</a:t>
            </a:r>
            <a:r>
              <a:rPr lang="en-US" b="1" u="sng" dirty="0" smtClean="0"/>
              <a:t>1</a:t>
            </a:r>
            <a:r>
              <a:rPr lang="en-US" b="1" dirty="0" smtClean="0"/>
              <a:t>4 + </a:t>
            </a:r>
            <a:r>
              <a:rPr lang="en-US" b="1" dirty="0" smtClean="0"/>
              <a:t>03</a:t>
            </a:r>
            <a:r>
              <a:rPr lang="en-US" b="1" u="sng" dirty="0" smtClean="0"/>
              <a:t>2</a:t>
            </a:r>
            <a:r>
              <a:rPr lang="en-US" b="1" dirty="0" smtClean="0"/>
              <a:t>1 + 03</a:t>
            </a:r>
            <a:r>
              <a:rPr lang="en-US" b="1" u="sng" dirty="0" smtClean="0"/>
              <a:t>6</a:t>
            </a:r>
            <a:r>
              <a:rPr lang="en-US" b="1" dirty="0" smtClean="0"/>
              <a:t>4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1+2+6=9</a:t>
            </a:r>
            <a:endParaRPr lang="en-US" b="1" dirty="0" smtClean="0"/>
          </a:p>
          <a:p>
            <a:r>
              <a:rPr lang="en-US" b="1" dirty="0" smtClean="0"/>
              <a:t>Step4: </a:t>
            </a:r>
            <a:r>
              <a:rPr lang="en-US" b="1" dirty="0" smtClean="0"/>
              <a:t>3</a:t>
            </a:r>
            <a:r>
              <a:rPr lang="en-US" b="1" u="sng" dirty="0" smtClean="0"/>
              <a:t>2</a:t>
            </a:r>
            <a:r>
              <a:rPr lang="en-US" b="1" dirty="0" smtClean="0"/>
              <a:t>14 + 0</a:t>
            </a:r>
            <a:r>
              <a:rPr lang="en-US" b="1" u="sng" dirty="0" smtClean="0"/>
              <a:t>3</a:t>
            </a:r>
            <a:r>
              <a:rPr lang="en-US" b="1" dirty="0" smtClean="0"/>
              <a:t>21 + </a:t>
            </a:r>
            <a:r>
              <a:rPr lang="en-US" b="1" dirty="0" smtClean="0"/>
              <a:t>0</a:t>
            </a:r>
            <a:r>
              <a:rPr lang="en-US" b="1" u="sng" dirty="0" smtClean="0"/>
              <a:t>3</a:t>
            </a:r>
            <a:r>
              <a:rPr lang="en-US" b="1" dirty="0" smtClean="0"/>
              <a:t>64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2+3+3=8</a:t>
            </a:r>
            <a:endParaRPr lang="en-US" b="1" dirty="0" smtClean="0"/>
          </a:p>
          <a:p>
            <a:r>
              <a:rPr lang="en-US" b="1" dirty="0" smtClean="0"/>
              <a:t>Step1: </a:t>
            </a:r>
            <a:r>
              <a:rPr lang="en-US" b="1" u="sng" dirty="0" smtClean="0"/>
              <a:t>3</a:t>
            </a:r>
            <a:r>
              <a:rPr lang="en-US" b="1" dirty="0" smtClean="0"/>
              <a:t>214 + </a:t>
            </a:r>
            <a:r>
              <a:rPr lang="en-US" b="1" u="sng" dirty="0" smtClean="0"/>
              <a:t>0</a:t>
            </a:r>
            <a:r>
              <a:rPr lang="en-US" b="1" dirty="0" smtClean="0"/>
              <a:t>321 + </a:t>
            </a:r>
            <a:r>
              <a:rPr lang="en-US" b="1" u="sng" dirty="0" smtClean="0"/>
              <a:t>0</a:t>
            </a:r>
            <a:r>
              <a:rPr lang="en-US" b="1" dirty="0" smtClean="0"/>
              <a:t>364</a:t>
            </a:r>
          </a:p>
          <a:p>
            <a:r>
              <a:rPr lang="en-US" b="1" dirty="0" smtClean="0"/>
              <a:t>	3+0+0=3</a:t>
            </a:r>
          </a:p>
          <a:p>
            <a:r>
              <a:rPr lang="en-US" b="1" dirty="0" smtClean="0"/>
              <a:t>=3899 </a:t>
            </a:r>
            <a:r>
              <a:rPr lang="en-US" b="1" dirty="0" err="1" smtClean="0"/>
              <a:t>Ans</a:t>
            </a:r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124</TotalTime>
  <Words>306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Aptitude Test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 Test</dc:title>
  <dc:creator>Mohit Kumar</dc:creator>
  <cp:lastModifiedBy>mohit</cp:lastModifiedBy>
  <cp:revision>19</cp:revision>
  <dcterms:created xsi:type="dcterms:W3CDTF">2006-08-16T00:00:00Z</dcterms:created>
  <dcterms:modified xsi:type="dcterms:W3CDTF">2018-03-02T17:55:42Z</dcterms:modified>
</cp:coreProperties>
</file>