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62000"/>
            <a:ext cx="6480048" cy="2301240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Online Exam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57600"/>
            <a:ext cx="4114800" cy="45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Guided by: Richa Mam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5334000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Presented by : Mohit, Neelu,				Abhiskek and Suman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100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Add Subject</a:t>
            </a:r>
            <a:endParaRPr lang="en-US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143000"/>
            <a:ext cx="768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This table will contain the data regarding the subjects of quiz.</a:t>
            </a:r>
            <a:endParaRPr lang="en-US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F:\Mohit\PROJECTS\Screenshot - 4_12_2018 , 11_04_41 PM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8077200" cy="197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4010561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Here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sud_id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field contain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unique subject id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field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contain name of subject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field contain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user id(who creates this subject)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field contain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date (when subject is created).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0"/>
            <a:ext cx="2339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Add Test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143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This table will contain the data regarding tests of Subject</a:t>
            </a: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F:\Mohit\PROJECTS\Screenshot - 4_12_2018 , 10_48_23 PM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7696200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4191000"/>
            <a:ext cx="77723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Here,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test_id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field contains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unique test id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field contain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subject 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test_name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field contain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name of test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total_que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field contain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total number of question.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04800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Add Question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This table will contain the data regarding the questions of the tests and subjects.</a:t>
            </a:r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F:\Mohit\PROJECTS\Screenshot - 4_12_2018 , 11_07_44 PM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8077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5600" y="381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 login Page</a:t>
            </a:r>
            <a:endParaRPr lang="en-US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I have used session variables for logging page because they are used to store user-specific information that needs to be accessed by multiple pages in a web application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I have used two Session variables.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pPr lvl="0"/>
            <a:r>
              <a:rPr lang="en-US" sz="2000" dirty="0" smtClean="0"/>
              <a:t>$_SESSION[‘user’] – </a:t>
            </a:r>
            <a:r>
              <a:rPr lang="en-US" sz="2000" dirty="0" smtClean="0">
                <a:solidFill>
                  <a:srgbClr val="0070C0"/>
                </a:solidFill>
              </a:rPr>
              <a:t>for user login</a:t>
            </a:r>
          </a:p>
          <a:p>
            <a:pPr lvl="0"/>
            <a:r>
              <a:rPr lang="en-US" sz="2000" dirty="0" smtClean="0"/>
              <a:t>$_SESSION[‘admin’] </a:t>
            </a:r>
            <a:r>
              <a:rPr lang="en-US" sz="2000" dirty="0" smtClean="0">
                <a:solidFill>
                  <a:srgbClr val="0070C0"/>
                </a:solidFill>
              </a:rPr>
              <a:t>– for admin login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4398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Working of Session Variable</a:t>
            </a:r>
            <a:endParaRPr lang="en-US" sz="2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Run Query for logging.</a:t>
            </a:r>
          </a:p>
          <a:p>
            <a:pPr marL="342900" indent="-342900"/>
            <a:endParaRPr lang="en-US" sz="200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$a=</a:t>
            </a:r>
            <a:r>
              <a:rPr lang="en-US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mysql_query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Select *from </a:t>
            </a: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userid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where id=’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$_POST[login]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’ and pass=’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$_POST[pass]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342900" indent="-342900"/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2. If above query will true then session variable will get value</a:t>
            </a:r>
          </a:p>
          <a:p>
            <a:endParaRPr lang="en-US" sz="2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mysql_num_rows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($a)&gt;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){</a:t>
            </a:r>
          </a:p>
          <a:p>
            <a:pPr lvl="1"/>
            <a:r>
              <a:rPr lang="en-US" sz="2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$_SESSION[‘user’]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$_POST[login]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’;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lvl="0"/>
            <a:endParaRPr lang="en-US" sz="200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3. If session got value then you have logged in</a:t>
            </a:r>
          </a:p>
          <a:p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isset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$_SESSION[‘user’]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)){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echo “You have logged in”;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lvl="1"/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33400"/>
            <a:ext cx="158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 Header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066800"/>
            <a:ext cx="8001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 have divided each web page in three parts</a:t>
            </a:r>
          </a:p>
          <a:p>
            <a:pPr lvl="1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1. Header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2. Section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3. Footer</a:t>
            </a:r>
          </a:p>
          <a:p>
            <a:pPr lvl="0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 Header of Admin page I have Used  Above used code (working of Session variable) with more codes like this : -</a:t>
            </a:r>
          </a:p>
          <a:p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//To Confirm  that it is Admin or Teacher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$mk1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mysql_query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(“Select * from Admin where f=’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’ and user= ‘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$_SESSION[admin]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’ “);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//check that above query (variable mk1’s query) will true or not;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mysql_num_rows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$mk1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)&gt;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){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echo “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&lt;a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href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=’new admin’&gt;&lt;button&gt;New Admin&lt;/button&gt;&lt;/a&gt;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”;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457200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Snapshots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457200"/>
            <a:ext cx="542488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Tools  to be Used in Project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057400"/>
            <a:ext cx="224240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Front End Tools:</a:t>
            </a:r>
          </a:p>
          <a:p>
            <a:r>
              <a:rPr lang="en-US" sz="2400" dirty="0" smtClean="0"/>
              <a:t>1. HTML 5</a:t>
            </a:r>
          </a:p>
          <a:p>
            <a:r>
              <a:rPr lang="en-US" sz="2400" dirty="0" smtClean="0"/>
              <a:t>2. CSS</a:t>
            </a:r>
          </a:p>
          <a:p>
            <a:r>
              <a:rPr lang="en-US" sz="2400" dirty="0" smtClean="0"/>
              <a:t>3. JAVASCRIPT</a:t>
            </a:r>
          </a:p>
          <a:p>
            <a:r>
              <a:rPr lang="en-US" sz="2400" dirty="0" smtClean="0"/>
              <a:t>4. PHP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Back End Tools</a:t>
            </a:r>
            <a:r>
              <a:rPr lang="en-US" sz="2400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sz="2400" dirty="0" smtClean="0"/>
              <a:t>1. MY SQL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81000"/>
            <a:ext cx="5715000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Modules of Project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057400"/>
            <a:ext cx="1721946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indent="-342900">
              <a:buAutoNum type="arabicPeriod"/>
            </a:pP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Admin</a:t>
            </a:r>
          </a:p>
          <a:p>
            <a:pPr marL="342900" indent="-342900">
              <a:buAutoNum type="arabicPeriod"/>
            </a:pP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User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81000"/>
            <a:ext cx="4544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Module Admin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752600"/>
            <a:ext cx="67645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The module admin contain following forms:-</a:t>
            </a:r>
          </a:p>
          <a:p>
            <a:pPr lvl="0"/>
            <a:r>
              <a:rPr lang="en-US" sz="2800" dirty="0" smtClean="0"/>
              <a:t>Login</a:t>
            </a:r>
          </a:p>
          <a:p>
            <a:pPr lvl="0"/>
            <a:r>
              <a:rPr lang="en-US" sz="2800" dirty="0" smtClean="0"/>
              <a:t>Profile</a:t>
            </a:r>
          </a:p>
          <a:p>
            <a:pPr lvl="0"/>
            <a:r>
              <a:rPr lang="en-US" sz="2800" dirty="0" smtClean="0"/>
              <a:t>Add test</a:t>
            </a:r>
          </a:p>
          <a:p>
            <a:pPr lvl="0"/>
            <a:r>
              <a:rPr lang="en-US" sz="2800" dirty="0" smtClean="0"/>
              <a:t>Add subject</a:t>
            </a:r>
          </a:p>
          <a:p>
            <a:r>
              <a:rPr lang="en-US" sz="2800" dirty="0" smtClean="0"/>
              <a:t>Add question </a:t>
            </a:r>
            <a:endParaRPr lang="en-US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533400"/>
            <a:ext cx="4235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Module User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64808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The module user contain following forms:-</a:t>
            </a:r>
          </a:p>
          <a:p>
            <a:pPr lvl="0"/>
            <a:r>
              <a:rPr lang="en-US" sz="2800" dirty="0" smtClean="0"/>
              <a:t>User login</a:t>
            </a:r>
          </a:p>
          <a:p>
            <a:pPr lvl="0"/>
            <a:r>
              <a:rPr lang="en-US" sz="2800" dirty="0" smtClean="0"/>
              <a:t>Profile</a:t>
            </a:r>
          </a:p>
          <a:p>
            <a:pPr lvl="0"/>
            <a:r>
              <a:rPr lang="en-US" sz="2800" dirty="0" smtClean="0"/>
              <a:t>Online Test</a:t>
            </a:r>
          </a:p>
          <a:p>
            <a:pPr lvl="0"/>
            <a:r>
              <a:rPr lang="en-US" sz="2800" dirty="0" smtClean="0"/>
              <a:t>Result</a:t>
            </a:r>
          </a:p>
          <a:p>
            <a:endParaRPr lang="en-US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0200" y="228600"/>
            <a:ext cx="5211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Table Structure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4478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 have created a database. Name of database is naam (Neelu Abhishek and Mohit).</a:t>
            </a:r>
          </a:p>
          <a:p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It contain following tables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124200"/>
            <a:ext cx="38106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Admin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(Admin login table)</a:t>
            </a:r>
          </a:p>
          <a:p>
            <a:pPr lvl="0"/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UserId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(user id login table)</a:t>
            </a:r>
          </a:p>
          <a:p>
            <a:pPr lvl="0"/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subject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(Add Subject)</a:t>
            </a:r>
          </a:p>
          <a:p>
            <a:pPr lvl="0"/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Test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(Add test)</a:t>
            </a:r>
          </a:p>
          <a:p>
            <a:pPr lvl="0"/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Addque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(Add Question)</a:t>
            </a:r>
          </a:p>
          <a:p>
            <a:pPr lvl="0"/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extra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(On user login page)</a:t>
            </a:r>
          </a:p>
          <a:p>
            <a:pPr lvl="0"/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Result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(Result of student)</a:t>
            </a:r>
          </a:p>
          <a:p>
            <a:pPr lvl="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152400"/>
            <a:ext cx="4839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Admin Login</a:t>
            </a:r>
            <a:endParaRPr 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90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This table will contain the data regarding the registration of different admin </a:t>
            </a:r>
            <a:endParaRPr lang="en-US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:\xampp1\htdocs\xampp\mohit web\project\screenshot\img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610599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029200"/>
            <a:ext cx="8458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Here,</a:t>
            </a:r>
            <a:r>
              <a:rPr lang="en-US" sz="20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user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field have 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unique id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of Each Teachers,</a:t>
            </a:r>
            <a:r>
              <a:rPr lang="en-US" sz="20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field contain 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Admin type (HOD or Teacher)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as shown bellow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Mohit\PROJECTS\Screenshot - 4_12_2018 , 10_33_58 PM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00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4800" y="3276600"/>
            <a:ext cx="838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 have f field  to confirm that it is HOD or Teacher in Admin Login page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Flag A represents HOD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Flag T represents Teacher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28600"/>
            <a:ext cx="3801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User Login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This table will contain the data regarding the registration of different users </a:t>
            </a:r>
            <a:endParaRPr lang="en-US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F:\Mohit\PROJECTS\Screenshot - 4_12_2018 , 10_38_35 PM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153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633</TotalTime>
  <Words>463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Trek</vt:lpstr>
      <vt:lpstr>Online Exam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</dc:title>
  <dc:creator>mohit</dc:creator>
  <cp:lastModifiedBy>mohit</cp:lastModifiedBy>
  <cp:revision>84</cp:revision>
  <dcterms:created xsi:type="dcterms:W3CDTF">2006-08-16T00:00:00Z</dcterms:created>
  <dcterms:modified xsi:type="dcterms:W3CDTF">2018-04-25T15:46:06Z</dcterms:modified>
</cp:coreProperties>
</file>