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wetha Kumari" initials="SK" lastIdx="1" clrIdx="0">
    <p:extLst>
      <p:ext uri="{19B8F6BF-5375-455C-9EA6-DF929625EA0E}">
        <p15:presenceInfo xmlns:p15="http://schemas.microsoft.com/office/powerpoint/2012/main" userId="Shwetha Kum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9FF"/>
    <a:srgbClr val="BC00D0"/>
    <a:srgbClr val="003399"/>
    <a:srgbClr val="0033CC"/>
    <a:srgbClr val="0000FF"/>
    <a:srgbClr val="000099"/>
    <a:srgbClr val="0000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Raj" userId="949757b4ace33676" providerId="LiveId" clId="{687AA49F-DEC2-438B-A95A-DDB2964233DF}"/>
    <pc:docChg chg="undo redo custSel modSld">
      <pc:chgData name="Aman Raj" userId="949757b4ace33676" providerId="LiveId" clId="{687AA49F-DEC2-438B-A95A-DDB2964233DF}" dt="2024-04-17T17:58:03.190" v="774" actId="1076"/>
      <pc:docMkLst>
        <pc:docMk/>
      </pc:docMkLst>
      <pc:sldChg chg="addSp delSp modSp mod">
        <pc:chgData name="Aman Raj" userId="949757b4ace33676" providerId="LiveId" clId="{687AA49F-DEC2-438B-A95A-DDB2964233DF}" dt="2024-04-17T17:58:03.190" v="774" actId="1076"/>
        <pc:sldMkLst>
          <pc:docMk/>
          <pc:sldMk cId="2380209068" sldId="409"/>
        </pc:sldMkLst>
        <pc:spChg chg="add del mod">
          <ac:chgData name="Aman Raj" userId="949757b4ace33676" providerId="LiveId" clId="{687AA49F-DEC2-438B-A95A-DDB2964233DF}" dt="2024-04-17T16:52:11.157" v="621" actId="478"/>
          <ac:spMkLst>
            <pc:docMk/>
            <pc:sldMk cId="2380209068" sldId="409"/>
            <ac:spMk id="3" creationId="{9497B576-EF78-C6B8-3693-97EEB6C7B117}"/>
          </ac:spMkLst>
        </pc:spChg>
        <pc:spChg chg="add mod">
          <ac:chgData name="Aman Raj" userId="949757b4ace33676" providerId="LiveId" clId="{687AA49F-DEC2-438B-A95A-DDB2964233DF}" dt="2024-04-17T17:47:22.181" v="706" actId="1076"/>
          <ac:spMkLst>
            <pc:docMk/>
            <pc:sldMk cId="2380209068" sldId="409"/>
            <ac:spMk id="3" creationId="{B57448B0-6D61-8F67-BF22-5BFFAE5E80BF}"/>
          </ac:spMkLst>
        </pc:spChg>
        <pc:spChg chg="mod">
          <ac:chgData name="Aman Raj" userId="949757b4ace33676" providerId="LiveId" clId="{687AA49F-DEC2-438B-A95A-DDB2964233DF}" dt="2024-04-17T17:50:54.895" v="731" actId="14100"/>
          <ac:spMkLst>
            <pc:docMk/>
            <pc:sldMk cId="2380209068" sldId="409"/>
            <ac:spMk id="5" creationId="{2A363220-5733-0B08-92E8-A7F558F9CCD1}"/>
          </ac:spMkLst>
        </pc:spChg>
        <pc:spChg chg="mod">
          <ac:chgData name="Aman Raj" userId="949757b4ace33676" providerId="LiveId" clId="{687AA49F-DEC2-438B-A95A-DDB2964233DF}" dt="2024-04-16T21:19:39.233" v="600" actId="14100"/>
          <ac:spMkLst>
            <pc:docMk/>
            <pc:sldMk cId="2380209068" sldId="409"/>
            <ac:spMk id="7" creationId="{F79C90FA-B652-4AE9-B68E-30F2DC8A5F3E}"/>
          </ac:spMkLst>
        </pc:spChg>
        <pc:spChg chg="mod">
          <ac:chgData name="Aman Raj" userId="949757b4ace33676" providerId="LiveId" clId="{687AA49F-DEC2-438B-A95A-DDB2964233DF}" dt="2024-04-17T17:42:00.509" v="670" actId="1076"/>
          <ac:spMkLst>
            <pc:docMk/>
            <pc:sldMk cId="2380209068" sldId="409"/>
            <ac:spMk id="8" creationId="{21A767FA-B502-436D-B4D1-2F487EF60D4C}"/>
          </ac:spMkLst>
        </pc:spChg>
        <pc:spChg chg="mod">
          <ac:chgData name="Aman Raj" userId="949757b4ace33676" providerId="LiveId" clId="{687AA49F-DEC2-438B-A95A-DDB2964233DF}" dt="2024-04-16T20:44:23.313" v="383" actId="20577"/>
          <ac:spMkLst>
            <pc:docMk/>
            <pc:sldMk cId="2380209068" sldId="409"/>
            <ac:spMk id="10" creationId="{8ABF7A45-C763-89D7-804B-6AFDC3F837D8}"/>
          </ac:spMkLst>
        </pc:spChg>
        <pc:spChg chg="add del mod">
          <ac:chgData name="Aman Raj" userId="949757b4ace33676" providerId="LiveId" clId="{687AA49F-DEC2-438B-A95A-DDB2964233DF}" dt="2024-04-16T20:20:55.692" v="290"/>
          <ac:spMkLst>
            <pc:docMk/>
            <pc:sldMk cId="2380209068" sldId="409"/>
            <ac:spMk id="11" creationId="{255B740C-E7B5-50EC-1E4B-0A65B45D430C}"/>
          </ac:spMkLst>
        </pc:spChg>
        <pc:spChg chg="mod">
          <ac:chgData name="Aman Raj" userId="949757b4ace33676" providerId="LiveId" clId="{687AA49F-DEC2-438B-A95A-DDB2964233DF}" dt="2024-04-17T16:50:20.821" v="607" actId="1076"/>
          <ac:spMkLst>
            <pc:docMk/>
            <pc:sldMk cId="2380209068" sldId="409"/>
            <ac:spMk id="12" creationId="{881D4732-938B-A9E8-D89A-8CB56CC1262A}"/>
          </ac:spMkLst>
        </pc:spChg>
        <pc:spChg chg="add del">
          <ac:chgData name="Aman Raj" userId="949757b4ace33676" providerId="LiveId" clId="{687AA49F-DEC2-438B-A95A-DDB2964233DF}" dt="2024-04-17T17:53:30.501" v="735" actId="22"/>
          <ac:spMkLst>
            <pc:docMk/>
            <pc:sldMk cId="2380209068" sldId="409"/>
            <ac:spMk id="14" creationId="{18E51165-5CB0-A376-5A7A-552182CFB7AA}"/>
          </ac:spMkLst>
        </pc:spChg>
        <pc:spChg chg="add del">
          <ac:chgData name="Aman Raj" userId="949757b4ace33676" providerId="LiveId" clId="{687AA49F-DEC2-438B-A95A-DDB2964233DF}" dt="2024-04-16T20:22:09.837" v="298" actId="22"/>
          <ac:spMkLst>
            <pc:docMk/>
            <pc:sldMk cId="2380209068" sldId="409"/>
            <ac:spMk id="14" creationId="{47DE6EF5-53C2-AAF7-FE8F-030E33367FD5}"/>
          </ac:spMkLst>
        </pc:spChg>
        <pc:spChg chg="add mod">
          <ac:chgData name="Aman Raj" userId="949757b4ace33676" providerId="LiveId" clId="{687AA49F-DEC2-438B-A95A-DDB2964233DF}" dt="2024-04-17T17:48:52.777" v="717" actId="1076"/>
          <ac:spMkLst>
            <pc:docMk/>
            <pc:sldMk cId="2380209068" sldId="409"/>
            <ac:spMk id="17" creationId="{47B20E64-BF8F-557F-FFF3-39BE9EFD06D1}"/>
          </ac:spMkLst>
        </pc:spChg>
        <pc:spChg chg="add mod">
          <ac:chgData name="Aman Raj" userId="949757b4ace33676" providerId="LiveId" clId="{687AA49F-DEC2-438B-A95A-DDB2964233DF}" dt="2024-04-17T17:56:14.178" v="773" actId="1076"/>
          <ac:spMkLst>
            <pc:docMk/>
            <pc:sldMk cId="2380209068" sldId="409"/>
            <ac:spMk id="18" creationId="{090A99C7-176B-2406-7E52-4728CEC351D6}"/>
          </ac:spMkLst>
        </pc:spChg>
        <pc:spChg chg="add del mod">
          <ac:chgData name="Aman Raj" userId="949757b4ace33676" providerId="LiveId" clId="{687AA49F-DEC2-438B-A95A-DDB2964233DF}" dt="2024-04-17T16:56:22.057" v="643" actId="478"/>
          <ac:spMkLst>
            <pc:docMk/>
            <pc:sldMk cId="2380209068" sldId="409"/>
            <ac:spMk id="19" creationId="{58C2B798-D341-2467-1824-97D9F9A4CCF5}"/>
          </ac:spMkLst>
        </pc:spChg>
        <pc:spChg chg="add mod">
          <ac:chgData name="Aman Raj" userId="949757b4ace33676" providerId="LiveId" clId="{687AA49F-DEC2-438B-A95A-DDB2964233DF}" dt="2024-04-17T17:50:05.314" v="727" actId="255"/>
          <ac:spMkLst>
            <pc:docMk/>
            <pc:sldMk cId="2380209068" sldId="409"/>
            <ac:spMk id="21" creationId="{F1565A34-7BE0-08D0-EEBD-3BB23F5E1135}"/>
          </ac:spMkLst>
        </pc:spChg>
        <pc:spChg chg="mod">
          <ac:chgData name="Aman Raj" userId="949757b4ace33676" providerId="LiveId" clId="{687AA49F-DEC2-438B-A95A-DDB2964233DF}" dt="2024-04-16T20:43:59.316" v="378" actId="14100"/>
          <ac:spMkLst>
            <pc:docMk/>
            <pc:sldMk cId="2380209068" sldId="409"/>
            <ac:spMk id="32" creationId="{6D28520E-80F5-7F63-2D0F-1BF3944CABEC}"/>
          </ac:spMkLst>
        </pc:spChg>
        <pc:spChg chg="mod">
          <ac:chgData name="Aman Raj" userId="949757b4ace33676" providerId="LiveId" clId="{687AA49F-DEC2-438B-A95A-DDB2964233DF}" dt="2024-04-17T17:42:31.778" v="673" actId="1076"/>
          <ac:spMkLst>
            <pc:docMk/>
            <pc:sldMk cId="2380209068" sldId="409"/>
            <ac:spMk id="33" creationId="{15C13B25-5631-5723-5B5E-AD34D801940B}"/>
          </ac:spMkLst>
        </pc:spChg>
        <pc:spChg chg="mod">
          <ac:chgData name="Aman Raj" userId="949757b4ace33676" providerId="LiveId" clId="{687AA49F-DEC2-438B-A95A-DDB2964233DF}" dt="2024-04-17T17:58:03.190" v="774" actId="1076"/>
          <ac:spMkLst>
            <pc:docMk/>
            <pc:sldMk cId="2380209068" sldId="409"/>
            <ac:spMk id="37" creationId="{AB01C098-C91D-B72F-132E-F5D86262D309}"/>
          </ac:spMkLst>
        </pc:spChg>
        <pc:spChg chg="mod">
          <ac:chgData name="Aman Raj" userId="949757b4ace33676" providerId="LiveId" clId="{687AA49F-DEC2-438B-A95A-DDB2964233DF}" dt="2024-04-17T17:50:43.841" v="729" actId="2711"/>
          <ac:spMkLst>
            <pc:docMk/>
            <pc:sldMk cId="2380209068" sldId="409"/>
            <ac:spMk id="41" creationId="{CB1863F9-D709-A41F-CE1A-2D9F1BA0A8DB}"/>
          </ac:spMkLst>
        </pc:spChg>
        <pc:spChg chg="mod">
          <ac:chgData name="Aman Raj" userId="949757b4ace33676" providerId="LiveId" clId="{687AA49F-DEC2-438B-A95A-DDB2964233DF}" dt="2024-04-17T17:49:31.648" v="722" actId="1076"/>
          <ac:spMkLst>
            <pc:docMk/>
            <pc:sldMk cId="2380209068" sldId="409"/>
            <ac:spMk id="42" creationId="{8A126E52-FAD3-87A3-AEDA-C6B178F00713}"/>
          </ac:spMkLst>
        </pc:spChg>
        <pc:picChg chg="add mod">
          <ac:chgData name="Aman Raj" userId="949757b4ace33676" providerId="LiveId" clId="{687AA49F-DEC2-438B-A95A-DDB2964233DF}" dt="2024-04-17T16:56:10.659" v="641" actId="14100"/>
          <ac:picMkLst>
            <pc:docMk/>
            <pc:sldMk cId="2380209068" sldId="409"/>
            <ac:picMk id="25" creationId="{C91CFEB5-D214-57D4-7EBB-82582AE44213}"/>
          </ac:picMkLst>
        </pc:picChg>
        <pc:picChg chg="add mod">
          <ac:chgData name="Aman Raj" userId="949757b4ace33676" providerId="LiveId" clId="{687AA49F-DEC2-438B-A95A-DDB2964233DF}" dt="2024-04-17T17:50:24.526" v="728" actId="1076"/>
          <ac:picMkLst>
            <pc:docMk/>
            <pc:sldMk cId="2380209068" sldId="409"/>
            <ac:picMk id="28" creationId="{6C4E2512-F8A1-F3AE-401F-50A14D65E637}"/>
          </ac:picMkLst>
        </pc:picChg>
        <pc:picChg chg="add mod">
          <ac:chgData name="Aman Raj" userId="949757b4ace33676" providerId="LiveId" clId="{687AA49F-DEC2-438B-A95A-DDB2964233DF}" dt="2024-04-17T17:42:43.837" v="675" actId="1076"/>
          <ac:picMkLst>
            <pc:docMk/>
            <pc:sldMk cId="2380209068" sldId="409"/>
            <ac:picMk id="34" creationId="{D2FC1768-77D5-5FDF-430F-AC9BE0D7AAB5}"/>
          </ac:picMkLst>
        </pc:picChg>
        <pc:cxnChg chg="mod">
          <ac:chgData name="Aman Raj" userId="949757b4ace33676" providerId="LiveId" clId="{687AA49F-DEC2-438B-A95A-DDB2964233DF}" dt="2024-04-17T17:48:20.089" v="714" actId="1076"/>
          <ac:cxnSpMkLst>
            <pc:docMk/>
            <pc:sldMk cId="2380209068" sldId="409"/>
            <ac:cxnSpMk id="24" creationId="{4C4DFBBD-19B1-6E69-FEFE-5CC34A31BAD0}"/>
          </ac:cxnSpMkLst>
        </pc:cxnChg>
        <pc:cxnChg chg="mod">
          <ac:chgData name="Aman Raj" userId="949757b4ace33676" providerId="LiveId" clId="{687AA49F-DEC2-438B-A95A-DDB2964233DF}" dt="2024-04-17T17:49:19.461" v="719" actId="1076"/>
          <ac:cxnSpMkLst>
            <pc:docMk/>
            <pc:sldMk cId="2380209068" sldId="409"/>
            <ac:cxnSpMk id="29" creationId="{875D3687-FE5B-E9F9-58D4-1EC395B0077D}"/>
          </ac:cxnSpMkLst>
        </pc:cxnChg>
        <pc:cxnChg chg="mod">
          <ac:chgData name="Aman Raj" userId="949757b4ace33676" providerId="LiveId" clId="{687AA49F-DEC2-438B-A95A-DDB2964233DF}" dt="2024-04-17T17:48:46.082" v="716" actId="14100"/>
          <ac:cxnSpMkLst>
            <pc:docMk/>
            <pc:sldMk cId="2380209068" sldId="409"/>
            <ac:cxnSpMk id="36" creationId="{D50151A5-6729-1268-7C9F-91E45F132F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480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-1"/>
            <a:ext cx="12192000" cy="1325563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93255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45300" y="-460035"/>
            <a:ext cx="6096000" cy="2131057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0" y="6331566"/>
            <a:ext cx="12192000" cy="508178"/>
          </a:xfrm>
          <a:prstGeom prst="rect">
            <a:avLst/>
          </a:prstGeom>
          <a:solidFill>
            <a:srgbClr val="00359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49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4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658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58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84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10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785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550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16-05-2021 </a:t>
            </a: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Computer Science and Engineering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7494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9C90FA-B652-4AE9-B68E-30F2DC8A5F3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-7749" y="6395095"/>
            <a:ext cx="7640664" cy="365125"/>
          </a:xfrm>
        </p:spPr>
        <p:txBody>
          <a:bodyPr/>
          <a:lstStyle/>
          <a:p>
            <a:pPr>
              <a:defRPr/>
            </a:pPr>
            <a:r>
              <a:rPr lang="en-US" sz="1400" kern="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 Member: AMAN RAJ (1NT20CS017), HARSH SUHANE (1NT20CS071), MOHIT RANJAN (1NT20CS105), SAMARTH CHAUHAN (1NT20CS152)   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A767FA-B502-436D-B4D1-2F487EF60D4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8015461" y="6408247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Calibri"/>
              </a:rPr>
              <a:t>Guide Name:</a:t>
            </a:r>
            <a:r>
              <a:rPr lang="en-IN" sz="1400" kern="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400" kern="0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</a:t>
            </a:r>
            <a:r>
              <a:rPr lang="en-IN" sz="1400" kern="0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Dileep Reddy </a:t>
            </a:r>
            <a:r>
              <a:rPr lang="en-IN" sz="1400" kern="0" dirty="0" err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Bolla</a:t>
            </a:r>
            <a:endParaRPr lang="en-IN" sz="1400" kern="0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sym typeface="Calibri"/>
              </a:rPr>
              <a:t>Associate Professor, Dept. CSE, NMIT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02EF9E-4AD1-0599-2E84-E7EC505DD0B8}"/>
              </a:ext>
            </a:extLst>
          </p:cNvPr>
          <p:cNvSpPr txBox="1">
            <a:spLocks/>
          </p:cNvSpPr>
          <p:nvPr/>
        </p:nvSpPr>
        <p:spPr>
          <a:xfrm>
            <a:off x="427257" y="1671355"/>
            <a:ext cx="11471565" cy="2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000" kern="0" dirty="0">
              <a:solidFill>
                <a:srgbClr val="C00000"/>
              </a:solidFill>
              <a:latin typeface="Forte Forward" panose="020B0604020202020204" pitchFamily="2" charset="0"/>
              <a:cs typeface="Forte Forward" panose="020B0604020202020204" pitchFamily="2" charset="0"/>
            </a:endParaRPr>
          </a:p>
        </p:txBody>
      </p:sp>
      <p:pic>
        <p:nvPicPr>
          <p:cNvPr id="6" name="Google Shape;82;p13">
            <a:extLst>
              <a:ext uri="{FF2B5EF4-FFF2-40B4-BE49-F238E27FC236}">
                <a16:creationId xmlns:a16="http://schemas.microsoft.com/office/drawing/2014/main" id="{52712500-6616-902C-4146-36E1EC9DE68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069" y="177302"/>
            <a:ext cx="11971862" cy="6463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11E753-B1CA-48AB-AFBC-0B2A97284935}"/>
              </a:ext>
            </a:extLst>
          </p:cNvPr>
          <p:cNvSpPr/>
          <p:nvPr/>
        </p:nvSpPr>
        <p:spPr>
          <a:xfrm>
            <a:off x="952883" y="949912"/>
            <a:ext cx="9810487" cy="364580"/>
          </a:xfrm>
          <a:prstGeom prst="rect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Algerian" panose="04020705040A02060702" pitchFamily="82" charset="0"/>
                <a:cs typeface="Times New Roman" pitchFamily="18" charset="0"/>
              </a:rPr>
              <a:t>Department of computer science and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BF7A45-C763-89D7-804B-6AFDC3F837D8}"/>
              </a:ext>
            </a:extLst>
          </p:cNvPr>
          <p:cNvSpPr/>
          <p:nvPr/>
        </p:nvSpPr>
        <p:spPr>
          <a:xfrm>
            <a:off x="952882" y="1328747"/>
            <a:ext cx="9342943" cy="271927"/>
          </a:xfrm>
          <a:prstGeom prst="rect">
            <a:avLst/>
          </a:prstGeom>
          <a:solidFill>
            <a:srgbClr val="F48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cs typeface="Times New Roman" pitchFamily="18" charset="0"/>
              </a:rPr>
              <a:t>"INVATI-2024" </a:t>
            </a:r>
            <a:endParaRPr lang="en-US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1D4732-938B-A9E8-D89A-8CB56CC1262A}"/>
              </a:ext>
            </a:extLst>
          </p:cNvPr>
          <p:cNvSpPr/>
          <p:nvPr/>
        </p:nvSpPr>
        <p:spPr>
          <a:xfrm>
            <a:off x="177553" y="1687661"/>
            <a:ext cx="11807301" cy="45888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63220-5733-0B08-92E8-A7F558F9CCD1}"/>
              </a:ext>
            </a:extLst>
          </p:cNvPr>
          <p:cNvSpPr txBox="1"/>
          <p:nvPr/>
        </p:nvSpPr>
        <p:spPr>
          <a:xfrm>
            <a:off x="385156" y="1963584"/>
            <a:ext cx="115136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  <a:cs typeface="Times New Roman" panose="02020603050405020304" pitchFamily="18" charset="0"/>
              </a:rPr>
              <a:t>ABSTRACT: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Road and Traffic Management System using IoT is a groundbreaking solution aimed at improving road and traffic management through the integration of IoT technology.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32AA43-2CE4-D663-1BAD-7C2E406411F6}"/>
              </a:ext>
            </a:extLst>
          </p:cNvPr>
          <p:cNvCxnSpPr>
            <a:cxnSpLocks/>
          </p:cNvCxnSpPr>
          <p:nvPr/>
        </p:nvCxnSpPr>
        <p:spPr>
          <a:xfrm>
            <a:off x="177553" y="2560069"/>
            <a:ext cx="11807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4DFBBD-19B1-6E69-FEFE-5CC34A31BAD0}"/>
              </a:ext>
            </a:extLst>
          </p:cNvPr>
          <p:cNvCxnSpPr>
            <a:cxnSpLocks/>
          </p:cNvCxnSpPr>
          <p:nvPr/>
        </p:nvCxnSpPr>
        <p:spPr>
          <a:xfrm>
            <a:off x="5961561" y="2560069"/>
            <a:ext cx="0" cy="22068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FE69A9-52E3-7683-1C5A-AEA22C21586E}"/>
              </a:ext>
            </a:extLst>
          </p:cNvPr>
          <p:cNvCxnSpPr>
            <a:cxnSpLocks/>
          </p:cNvCxnSpPr>
          <p:nvPr/>
        </p:nvCxnSpPr>
        <p:spPr>
          <a:xfrm>
            <a:off x="177553" y="4767309"/>
            <a:ext cx="11807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5D3687-FE5B-E9F9-58D4-1EC395B0077D}"/>
              </a:ext>
            </a:extLst>
          </p:cNvPr>
          <p:cNvCxnSpPr/>
          <p:nvPr/>
        </p:nvCxnSpPr>
        <p:spPr>
          <a:xfrm>
            <a:off x="5961925" y="4767308"/>
            <a:ext cx="0" cy="150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D9BCD7-A9E4-A718-8537-E610EEFD902A}"/>
              </a:ext>
            </a:extLst>
          </p:cNvPr>
          <p:cNvCxnSpPr/>
          <p:nvPr/>
        </p:nvCxnSpPr>
        <p:spPr>
          <a:xfrm>
            <a:off x="8941293" y="4767308"/>
            <a:ext cx="0" cy="15092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28520E-80F5-7F63-2D0F-1BF3944CABEC}"/>
              </a:ext>
            </a:extLst>
          </p:cNvPr>
          <p:cNvSpPr txBox="1"/>
          <p:nvPr/>
        </p:nvSpPr>
        <p:spPr>
          <a:xfrm>
            <a:off x="680924" y="2550770"/>
            <a:ext cx="4435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OBJECTIVES AND PROBLEM STATEMENT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13B25-5631-5723-5B5E-AD34D801940B}"/>
              </a:ext>
            </a:extLst>
          </p:cNvPr>
          <p:cNvSpPr txBox="1"/>
          <p:nvPr/>
        </p:nvSpPr>
        <p:spPr>
          <a:xfrm>
            <a:off x="7372572" y="2561658"/>
            <a:ext cx="32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PROPOSED METHODOLGY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0151A5-6729-1268-7C9F-91E45F132F27}"/>
              </a:ext>
            </a:extLst>
          </p:cNvPr>
          <p:cNvCxnSpPr>
            <a:cxnSpLocks/>
            <a:stCxn id="12" idx="1"/>
          </p:cNvCxnSpPr>
          <p:nvPr/>
        </p:nvCxnSpPr>
        <p:spPr>
          <a:xfrm>
            <a:off x="177553" y="3982088"/>
            <a:ext cx="57840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01C098-C91D-B72F-132E-F5D86262D309}"/>
              </a:ext>
            </a:extLst>
          </p:cNvPr>
          <p:cNvSpPr txBox="1"/>
          <p:nvPr/>
        </p:nvSpPr>
        <p:spPr>
          <a:xfrm>
            <a:off x="1086910" y="3949768"/>
            <a:ext cx="32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CONTRIBUTION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AD05F1-780A-BAC7-AA62-52C3AA0AA3BE}"/>
              </a:ext>
            </a:extLst>
          </p:cNvPr>
          <p:cNvSpPr txBox="1"/>
          <p:nvPr/>
        </p:nvSpPr>
        <p:spPr>
          <a:xfrm>
            <a:off x="831205" y="4757013"/>
            <a:ext cx="329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E1FC53-E14F-8A56-0B2A-A8836F1635FC}"/>
              </a:ext>
            </a:extLst>
          </p:cNvPr>
          <p:cNvSpPr txBox="1"/>
          <p:nvPr/>
        </p:nvSpPr>
        <p:spPr>
          <a:xfrm>
            <a:off x="9019718" y="4757013"/>
            <a:ext cx="2879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APPLICATIONS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1863F9-D709-A41F-CE1A-2D9F1BA0A8DB}"/>
              </a:ext>
            </a:extLst>
          </p:cNvPr>
          <p:cNvSpPr txBox="1"/>
          <p:nvPr/>
        </p:nvSpPr>
        <p:spPr>
          <a:xfrm>
            <a:off x="952881" y="1614930"/>
            <a:ext cx="9342943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  <a:cs typeface="Times New Roman" panose="02020603050405020304" pitchFamily="18" charset="0"/>
              </a:rPr>
              <a:t>TITLE: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INNOVATIVE ROAD AND TRAFFIC SAFETY MANAGEMENT SYSTEM USING IoT</a:t>
            </a:r>
            <a:endParaRPr kumimoji="0" lang="en-GB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126E52-FAD3-87A3-AEDA-C6B178F00713}"/>
              </a:ext>
            </a:extLst>
          </p:cNvPr>
          <p:cNvSpPr txBox="1"/>
          <p:nvPr/>
        </p:nvSpPr>
        <p:spPr>
          <a:xfrm>
            <a:off x="6009704" y="4795020"/>
            <a:ext cx="2879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lgerian" panose="04020705040A02060702" pitchFamily="82" charset="0"/>
              </a:rPr>
              <a:t>CONCLUSION AND FUTURE WORK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B20E64-BF8F-557F-FFF3-39BE9EFD06D1}"/>
              </a:ext>
            </a:extLst>
          </p:cNvPr>
          <p:cNvSpPr txBox="1"/>
          <p:nvPr/>
        </p:nvSpPr>
        <p:spPr>
          <a:xfrm>
            <a:off x="207146" y="2804384"/>
            <a:ext cx="58025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 traffic signal time in this if in any lane the vehicle is not present then according to the traffic of other lane the traffic signal timer will adjusted.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streetlight for energy conservation by applying solar panels and charging points for the electric vehicles.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65A34-7BE0-08D0-EEBD-3BB23F5E1135}"/>
              </a:ext>
            </a:extLst>
          </p:cNvPr>
          <p:cNvSpPr txBox="1"/>
          <p:nvPr/>
        </p:nvSpPr>
        <p:spPr>
          <a:xfrm>
            <a:off x="6009705" y="5067062"/>
            <a:ext cx="30762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by harnessing the power of IoT technology, the proposed road and traffic safety management system presents a transformative solution to improve road safety outcomes. It enables real-time monitoring.</a:t>
            </a:r>
            <a:endParaRPr lang="en-US" sz="1300" b="0" i="0" dirty="0">
              <a:solidFill>
                <a:schemeClr val="bg2">
                  <a:lumMod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91CFEB5-D214-57D4-7EBB-82582AE4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" y="5118398"/>
            <a:ext cx="2348900" cy="114855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C4E2512-F8A1-F3AE-401F-50A14D65E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558" y="5118398"/>
            <a:ext cx="2693850" cy="114864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2FC1768-77D5-5FDF-430F-AC9BE0D7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133856" y="1321416"/>
            <a:ext cx="1816574" cy="4952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7448B0-6D61-8F67-BF22-5BFFAE5E80BF}"/>
              </a:ext>
            </a:extLst>
          </p:cNvPr>
          <p:cNvSpPr txBox="1"/>
          <p:nvPr/>
        </p:nvSpPr>
        <p:spPr>
          <a:xfrm>
            <a:off x="341225" y="4186919"/>
            <a:ext cx="5489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Adaptively react to dynamic trafﬁc change in order to improve efﬁciency control while ensuring equity for all lanes.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0A99C7-176B-2406-7E52-4728CEC351D6}"/>
              </a:ext>
            </a:extLst>
          </p:cNvPr>
          <p:cNvSpPr txBox="1"/>
          <p:nvPr/>
        </p:nvSpPr>
        <p:spPr>
          <a:xfrm>
            <a:off x="8989071" y="5142315"/>
            <a:ext cx="28791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signals optimize flow promptly.</a:t>
            </a:r>
          </a:p>
        </p:txBody>
      </p:sp>
    </p:spTree>
    <p:extLst>
      <p:ext uri="{BB962C8B-B14F-4D97-AF65-F5344CB8AC3E}">
        <p14:creationId xmlns:p14="http://schemas.microsoft.com/office/powerpoint/2010/main" val="238020906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217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Algerian</vt:lpstr>
      <vt:lpstr>Arial</vt:lpstr>
      <vt:lpstr>Calibri</vt:lpstr>
      <vt:lpstr>Cambria</vt:lpstr>
      <vt:lpstr>Forte Forward</vt:lpstr>
      <vt:lpstr>Times New Roman</vt:lpstr>
      <vt:lpstr>Wingdings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Archana</dc:creator>
  <cp:lastModifiedBy>Aman Raj</cp:lastModifiedBy>
  <cp:revision>48</cp:revision>
  <dcterms:created xsi:type="dcterms:W3CDTF">2021-05-15T04:35:09Z</dcterms:created>
  <dcterms:modified xsi:type="dcterms:W3CDTF">2024-04-17T17:58:06Z</dcterms:modified>
</cp:coreProperties>
</file>