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74" r:id="rId7"/>
    <p:sldId id="275" r:id="rId8"/>
    <p:sldId id="262" r:id="rId9"/>
    <p:sldId id="266" r:id="rId10"/>
    <p:sldId id="267" r:id="rId11"/>
    <p:sldId id="268" r:id="rId12"/>
    <p:sldId id="279" r:id="rId13"/>
    <p:sldId id="264" r:id="rId14"/>
    <p:sldId id="280" r:id="rId15"/>
    <p:sldId id="284" r:id="rId16"/>
    <p:sldId id="281" r:id="rId17"/>
    <p:sldId id="282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F0089-E517-4C8F-A0CB-98F75EE95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919" y="0"/>
            <a:ext cx="8825658" cy="3329581"/>
          </a:xfrm>
        </p:spPr>
        <p:txBody>
          <a:bodyPr/>
          <a:lstStyle/>
          <a:p>
            <a:r>
              <a:rPr lang="en-US" sz="4400" dirty="0" smtClean="0"/>
              <a:t>Bike System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Travel Domain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9609F00-5521-433E-A3F6-1C09D8819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609" y="4680399"/>
            <a:ext cx="10300947" cy="121681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Big data analytics track                                Mohit kumar-upx1131</a:t>
            </a:r>
          </a:p>
          <a:p>
            <a:r>
              <a:rPr lang="en-US" dirty="0"/>
              <a:t>                                                                                 Mohitkumar.cse@gmail.com</a:t>
            </a:r>
          </a:p>
          <a:p>
            <a:endParaRPr lang="en-US" dirty="0"/>
          </a:p>
          <a:p>
            <a:r>
              <a:rPr lang="en-US" dirty="0"/>
              <a:t>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35" y="1177582"/>
            <a:ext cx="11479482" cy="5350895"/>
          </a:xfrm>
        </p:spPr>
        <p:txBody>
          <a:bodyPr>
            <a:normAutofit/>
          </a:bodyPr>
          <a:lstStyle/>
          <a:p>
            <a:pPr marL="400050"/>
            <a:r>
              <a:rPr lang="en-US" b="1" dirty="0" smtClean="0"/>
              <a:t>Q3:When </a:t>
            </a:r>
            <a:r>
              <a:rPr lang="en-US" b="1" dirty="0"/>
              <a:t>do they ride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b="1" dirty="0"/>
              <a:t>Approach 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 smtClean="0"/>
              <a:t>Use approach same as point 2 and add select of starttime and stoptime</a:t>
            </a:r>
            <a:endParaRPr lang="en-US" dirty="0"/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b="1" dirty="0" smtClean="0"/>
              <a:t>Spark SQLs</a:t>
            </a:r>
            <a:r>
              <a:rPr lang="en-US" b="1" dirty="0"/>
              <a:t>: </a:t>
            </a:r>
            <a:r>
              <a:rPr lang="en-US" dirty="0"/>
              <a:t>spark.sql("select starttime,stoptime,sqrt((cast(end_station_latitude as float)- start_station_latitude)*(cast(end_station_latitude as float)- start_station_latitude)+(cast(end_station_longitude as float)- start_station_longitude)*(cast(end_station_longitude as float)- start_station_longitude)) as distance  from bikestable1 where end_station_latitude !='NULL' order by distance desc limit 1").show</a:t>
            </a:r>
            <a:r>
              <a:rPr lang="en-US" dirty="0" smtClean="0"/>
              <a:t>()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b="1" dirty="0" smtClean="0"/>
              <a:t>Visualization</a:t>
            </a:r>
            <a:r>
              <a:rPr lang="en-US" b="1" dirty="0"/>
              <a:t>:</a:t>
            </a:r>
          </a:p>
          <a:p>
            <a:pPr marL="57150" indent="0">
              <a:buNone/>
            </a:pPr>
            <a:endParaRPr lang="en-US" b="1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11" y="4525531"/>
            <a:ext cx="44672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1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11479482" cy="5350895"/>
          </a:xfrm>
        </p:spPr>
        <p:txBody>
          <a:bodyPr>
            <a:normAutofit/>
          </a:bodyPr>
          <a:lstStyle/>
          <a:p>
            <a:r>
              <a:rPr lang="en-US" b="1" dirty="0"/>
              <a:t>Q4:how far do they go.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Approach</a:t>
            </a:r>
            <a:r>
              <a:rPr lang="en-US" dirty="0"/>
              <a:t>: Use approach same as point 2 and add select of </a:t>
            </a:r>
            <a:r>
              <a:rPr lang="en-US" dirty="0" smtClean="0"/>
              <a:t>start station </a:t>
            </a:r>
            <a:r>
              <a:rPr lang="en-US" dirty="0"/>
              <a:t>and </a:t>
            </a:r>
            <a:r>
              <a:rPr lang="en-US" dirty="0" err="1" smtClean="0"/>
              <a:t>endstation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Spark SQL </a:t>
            </a:r>
            <a:r>
              <a:rPr lang="en-US" dirty="0"/>
              <a:t>: spark.sql("select start_station_name,end_station_name,sqrt((cast(end_station_latitude as float)- start_station_latitude)*(cast(end_station_latitude as float)- start_station_latitude)+(cast(end_station_longitude as float)- start_station_longitude)*(cast(end_station_longitude as float)- start_station_longitude)) as distance  from bikestable1 where end_station_latitude !='NULL' order by distance desc limit 1").show()</a:t>
            </a:r>
          </a:p>
          <a:p>
            <a:r>
              <a:rPr lang="en-US" b="1" dirty="0" err="1" smtClean="0"/>
              <a:t>Visualisation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   </a:t>
            </a:r>
            <a:endParaRPr lang="en-US" b="1" dirty="0"/>
          </a:p>
          <a:p>
            <a:pPr marL="514350" lvl="1" indent="0">
              <a:buNone/>
            </a:pPr>
            <a:endParaRPr lang="en-US" b="1" dirty="0"/>
          </a:p>
          <a:p>
            <a:pPr marL="400050"/>
            <a:endParaRPr lang="en-US" b="1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91" y="4805776"/>
            <a:ext cx="47815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7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11479482" cy="5350895"/>
          </a:xfrm>
        </p:spPr>
        <p:txBody>
          <a:bodyPr>
            <a:normAutofit/>
          </a:bodyPr>
          <a:lstStyle/>
          <a:p>
            <a:r>
              <a:rPr lang="en-US" b="1" dirty="0" smtClean="0"/>
              <a:t>Q5:Which </a:t>
            </a:r>
            <a:r>
              <a:rPr lang="en-US" b="1" dirty="0"/>
              <a:t>stations are most popular.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Approach</a:t>
            </a:r>
            <a:r>
              <a:rPr lang="en-US" dirty="0"/>
              <a:t>: </a:t>
            </a:r>
            <a:r>
              <a:rPr lang="en-US" dirty="0" smtClean="0"/>
              <a:t>select end station based on the counts and pick up top 20 stations.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Spark SQL </a:t>
            </a:r>
            <a:r>
              <a:rPr lang="en-US" dirty="0"/>
              <a:t>: spark.sql("select end_station_name,count(*) as counts from bikestable1  where end_station_name !='NULL' group by end_station_name order by counts desc limit 20").show()</a:t>
            </a:r>
          </a:p>
          <a:p>
            <a:r>
              <a:rPr lang="en-US" b="1" dirty="0" smtClean="0"/>
              <a:t>Visualization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   </a:t>
            </a:r>
            <a:endParaRPr lang="en-US" b="1" dirty="0"/>
          </a:p>
          <a:p>
            <a:pPr marL="514350" lvl="1" indent="0">
              <a:buNone/>
            </a:pPr>
            <a:endParaRPr lang="en-US" b="1" dirty="0"/>
          </a:p>
          <a:p>
            <a:pPr marL="400050"/>
            <a:endParaRPr lang="en-US" b="1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26" y="3506718"/>
            <a:ext cx="1834333" cy="302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7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03" y="1968568"/>
            <a:ext cx="11479482" cy="535089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6600" dirty="0" smtClean="0"/>
              <a:t>SPARK MLLib Portion</a:t>
            </a:r>
          </a:p>
          <a:p>
            <a:pPr marL="914400" lvl="2" indent="0">
              <a:buNone/>
            </a:pPr>
            <a:r>
              <a:rPr lang="en-US" sz="4400" dirty="0" smtClean="0"/>
              <a:t>(Machine Learning)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4496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Step 1- </a:t>
            </a:r>
            <a:r>
              <a:rPr lang="en-US" b="1" dirty="0" smtClean="0"/>
              <a:t>Import Spark </a:t>
            </a:r>
            <a:r>
              <a:rPr lang="en-US" b="1" dirty="0" smtClean="0"/>
              <a:t>MLlib </a:t>
            </a:r>
            <a:r>
              <a:rPr lang="en-US" b="1" dirty="0" smtClean="0"/>
              <a:t>packages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import org.apache.spark.mllib.recommendation.ALS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import org.apache.spark.mllib.recommendation.Rating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import org.apache.spark.SparkConf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import org.apache.spark.SparkContext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import org.apache.spark.SparkContext._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import org.apache.spark.rdd._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9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2- Load Bike data to Hadoop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Bike Data :</a:t>
            </a:r>
          </a:p>
          <a:p>
            <a:pPr marL="457200" lvl="1" indent="0">
              <a:buNone/>
            </a:pPr>
            <a:r>
              <a:rPr lang="en-US" dirty="0"/>
              <a:t>	 val bikeData1=sc.textFile("/user/mohitkumarcse1352/Bike2.csv")</a:t>
            </a:r>
          </a:p>
          <a:p>
            <a:pPr marL="857250" lvl="2" indent="0">
              <a:buNone/>
            </a:pPr>
            <a:r>
              <a:rPr lang="en-US" dirty="0" smtClean="0"/>
              <a:t>	val </a:t>
            </a:r>
            <a:r>
              <a:rPr lang="en-US" dirty="0"/>
              <a:t>header1 =bikeData1.first</a:t>
            </a:r>
          </a:p>
          <a:p>
            <a:pPr marL="857250" lvl="2" indent="0">
              <a:buNone/>
            </a:pPr>
            <a:r>
              <a:rPr lang="en-US" dirty="0" smtClean="0"/>
              <a:t>	val </a:t>
            </a:r>
            <a:r>
              <a:rPr lang="en-US" dirty="0"/>
              <a:t>data1 =bikeData1.filter(_ != header1)</a:t>
            </a:r>
          </a:p>
        </p:txBody>
      </p:sp>
    </p:spTree>
    <p:extLst>
      <p:ext uri="{BB962C8B-B14F-4D97-AF65-F5344CB8AC3E}">
        <p14:creationId xmlns:p14="http://schemas.microsoft.com/office/powerpoint/2010/main" val="2078300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11467189" cy="4195481"/>
          </a:xfrm>
        </p:spPr>
        <p:txBody>
          <a:bodyPr>
            <a:norm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3- </a:t>
            </a:r>
            <a:r>
              <a:rPr lang="en-US" dirty="0" smtClean="0"/>
              <a:t>Split Bike data by ‘,’ and </a:t>
            </a:r>
            <a:r>
              <a:rPr lang="en-US" dirty="0"/>
              <a:t>get </a:t>
            </a:r>
            <a:r>
              <a:rPr lang="en-US" dirty="0" smtClean="0"/>
              <a:t>tripduration,start_station_id,gender based on index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nn-NO" dirty="0"/>
              <a:t> val rawBike =data1.map(_.split(",")).map(x=&gt;Array(x(0),x(3),x(14)))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/>
              <a:t>Step 4</a:t>
            </a:r>
            <a:r>
              <a:rPr lang="en-US" b="1" dirty="0" smtClean="0"/>
              <a:t>- </a:t>
            </a:r>
            <a:r>
              <a:rPr lang="en-US" dirty="0" smtClean="0"/>
              <a:t>Map the Split fields to </a:t>
            </a:r>
            <a:r>
              <a:rPr lang="en-US" dirty="0" smtClean="0"/>
              <a:t>MLlib </a:t>
            </a:r>
            <a:r>
              <a:rPr lang="en-US" dirty="0" smtClean="0"/>
              <a:t>‘Rating’ object</a:t>
            </a:r>
            <a:r>
              <a:rPr lang="en-US" b="1" dirty="0" smtClean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 val ratings = rawBike.map {case Array(tripduration,start_station_id,gender) =&gt; </a:t>
            </a:r>
            <a:r>
              <a:rPr lang="en-US" dirty="0" smtClean="0"/>
              <a:t>	</a:t>
            </a:r>
            <a:r>
              <a:rPr lang="en-US" dirty="0" smtClean="0"/>
              <a:t>Rating(tripduration.toInt , start_station_id.toInt , gender.toDouble</a:t>
            </a:r>
            <a:r>
              <a:rPr lang="en-US" dirty="0"/>
              <a:t>)}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</a:t>
            </a:r>
            <a:r>
              <a:rPr lang="en-US" b="1" dirty="0"/>
              <a:t>5</a:t>
            </a:r>
            <a:r>
              <a:rPr lang="en-US" b="1" dirty="0" smtClean="0"/>
              <a:t>- </a:t>
            </a:r>
            <a:r>
              <a:rPr lang="en-US" dirty="0"/>
              <a:t>Train the model</a:t>
            </a:r>
          </a:p>
          <a:p>
            <a:pPr marL="457200" lvl="1" indent="0">
              <a:buNone/>
            </a:pPr>
            <a:r>
              <a:rPr lang="en-US" dirty="0"/>
              <a:t>	val model = ALS.train(ratings, 50, 5, </a:t>
            </a:r>
            <a:r>
              <a:rPr lang="en-US" dirty="0" smtClean="0"/>
              <a:t>0.01)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35" y="2619051"/>
            <a:ext cx="10206681" cy="21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1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11479482" cy="5350895"/>
          </a:xfrm>
        </p:spPr>
        <p:txBody>
          <a:bodyPr>
            <a:normAutofit/>
          </a:bodyPr>
          <a:lstStyle/>
          <a:p>
            <a:r>
              <a:rPr lang="en-US" b="1" dirty="0" smtClean="0"/>
              <a:t>Q1:Predict gender for when tripduration</a:t>
            </a:r>
            <a:r>
              <a:rPr lang="en-US" b="1" dirty="0"/>
              <a:t> is 695 </a:t>
            </a:r>
            <a:r>
              <a:rPr lang="en-US" b="1" dirty="0" smtClean="0"/>
              <a:t>and start station id </a:t>
            </a:r>
            <a:r>
              <a:rPr lang="en-US" b="1" dirty="0"/>
              <a:t>is # 444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Approach : val predictedRating = model.predict(789, 2997)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Visualization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b="1" dirty="0"/>
          </a:p>
          <a:p>
            <a:pPr marL="400050"/>
            <a:endParaRPr lang="en-US" b="1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15" y="2614612"/>
            <a:ext cx="46101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4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Brief info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Domain</a:t>
            </a:r>
            <a:r>
              <a:rPr lang="en-US" dirty="0"/>
              <a:t> </a:t>
            </a:r>
            <a:r>
              <a:rPr lang="en-US" dirty="0" smtClean="0"/>
              <a:t>:Travel/Bike share program</a:t>
            </a:r>
            <a:endParaRPr lang="en-US" dirty="0"/>
          </a:p>
          <a:p>
            <a:r>
              <a:rPr lang="en-US" b="1" dirty="0"/>
              <a:t>Technology Used</a:t>
            </a:r>
            <a:r>
              <a:rPr lang="en-US" dirty="0"/>
              <a:t>: </a:t>
            </a:r>
            <a:r>
              <a:rPr lang="en-US" dirty="0" smtClean="0"/>
              <a:t>Spark SQL ; Spark MLLib(Machine Learning library)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part of this project we would be </a:t>
            </a:r>
            <a:r>
              <a:rPr lang="en-US" dirty="0" smtClean="0"/>
              <a:t>analyzing travel data </a:t>
            </a:r>
            <a:r>
              <a:rPr lang="en-US" dirty="0"/>
              <a:t>collected from </a:t>
            </a:r>
            <a:r>
              <a:rPr lang="en-US" dirty="0" smtClean="0"/>
              <a:t>citibike website</a:t>
            </a:r>
            <a:r>
              <a:rPr lang="en-US" dirty="0"/>
              <a:t>.</a:t>
            </a:r>
          </a:p>
          <a:p>
            <a:r>
              <a:rPr lang="en-US" dirty="0"/>
              <a:t>The data was collected by </a:t>
            </a:r>
            <a:r>
              <a:rPr lang="en-US" dirty="0" smtClean="0"/>
              <a:t>citibike  </a:t>
            </a:r>
            <a:r>
              <a:rPr lang="en-US" dirty="0"/>
              <a:t>research.</a:t>
            </a:r>
          </a:p>
          <a:p>
            <a:r>
              <a:rPr lang="en-US" dirty="0"/>
              <a:t>The dataset contains information like tripduration	</a:t>
            </a:r>
            <a:r>
              <a:rPr lang="en-US" dirty="0" smtClean="0"/>
              <a:t>,starttime,stoptime,start </a:t>
            </a:r>
            <a:r>
              <a:rPr lang="en-US" dirty="0"/>
              <a:t>station </a:t>
            </a:r>
            <a:r>
              <a:rPr lang="en-US" dirty="0" smtClean="0"/>
              <a:t>id,start </a:t>
            </a:r>
            <a:r>
              <a:rPr lang="en-US" dirty="0"/>
              <a:t>station </a:t>
            </a:r>
            <a:r>
              <a:rPr lang="en-US" dirty="0" smtClean="0"/>
              <a:t>name,start </a:t>
            </a:r>
            <a:r>
              <a:rPr lang="en-US" dirty="0"/>
              <a:t>station </a:t>
            </a:r>
            <a:r>
              <a:rPr lang="en-US" dirty="0" smtClean="0"/>
              <a:t>latitude,start </a:t>
            </a:r>
            <a:r>
              <a:rPr lang="en-US" dirty="0"/>
              <a:t>station </a:t>
            </a:r>
            <a:r>
              <a:rPr lang="en-US" dirty="0" smtClean="0"/>
              <a:t>longitude,end </a:t>
            </a:r>
            <a:r>
              <a:rPr lang="en-US" dirty="0"/>
              <a:t>station id	end station </a:t>
            </a:r>
            <a:r>
              <a:rPr lang="en-US" dirty="0" smtClean="0"/>
              <a:t>name,end </a:t>
            </a:r>
            <a:r>
              <a:rPr lang="en-US" dirty="0"/>
              <a:t>station </a:t>
            </a:r>
            <a:r>
              <a:rPr lang="en-US" dirty="0" smtClean="0"/>
              <a:t>latitude </a:t>
            </a:r>
            <a:r>
              <a:rPr lang="en-US" dirty="0"/>
              <a:t>etc.</a:t>
            </a:r>
          </a:p>
          <a:p>
            <a:r>
              <a:rPr lang="en-US" dirty="0" smtClean="0"/>
              <a:t>Analyzing </a:t>
            </a:r>
            <a:r>
              <a:rPr lang="en-US" dirty="0"/>
              <a:t>above data will provide greater </a:t>
            </a:r>
            <a:r>
              <a:rPr lang="en-US" dirty="0" smtClean="0"/>
              <a:t>Business </a:t>
            </a:r>
            <a:r>
              <a:rPr lang="en-US" dirty="0"/>
              <a:t>intelligence to </a:t>
            </a:r>
            <a:r>
              <a:rPr lang="en-US" dirty="0" smtClean="0"/>
              <a:t>this domain </a:t>
            </a:r>
            <a:r>
              <a:rPr lang="en-US" dirty="0"/>
              <a:t>to understand </a:t>
            </a:r>
            <a:r>
              <a:rPr lang="en-US" dirty="0" smtClean="0"/>
              <a:t>the different locations ,timings biker prefer and plan accordingly</a:t>
            </a:r>
            <a:endParaRPr lang="en-US" dirty="0"/>
          </a:p>
          <a:p>
            <a:r>
              <a:rPr lang="en-US" dirty="0"/>
              <a:t>This will in turn help them generate better revenue and get better ROI.</a:t>
            </a:r>
          </a:p>
          <a:p>
            <a:pPr marL="457200"/>
            <a:endParaRPr lang="en-US" dirty="0"/>
          </a:p>
          <a:p>
            <a:pPr marL="1257300" lvl="2" indent="-3429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4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8346"/>
            <a:ext cx="8946541" cy="4195481"/>
          </a:xfrm>
        </p:spPr>
        <p:txBody>
          <a:bodyPr/>
          <a:lstStyle/>
          <a:p>
            <a:r>
              <a:rPr lang="en-US" dirty="0"/>
              <a:t>We have dataset </a:t>
            </a:r>
            <a:r>
              <a:rPr lang="en-US" dirty="0" smtClean="0"/>
              <a:t>taken from citibike site.</a:t>
            </a:r>
            <a:endParaRPr lang="en-US" dirty="0"/>
          </a:p>
          <a:p>
            <a:r>
              <a:rPr lang="en-US" dirty="0"/>
              <a:t>Dataset </a:t>
            </a:r>
            <a:r>
              <a:rPr lang="en-US" dirty="0" smtClean="0"/>
              <a:t>contains movie rating </a:t>
            </a:r>
            <a:r>
              <a:rPr lang="en-US" dirty="0"/>
              <a:t>information </a:t>
            </a:r>
            <a:r>
              <a:rPr lang="en-US" dirty="0" smtClean="0"/>
              <a:t>such </a:t>
            </a:r>
            <a:r>
              <a:rPr lang="en-US" dirty="0"/>
              <a:t>as.</a:t>
            </a:r>
          </a:p>
          <a:p>
            <a:pPr lvl="2"/>
            <a:r>
              <a:rPr lang="en-US" dirty="0"/>
              <a:t>tripduration	</a:t>
            </a:r>
            <a:r>
              <a:rPr lang="en-US" dirty="0" smtClean="0"/>
              <a:t>, starttime</a:t>
            </a:r>
            <a:r>
              <a:rPr lang="en-US" dirty="0"/>
              <a:t>	stoptime</a:t>
            </a:r>
          </a:p>
          <a:p>
            <a:pPr lvl="2"/>
            <a:r>
              <a:rPr lang="en-US" dirty="0"/>
              <a:t>start station </a:t>
            </a:r>
            <a:r>
              <a:rPr lang="en-US" dirty="0" smtClean="0"/>
              <a:t>id,start </a:t>
            </a:r>
            <a:r>
              <a:rPr lang="en-US" dirty="0"/>
              <a:t>station </a:t>
            </a:r>
            <a:r>
              <a:rPr lang="en-US" dirty="0" smtClean="0"/>
              <a:t>name,start </a:t>
            </a:r>
            <a:r>
              <a:rPr lang="en-US" dirty="0"/>
              <a:t>station latitude</a:t>
            </a:r>
          </a:p>
          <a:p>
            <a:pPr lvl="2"/>
            <a:r>
              <a:rPr lang="en-US" dirty="0"/>
              <a:t>bikeid	</a:t>
            </a:r>
            <a:r>
              <a:rPr lang="en-US" dirty="0" smtClean="0"/>
              <a:t>,usertype,birth year,gender</a:t>
            </a:r>
            <a:r>
              <a:rPr lang="en-US" dirty="0"/>
              <a:t>.</a:t>
            </a:r>
          </a:p>
          <a:p>
            <a:r>
              <a:rPr lang="en-US" dirty="0"/>
              <a:t>As part of this project I will be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Analyzing </a:t>
            </a:r>
            <a:r>
              <a:rPr lang="en-US" dirty="0"/>
              <a:t>this data to get various insights and analyze </a:t>
            </a:r>
            <a:r>
              <a:rPr lang="en-US" dirty="0" smtClean="0"/>
              <a:t>trend of bikers and pertaining to other specifics using Spark SQL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Developing a gender prediction model using Spark MLLib.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0E4E793-33E8-4ED2-ABBA-45F82E298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33615"/>
              </p:ext>
            </p:extLst>
          </p:nvPr>
        </p:nvGraphicFramePr>
        <p:xfrm>
          <a:off x="646110" y="1246364"/>
          <a:ext cx="940472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4723">
                  <a:extLst>
                    <a:ext uri="{9D8B030D-6E8A-4147-A177-3AD203B41FA5}">
                      <a16:colId xmlns:a16="http://schemas.microsoft.com/office/drawing/2014/main" xmlns="" val="787430638"/>
                    </a:ext>
                  </a:extLst>
                </a:gridCol>
              </a:tblGrid>
              <a:tr h="349189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u="sng" dirty="0" smtClean="0"/>
                        <a:t>Bike </a:t>
                      </a:r>
                      <a:r>
                        <a:rPr lang="en-US" u="sng" baseline="0" dirty="0" smtClean="0"/>
                        <a:t>Data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 Duration (seconds)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Time and 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 Time and 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Station 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Station 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Station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Station Lat/Long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Bike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Type (Customer = 24-hour pass or 3-day pass user; Subscriber = Annual Member)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(Zero=unknown; 1=male; 2=female)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of Birth</a:t>
                      </a:r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31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80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Step 1- </a:t>
            </a:r>
            <a:r>
              <a:rPr lang="en-US" b="1" dirty="0" smtClean="0"/>
              <a:t>Load users ,movie and ratings data to Hadoop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Bike Data :</a:t>
            </a:r>
          </a:p>
          <a:p>
            <a:pPr marL="457200" lvl="1" indent="0">
              <a:buNone/>
            </a:pPr>
            <a:r>
              <a:rPr lang="en-US" dirty="0"/>
              <a:t>	val bikeData1=sc.textFile("/user/mohitkumarcse1352/Bike2.csv</a:t>
            </a:r>
            <a:r>
              <a:rPr lang="en-US" dirty="0" smtClean="0"/>
              <a:t>")</a:t>
            </a:r>
          </a:p>
          <a:p>
            <a:pPr marL="457200" lvl="1" indent="0">
              <a:buNone/>
            </a:pPr>
            <a:r>
              <a:rPr lang="nn-NO" dirty="0" smtClean="0"/>
              <a:t>	val </a:t>
            </a:r>
            <a:r>
              <a:rPr lang="nn-NO" dirty="0"/>
              <a:t>header1 =bikeData1.first</a:t>
            </a:r>
          </a:p>
          <a:p>
            <a:pPr marL="457200" lvl="1" indent="0">
              <a:buNone/>
            </a:pPr>
            <a:r>
              <a:rPr lang="nn-NO" dirty="0" smtClean="0"/>
              <a:t>	val </a:t>
            </a:r>
            <a:r>
              <a:rPr lang="nn-NO" dirty="0"/>
              <a:t>data1 =bikeData1.filter(_ != header1</a:t>
            </a:r>
            <a:r>
              <a:rPr lang="nn-NO" dirty="0" smtClean="0"/>
              <a:t>)</a:t>
            </a:r>
          </a:p>
          <a:p>
            <a:r>
              <a:rPr lang="en-US" b="1" dirty="0"/>
              <a:t>Step 2- Create Case classes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Bike Data :</a:t>
            </a:r>
          </a:p>
          <a:p>
            <a:pPr marL="857250" lvl="2" indent="0">
              <a:buNone/>
            </a:pPr>
            <a:r>
              <a:rPr lang="en-US" dirty="0"/>
              <a:t>case class bikeCC1(tripduration:Integer,starttime:String,stoptime:String,start_station_id:Integer, start_station_name:String, start_station_latitude:Double, start_station_longitude:Double,end_station_id:String,end_station_name:String,end_station_latitude:String, end_station_longitude:String,bikeid:Integer,usertype:String,birth_year:String,gender:Integer)</a:t>
            </a:r>
          </a:p>
          <a:p>
            <a:pPr marL="857250" lvl="2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8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</a:t>
            </a:r>
            <a:r>
              <a:rPr lang="en-US" b="1" dirty="0"/>
              <a:t>3</a:t>
            </a:r>
            <a:r>
              <a:rPr lang="en-US" b="1" dirty="0" smtClean="0"/>
              <a:t>- Apply Case classes</a:t>
            </a:r>
            <a:r>
              <a:rPr lang="en-US" dirty="0" smtClean="0"/>
              <a:t>: 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Bike Case Class</a:t>
            </a:r>
          </a:p>
          <a:p>
            <a:pPr marL="857250" lvl="2" indent="0">
              <a:buNone/>
            </a:pPr>
            <a:r>
              <a:rPr lang="en-US" dirty="0" smtClean="0"/>
              <a:t>val </a:t>
            </a:r>
            <a:r>
              <a:rPr lang="en-US" dirty="0"/>
              <a:t>bikeApplyCC1=data1.map(_.split(",")).map(row =&gt;bikeCC1(row(0).trim.toInt,row(1),row(2),row(3).trim.toInt,row(4),row(5).toDouble,row(6).trim.toDouble,row(7),row(8),row(9),row(10),row(11).trim.toInt,row(12),row(13),row(14).trim.toInt)).toDF()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Create temp table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bikeApplyCC1.createOrReplaceTempView</a:t>
            </a:r>
            <a:r>
              <a:rPr lang="en-US" dirty="0"/>
              <a:t>("bikestable1")</a:t>
            </a:r>
          </a:p>
        </p:txBody>
      </p:sp>
    </p:spTree>
    <p:extLst>
      <p:ext uri="{BB962C8B-B14F-4D97-AF65-F5344CB8AC3E}">
        <p14:creationId xmlns:p14="http://schemas.microsoft.com/office/powerpoint/2010/main" val="65857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4- Test Case classes</a:t>
            </a:r>
            <a:r>
              <a:rPr lang="en-US" dirty="0" smtClean="0"/>
              <a:t>: 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Bike Case Class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2" y="2659593"/>
            <a:ext cx="11730681" cy="28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7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11479482" cy="5350895"/>
          </a:xfrm>
        </p:spPr>
        <p:txBody>
          <a:bodyPr>
            <a:normAutofit/>
          </a:bodyPr>
          <a:lstStyle/>
          <a:p>
            <a:r>
              <a:rPr lang="en-US" b="1" dirty="0"/>
              <a:t>Q1: Which route bikers ride the </a:t>
            </a:r>
            <a:r>
              <a:rPr lang="en-US" b="1" dirty="0" smtClean="0"/>
              <a:t>most: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Approach</a:t>
            </a:r>
            <a:r>
              <a:rPr lang="en-US" dirty="0" smtClean="0"/>
              <a:t>:Find the higher  start station and end station grouping.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Spark SQL</a:t>
            </a:r>
            <a:r>
              <a:rPr lang="en-US" dirty="0"/>
              <a:t>: spark.sql("select start_station_name,end_station_name ,count(*) as counts from bikestable1 where end_station_latitude!='NULL' and end_station_longitude!='NULL' group by start_station_name,end_station_name order by counts desc limit 1").show()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Visualization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400050"/>
            <a:endParaRPr lang="en-US" b="1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31" y="3581658"/>
            <a:ext cx="47529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7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35" y="889679"/>
            <a:ext cx="11479482" cy="535089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b="1" dirty="0"/>
          </a:p>
          <a:p>
            <a:pPr marL="400050"/>
            <a:r>
              <a:rPr lang="en-US" b="1" dirty="0"/>
              <a:t>Q2:Find the biggest trip and its duration: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b="1" dirty="0"/>
              <a:t>Approach</a:t>
            </a:r>
            <a:r>
              <a:rPr lang="en-US" dirty="0"/>
              <a:t>: </a:t>
            </a:r>
            <a:r>
              <a:rPr lang="en-US" dirty="0" smtClean="0"/>
              <a:t>cast end stating latitude and longitude to double and then calculate distance b/w 2 co-ordinates as square root of (x2-x1)^2+(y2-y1)^2</a:t>
            </a:r>
            <a:endParaRPr lang="en-US" dirty="0"/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b="1" dirty="0" smtClean="0"/>
              <a:t>Spark SQL </a:t>
            </a:r>
            <a:r>
              <a:rPr lang="en-US" b="1" dirty="0"/>
              <a:t>: </a:t>
            </a:r>
            <a:r>
              <a:rPr lang="en-US" dirty="0"/>
              <a:t>spark.sql("select tripduration,start_station_name,end_station_name,sqrt((cast(end_station_latitude as float)- start_station_latitude)*(cast(end_station_latitude as float)- start_station_latitude)+(cast(end_station_longitude as float)- start_station_longitude)*(cast(end_station_longitude as float)- start_station_longitude)) as distance  from bikestable1 where end_station_latitude !='NULL' order by distance desc limit 1").show()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b="1" dirty="0" smtClean="0"/>
              <a:t>Visualization</a:t>
            </a:r>
            <a:r>
              <a:rPr lang="en-US" b="1" dirty="0"/>
              <a:t>:</a:t>
            </a:r>
          </a:p>
          <a:p>
            <a:pPr marL="800100" lvl="1">
              <a:buFont typeface="Arial" panose="020B0604020202020204" pitchFamily="34" charset="0"/>
              <a:buChar char="•"/>
            </a:pPr>
            <a:endParaRPr lang="en-US" b="1" dirty="0"/>
          </a:p>
          <a:p>
            <a:pPr marL="400050"/>
            <a:endParaRPr lang="en-US" b="1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90" y="4926124"/>
            <a:ext cx="57626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86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697</TotalTime>
  <Words>683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</vt:lpstr>
      <vt:lpstr>Bike System  Travel Domain </vt:lpstr>
      <vt:lpstr>Brief info of the project</vt:lpstr>
      <vt:lpstr>Dataset Description</vt:lpstr>
      <vt:lpstr>Metadata</vt:lpstr>
      <vt:lpstr>Business questions identified</vt:lpstr>
      <vt:lpstr>Business questions identified</vt:lpstr>
      <vt:lpstr>Business questions identified</vt:lpstr>
      <vt:lpstr>Business questions identified</vt:lpstr>
      <vt:lpstr>Business questions identified</vt:lpstr>
      <vt:lpstr>Business questions identified</vt:lpstr>
      <vt:lpstr>Business questions identified</vt:lpstr>
      <vt:lpstr>Business questions identified</vt:lpstr>
      <vt:lpstr>PowerPoint Presentation</vt:lpstr>
      <vt:lpstr>Business questions identified</vt:lpstr>
      <vt:lpstr>Business questions identified</vt:lpstr>
      <vt:lpstr>Business questions identified</vt:lpstr>
      <vt:lpstr>Business questions identified</vt:lpstr>
      <vt:lpstr>Business questions identified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Customer Churn using telco dataset</dc:title>
  <dc:creator>Mohit</dc:creator>
  <cp:lastModifiedBy>Mohit Kumar (Moh)</cp:lastModifiedBy>
  <cp:revision>233</cp:revision>
  <dcterms:created xsi:type="dcterms:W3CDTF">2018-04-22T16:29:14Z</dcterms:created>
  <dcterms:modified xsi:type="dcterms:W3CDTF">2018-07-22T09:37:54Z</dcterms:modified>
</cp:coreProperties>
</file>