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72" r:id="rId7"/>
    <p:sldId id="260" r:id="rId8"/>
    <p:sldId id="273" r:id="rId9"/>
    <p:sldId id="274" r:id="rId10"/>
    <p:sldId id="275" r:id="rId11"/>
    <p:sldId id="276" r:id="rId12"/>
    <p:sldId id="277" r:id="rId13"/>
    <p:sldId id="278" r:id="rId14"/>
    <p:sldId id="262" r:id="rId15"/>
    <p:sldId id="266" r:id="rId16"/>
    <p:sldId id="267" r:id="rId17"/>
    <p:sldId id="268" r:id="rId18"/>
    <p:sldId id="279" r:id="rId19"/>
    <p:sldId id="264" r:id="rId20"/>
    <p:sldId id="280" r:id="rId21"/>
    <p:sldId id="284" r:id="rId22"/>
    <p:sldId id="281" r:id="rId23"/>
    <p:sldId id="282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F0089-E517-4C8F-A0CB-98F75EE9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919" y="0"/>
            <a:ext cx="8825658" cy="3329581"/>
          </a:xfrm>
        </p:spPr>
        <p:txBody>
          <a:bodyPr/>
          <a:lstStyle/>
          <a:p>
            <a:r>
              <a:rPr lang="en-US" sz="4400" dirty="0" smtClean="0"/>
              <a:t>Movie Recommender System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Entertainment Domain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609F00-5521-433E-A3F6-1C09D8819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09" y="4680399"/>
            <a:ext cx="10300947" cy="12168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Big data analytics track                                Mohit kumar-upx1131</a:t>
            </a:r>
          </a:p>
          <a:p>
            <a:r>
              <a:rPr lang="en-US" dirty="0"/>
              <a:t>                                                                                 Mohitkumar.cse@gmail.com</a:t>
            </a:r>
          </a:p>
          <a:p>
            <a:endParaRPr lang="en-US" dirty="0"/>
          </a:p>
          <a:p>
            <a:r>
              <a:rPr lang="en-US" dirty="0"/>
              <a:t>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4- Test Case classes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 Case Class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70" y="2150341"/>
            <a:ext cx="33337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 Case Class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75" y="1721036"/>
            <a:ext cx="3629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 Case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93" y="1781463"/>
            <a:ext cx="4371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5- Create temporary tables for Case Class in Spark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User Case Class</a:t>
            </a:r>
          </a:p>
          <a:p>
            <a:pPr marL="914400" lvl="2" indent="0">
              <a:buNone/>
            </a:pPr>
            <a:r>
              <a:rPr lang="en-US" dirty="0"/>
              <a:t>userApplyCC.createOrReplaceTempView("usertable")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Ratings Case Class</a:t>
            </a:r>
          </a:p>
          <a:p>
            <a:pPr marL="914400" lvl="2" indent="0">
              <a:buNone/>
            </a:pPr>
            <a:r>
              <a:rPr lang="en-US" dirty="0"/>
              <a:t>ratingApplyCC.createOrReplaceTempView("ratingstable")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Movie Case Class</a:t>
            </a:r>
          </a:p>
          <a:p>
            <a:pPr marL="914400" lvl="2" indent="0">
              <a:buNone/>
            </a:pPr>
            <a:r>
              <a:rPr lang="en-US" dirty="0"/>
              <a:t>moviewApplyCC.createOrReplaceTempView("moviestable")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2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Q1:Find out animated movies that are rated 4 or above :.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join between moviestable </a:t>
            </a:r>
            <a:r>
              <a:rPr lang="en-US" dirty="0" smtClean="0"/>
              <a:t>&amp; ratingstable based on movieID and filter rating&gt;4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</a:t>
            </a:r>
            <a:r>
              <a:rPr lang="en-US" dirty="0" smtClean="0"/>
              <a:t>: </a:t>
            </a:r>
            <a:r>
              <a:rPr lang="en-US" dirty="0"/>
              <a:t>spark.sql("select distinct t1.MovieID,Title from moviestable t1,ratingstable t2 where t1.MovieID=t2.MovieID and t2.Rating &gt;=4").show()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55" y="3172402"/>
            <a:ext cx="2524125" cy="34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7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889679"/>
            <a:ext cx="11479482" cy="53508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00050"/>
            <a:r>
              <a:rPr lang="en-US" b="1" dirty="0"/>
              <a:t>Q2:Detect gender bias on movie ratings for a genre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join between moviestable &amp; </a:t>
            </a:r>
            <a:r>
              <a:rPr lang="en-US" dirty="0" smtClean="0"/>
              <a:t>usertable and join based </a:t>
            </a:r>
            <a:r>
              <a:rPr lang="en-US" dirty="0"/>
              <a:t>on </a:t>
            </a:r>
            <a:r>
              <a:rPr lang="en-US" dirty="0" smtClean="0"/>
              <a:t>movieID/userId </a:t>
            </a:r>
            <a:r>
              <a:rPr lang="en-US" dirty="0"/>
              <a:t>and </a:t>
            </a:r>
            <a:r>
              <a:rPr lang="en-US" dirty="0" smtClean="0"/>
              <a:t>group by Gender,Genres and order by this group count in descending order</a:t>
            </a:r>
            <a:endParaRPr lang="en-US" dirty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b="1" dirty="0"/>
              <a:t>: </a:t>
            </a:r>
            <a:r>
              <a:rPr lang="en-US" dirty="0"/>
              <a:t>spark.sql("select Gender,Genres,count(*) as counts from moviestable t1,ratingstable t2 ,usertable t3 where t1.MovieID=t2.MovieID and t2.UserID=t3.UserID group by Gender,Genres order by counts desc limit 5").show()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b="1" dirty="0" smtClean="0"/>
              <a:t>Visualization</a:t>
            </a:r>
            <a:r>
              <a:rPr lang="en-US" b="1" dirty="0"/>
              <a:t>: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14" y="3848966"/>
            <a:ext cx="24098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1177582"/>
            <a:ext cx="11479482" cy="5350895"/>
          </a:xfrm>
        </p:spPr>
        <p:txBody>
          <a:bodyPr>
            <a:normAutofit/>
          </a:bodyPr>
          <a:lstStyle/>
          <a:p>
            <a:pPr marL="400050"/>
            <a:r>
              <a:rPr lang="en-US" b="1" dirty="0" smtClean="0"/>
              <a:t>Q3:Group </a:t>
            </a:r>
            <a:r>
              <a:rPr lang="en-US" b="1" dirty="0"/>
              <a:t>the ratings by age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 </a:t>
            </a:r>
            <a:r>
              <a:rPr lang="en-US" b="1" dirty="0" smtClean="0"/>
              <a:t>:</a:t>
            </a:r>
            <a:r>
              <a:rPr lang="en-US" dirty="0"/>
              <a:t> Do a join between usertable </a:t>
            </a:r>
            <a:r>
              <a:rPr lang="en-US" dirty="0" smtClean="0"/>
              <a:t>&amp; </a:t>
            </a:r>
            <a:r>
              <a:rPr lang="en-US" dirty="0"/>
              <a:t>ratingstable based on </a:t>
            </a:r>
            <a:r>
              <a:rPr lang="en-US" dirty="0" smtClean="0"/>
              <a:t>userID and calculate the counts by grouping </a:t>
            </a:r>
            <a:r>
              <a:rPr lang="en-US" dirty="0"/>
              <a:t>Rating,Age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SQLs</a:t>
            </a:r>
            <a:r>
              <a:rPr lang="en-US" b="1" dirty="0"/>
              <a:t>: </a:t>
            </a:r>
            <a:r>
              <a:rPr lang="en-US" dirty="0"/>
              <a:t>spark.sql("select Age,Rating,count(*) as counts from ratingstable t2 ,usertable t3 where  t2.UserID=t3.UserID group by Rating,Age order by counts desc limit 5").show()</a:t>
            </a:r>
          </a:p>
          <a:p>
            <a:pPr marL="400050"/>
            <a:r>
              <a:rPr lang="en-US" b="1" dirty="0"/>
              <a:t>Visualization:</a:t>
            </a:r>
          </a:p>
          <a:p>
            <a:pPr marL="57150" indent="0">
              <a:buNone/>
            </a:pPr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71" y="3496830"/>
            <a:ext cx="1666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Q4:Find out the average ratings for movies.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join between moviestable &amp; </a:t>
            </a:r>
            <a:r>
              <a:rPr lang="en-US" dirty="0" smtClean="0"/>
              <a:t>ratingstable and </a:t>
            </a:r>
            <a:r>
              <a:rPr lang="en-US" dirty="0"/>
              <a:t>join based on </a:t>
            </a:r>
            <a:r>
              <a:rPr lang="en-US" dirty="0" smtClean="0"/>
              <a:t>movieID </a:t>
            </a:r>
            <a:r>
              <a:rPr lang="en-US" dirty="0"/>
              <a:t>and group by MovieID,Title</a:t>
            </a:r>
            <a:r>
              <a:rPr lang="en-US" dirty="0" smtClean="0"/>
              <a:t> </a:t>
            </a:r>
            <a:r>
              <a:rPr lang="en-US" dirty="0"/>
              <a:t>and order by avg(Rating)</a:t>
            </a:r>
            <a:r>
              <a:rPr lang="en-US" dirty="0" smtClean="0"/>
              <a:t> </a:t>
            </a:r>
            <a:r>
              <a:rPr lang="en-US" dirty="0"/>
              <a:t>in descending </a:t>
            </a:r>
            <a:r>
              <a:rPr lang="en-US" dirty="0" smtClean="0"/>
              <a:t>order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dirty="0"/>
              <a:t>: spark.sql("select t1.MovieID,Title,avg(Rating) as avg_rating from moviestable t1,ratingstable t2 where t1.MovieID=t2.MovieID  group by t1.MovieID,Title order by avg_rating desc limit 5").show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b="1" dirty="0" err="1" smtClean="0"/>
              <a:t>Visualisation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   </a:t>
            </a: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76" y="4006706"/>
            <a:ext cx="3476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Q5:Find out the titles  for the best rated movies.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join between moviestable &amp; </a:t>
            </a:r>
            <a:r>
              <a:rPr lang="en-US" dirty="0" smtClean="0"/>
              <a:t>ratingstable and </a:t>
            </a:r>
            <a:r>
              <a:rPr lang="en-US" dirty="0"/>
              <a:t>join based on </a:t>
            </a:r>
            <a:r>
              <a:rPr lang="en-US" dirty="0" smtClean="0"/>
              <a:t>movieID </a:t>
            </a:r>
            <a:r>
              <a:rPr lang="en-US" dirty="0"/>
              <a:t>and group by MovieID,Title</a:t>
            </a:r>
            <a:r>
              <a:rPr lang="en-US" dirty="0" smtClean="0"/>
              <a:t> </a:t>
            </a:r>
            <a:r>
              <a:rPr lang="en-US" dirty="0"/>
              <a:t>and order by avg(Rating)</a:t>
            </a:r>
            <a:r>
              <a:rPr lang="en-US" dirty="0" smtClean="0"/>
              <a:t> </a:t>
            </a:r>
            <a:r>
              <a:rPr lang="en-US" dirty="0"/>
              <a:t>in descending </a:t>
            </a:r>
            <a:r>
              <a:rPr lang="en-US" dirty="0" smtClean="0"/>
              <a:t>order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dirty="0"/>
              <a:t>: spark.sql("select t1.MovieID,Title,avg(Rating) as avg_rating from moviestable t1,ratingstable t2 where t1.MovieID=t2.MovieID  group by t1.MovieID,Title order by avg_rating desc limit 5").show()</a:t>
            </a:r>
          </a:p>
          <a:p>
            <a:r>
              <a:rPr lang="en-US" b="1" dirty="0" err="1" smtClean="0"/>
              <a:t>Visualisation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   </a:t>
            </a: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94" y="4006706"/>
            <a:ext cx="3457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03" y="1968568"/>
            <a:ext cx="11479482" cy="535089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6600" dirty="0" smtClean="0"/>
              <a:t>SPARK MLLib Portion</a:t>
            </a:r>
          </a:p>
          <a:p>
            <a:pPr marL="914400" lvl="2" indent="0">
              <a:buNone/>
            </a:pPr>
            <a:r>
              <a:rPr lang="en-US" sz="4400" dirty="0" smtClean="0"/>
              <a:t>(Machine Learning)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49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Brief info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:Entertainment</a:t>
            </a:r>
            <a:endParaRPr lang="en-US" dirty="0"/>
          </a:p>
          <a:p>
            <a:r>
              <a:rPr lang="en-US" b="1" dirty="0"/>
              <a:t>Technology Used</a:t>
            </a:r>
            <a:r>
              <a:rPr lang="en-US" dirty="0"/>
              <a:t>: </a:t>
            </a:r>
            <a:r>
              <a:rPr lang="en-US" dirty="0" smtClean="0"/>
              <a:t>Spark SQL ; Spark MLLib(Machine Learning library)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part of this project we would be </a:t>
            </a:r>
            <a:r>
              <a:rPr lang="en-US" dirty="0" smtClean="0"/>
              <a:t>analyzing </a:t>
            </a:r>
            <a:r>
              <a:rPr lang="en-US" dirty="0"/>
              <a:t>movie data collected from Movie Lens website.</a:t>
            </a:r>
          </a:p>
          <a:p>
            <a:r>
              <a:rPr lang="en-US" dirty="0"/>
              <a:t>The data was collected by Group lens research.</a:t>
            </a:r>
          </a:p>
          <a:p>
            <a:r>
              <a:rPr lang="en-US" dirty="0"/>
              <a:t>The dataset contains information like movie name, user ,rating ,review etc.</a:t>
            </a:r>
          </a:p>
          <a:p>
            <a:r>
              <a:rPr lang="en-US" dirty="0" smtClean="0"/>
              <a:t>Analyzing </a:t>
            </a:r>
            <a:r>
              <a:rPr lang="en-US" dirty="0"/>
              <a:t>above data will provide greater </a:t>
            </a:r>
            <a:r>
              <a:rPr lang="en-US" dirty="0" smtClean="0"/>
              <a:t>Business </a:t>
            </a:r>
            <a:r>
              <a:rPr lang="en-US" dirty="0"/>
              <a:t>intelligence to Entertainment domain to understand the changing mindsets of viewers and will help them movies in similar direction.</a:t>
            </a:r>
          </a:p>
          <a:p>
            <a:r>
              <a:rPr lang="en-US" dirty="0"/>
              <a:t>This will in turn help them generate better revenue and get better ROI.</a:t>
            </a:r>
          </a:p>
          <a:p>
            <a:pPr marL="457200"/>
            <a:endParaRPr lang="en-US" dirty="0"/>
          </a:p>
          <a:p>
            <a:pPr marL="1257300" lvl="2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1- </a:t>
            </a:r>
            <a:r>
              <a:rPr lang="en-US" b="1" dirty="0" smtClean="0"/>
              <a:t>Import Spark </a:t>
            </a:r>
            <a:r>
              <a:rPr lang="en-US" b="1" dirty="0" smtClean="0"/>
              <a:t>MLlib </a:t>
            </a:r>
            <a:r>
              <a:rPr lang="en-US" b="1" dirty="0" smtClean="0"/>
              <a:t>packages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org.apache.spark.mllib.recommendation.ALS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org.apache.spark.mllib.recommendation.Rating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org.apache.spark.SparkContext._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org.apache.spark.rdd._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9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2- Load users ,movie and ratings data to Hadoop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 Data :</a:t>
            </a:r>
          </a:p>
          <a:p>
            <a:pPr marL="457200" lvl="1" indent="0">
              <a:buNone/>
            </a:pPr>
            <a:r>
              <a:rPr lang="en-US" dirty="0"/>
              <a:t>	val rawUserData=sc.textFile("/user/mohitkumarcse1352/users.dat")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Ratings Data </a:t>
            </a:r>
          </a:p>
          <a:p>
            <a:pPr marL="457200" lvl="1" indent="0">
              <a:buNone/>
            </a:pPr>
            <a:r>
              <a:rPr lang="en-US" dirty="0" smtClean="0"/>
              <a:t> 	 </a:t>
            </a:r>
            <a:r>
              <a:rPr lang="en-US" dirty="0"/>
              <a:t>val rawRatingData=sc.textFile("/user/mohitkumarcse1352/ratings.dat")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Movies </a:t>
            </a:r>
            <a:r>
              <a:rPr lang="en-US" dirty="0"/>
              <a:t>Data </a:t>
            </a:r>
          </a:p>
          <a:p>
            <a:pPr marL="457200" lvl="1" indent="0">
              <a:buNone/>
            </a:pPr>
            <a:r>
              <a:rPr lang="en-US" dirty="0"/>
              <a:t>	val rawMoviedata=sc.textFile("/user/mohitkumarcse1352/movies.dat")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0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3- </a:t>
            </a:r>
            <a:r>
              <a:rPr lang="en-US" dirty="0" smtClean="0"/>
              <a:t>Split ratings data by ‘::’ and get first three fields</a:t>
            </a:r>
            <a:r>
              <a:rPr lang="en-US" b="1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val rawRatings =rawRatingData.map(_.split("::").take(3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Step 4</a:t>
            </a:r>
            <a:r>
              <a:rPr lang="en-US" b="1" dirty="0" smtClean="0"/>
              <a:t>- </a:t>
            </a:r>
            <a:r>
              <a:rPr lang="en-US" dirty="0" smtClean="0"/>
              <a:t>Map the Split fields to </a:t>
            </a:r>
            <a:r>
              <a:rPr lang="en-US" dirty="0" smtClean="0"/>
              <a:t>MLlib </a:t>
            </a:r>
            <a:r>
              <a:rPr lang="en-US" dirty="0" smtClean="0"/>
              <a:t>‘Rating’ object</a:t>
            </a:r>
            <a:r>
              <a:rPr lang="en-US" b="1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val ratings = rawRatings.map {case Array(user,movie,rating) =&gt; </a:t>
            </a:r>
            <a:r>
              <a:rPr lang="en-US" dirty="0" smtClean="0"/>
              <a:t>	Rating(user.toInt,movie.toInt,rating.toDouble</a:t>
            </a:r>
            <a:r>
              <a:rPr lang="en-US" dirty="0"/>
              <a:t>)}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5</a:t>
            </a:r>
            <a:r>
              <a:rPr lang="en-US" b="1" dirty="0" smtClean="0"/>
              <a:t>- </a:t>
            </a:r>
            <a:r>
              <a:rPr lang="en-US" dirty="0" smtClean="0"/>
              <a:t>Map the Split fields to </a:t>
            </a:r>
            <a:r>
              <a:rPr lang="en-US" dirty="0" smtClean="0"/>
              <a:t>MLlib </a:t>
            </a:r>
            <a:r>
              <a:rPr lang="en-US" dirty="0" smtClean="0"/>
              <a:t>‘Rating’ object</a:t>
            </a:r>
            <a:r>
              <a:rPr lang="en-US" b="1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val ratings = rawRatings.map {case Array(user,movie,rating) =&gt; Rating(user.toInt,movie.toInt,rating.toDouble</a:t>
            </a:r>
            <a:r>
              <a:rPr lang="en-US" dirty="0" smtClean="0"/>
              <a:t>)}</a:t>
            </a:r>
          </a:p>
          <a:p>
            <a:r>
              <a:rPr lang="en-US" b="1" dirty="0"/>
              <a:t>Step </a:t>
            </a:r>
            <a:r>
              <a:rPr lang="en-US" b="1" dirty="0" smtClean="0"/>
              <a:t>6- </a:t>
            </a:r>
            <a:r>
              <a:rPr lang="en-US" dirty="0"/>
              <a:t>Train the model</a:t>
            </a:r>
          </a:p>
          <a:p>
            <a:pPr marL="457200" lvl="1" indent="0">
              <a:buNone/>
            </a:pPr>
            <a:r>
              <a:rPr lang="en-US" dirty="0"/>
              <a:t>	val model = ALS.train(ratings, 50, 5, </a:t>
            </a:r>
            <a:r>
              <a:rPr lang="en-US" dirty="0" smtClean="0"/>
              <a:t>0.01)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01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 smtClean="0"/>
              <a:t>Q1:Predict rating for user#789 and movie#2997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 : val predictedRating = model.predict(789, 2997)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4" y="2829647"/>
            <a:ext cx="5029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 smtClean="0"/>
              <a:t>Q2:Recommend Projects for user#789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Approach </a:t>
            </a:r>
            <a:r>
              <a:rPr lang="en-US" b="1" dirty="0"/>
              <a:t>: </a:t>
            </a:r>
            <a:endParaRPr lang="en-US" b="1" dirty="0" smtClean="0"/>
          </a:p>
          <a:p>
            <a:pPr marL="1314450" lvl="3" indent="0">
              <a:buNone/>
            </a:pPr>
            <a:r>
              <a:rPr lang="en-US" sz="1050" b="1" dirty="0" smtClean="0"/>
              <a:t>val </a:t>
            </a:r>
            <a:r>
              <a:rPr lang="en-US" sz="1050" b="1" dirty="0"/>
              <a:t>userId = 789</a:t>
            </a:r>
          </a:p>
          <a:p>
            <a:pPr marL="1314450" lvl="3" indent="0">
              <a:buNone/>
            </a:pPr>
            <a:r>
              <a:rPr lang="en-US" sz="1050" b="1" dirty="0" smtClean="0"/>
              <a:t>val </a:t>
            </a:r>
            <a:r>
              <a:rPr lang="en-US" sz="1050" b="1" dirty="0"/>
              <a:t>K = 10</a:t>
            </a:r>
          </a:p>
          <a:p>
            <a:pPr marL="1314450" lvl="3" indent="0">
              <a:buNone/>
            </a:pPr>
            <a:r>
              <a:rPr lang="en-US" sz="1050" b="1" dirty="0"/>
              <a:t>val topKRecs = model.recommendProducts(userId, K)</a:t>
            </a:r>
          </a:p>
          <a:p>
            <a:pPr marL="1314450" lvl="3" indent="0">
              <a:buNone/>
            </a:pPr>
            <a:r>
              <a:rPr lang="en-US" sz="1050" b="1" dirty="0" smtClean="0"/>
              <a:t>println(topKRecs.mkString("\</a:t>
            </a:r>
            <a:r>
              <a:rPr lang="en-US" sz="1050" b="1" dirty="0"/>
              <a:t>n</a:t>
            </a:r>
            <a:r>
              <a:rPr lang="en-US" sz="1050" b="1" dirty="0" smtClean="0"/>
              <a:t>")) – </a:t>
            </a:r>
            <a:r>
              <a:rPr lang="en-US" sz="1050" b="1" dirty="0" smtClean="0">
                <a:solidFill>
                  <a:srgbClr val="FFFF00"/>
                </a:solidFill>
              </a:rPr>
              <a:t>This will recommend products as Rating object for user#789</a:t>
            </a:r>
          </a:p>
          <a:p>
            <a:pPr marL="1314450" lvl="3" indent="0">
              <a:buNone/>
            </a:pPr>
            <a:r>
              <a:rPr lang="en-US" sz="1050" b="1" dirty="0"/>
              <a:t>val titles = </a:t>
            </a:r>
            <a:r>
              <a:rPr lang="en-US" sz="1050" b="1" dirty="0" smtClean="0"/>
              <a:t>rawMoviedata.map(line </a:t>
            </a:r>
            <a:r>
              <a:rPr lang="en-US" sz="1050" b="1" dirty="0"/>
              <a:t>=&gt; line.split("::").take(2)).map(array =&gt; (array(0).toInt,array(1))).collectAsMap()</a:t>
            </a:r>
          </a:p>
          <a:p>
            <a:pPr marL="1314450" lvl="3" indent="0">
              <a:buNone/>
            </a:pPr>
            <a:r>
              <a:rPr lang="en-US" sz="1050" b="1" dirty="0"/>
              <a:t>val moviesForUser = ratings.keyBy(_.user).lookup(789)</a:t>
            </a:r>
          </a:p>
          <a:p>
            <a:pPr marL="1314450" lvl="3" indent="0">
              <a:buNone/>
            </a:pPr>
            <a:r>
              <a:rPr lang="en-US" sz="1050" b="1" dirty="0"/>
              <a:t>println(moviesForUser.size)</a:t>
            </a:r>
          </a:p>
          <a:p>
            <a:pPr marL="1314450" lvl="3" indent="0">
              <a:buNone/>
            </a:pPr>
            <a:r>
              <a:rPr lang="en-US" sz="1050" b="1" dirty="0"/>
              <a:t>moviesForUser.sortBy(-_.rating).take(10).map(rating =&gt; (titles(rating.product), rating.rating)).foreach(println</a:t>
            </a:r>
            <a:r>
              <a:rPr lang="en-US" sz="1050" b="1" dirty="0" smtClean="0"/>
              <a:t>)</a:t>
            </a:r>
            <a:r>
              <a:rPr lang="en-US" sz="1050" b="1" dirty="0">
                <a:solidFill>
                  <a:srgbClr val="FFFF00"/>
                </a:solidFill>
              </a:rPr>
              <a:t> This will </a:t>
            </a:r>
            <a:r>
              <a:rPr lang="en-US" sz="1050" b="1" dirty="0" smtClean="0">
                <a:solidFill>
                  <a:srgbClr val="FFFF00"/>
                </a:solidFill>
              </a:rPr>
              <a:t>convert Rating </a:t>
            </a:r>
            <a:r>
              <a:rPr lang="en-US" sz="1050" b="1" dirty="0">
                <a:solidFill>
                  <a:srgbClr val="FFFF00"/>
                </a:solidFill>
              </a:rPr>
              <a:t>object </a:t>
            </a:r>
            <a:r>
              <a:rPr lang="en-US" sz="1050" b="1" dirty="0" smtClean="0">
                <a:solidFill>
                  <a:srgbClr val="FFFF00"/>
                </a:solidFill>
              </a:rPr>
              <a:t>in required format which will contain movie name and the corresponding rating.</a:t>
            </a:r>
            <a:endParaRPr lang="en-US" sz="105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80" y="4976446"/>
            <a:ext cx="9582150" cy="17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8346"/>
            <a:ext cx="8946541" cy="4195481"/>
          </a:xfrm>
        </p:spPr>
        <p:txBody>
          <a:bodyPr/>
          <a:lstStyle/>
          <a:p>
            <a:r>
              <a:rPr lang="en-US" dirty="0"/>
              <a:t>We have dataset </a:t>
            </a:r>
            <a:r>
              <a:rPr lang="en-US" dirty="0" smtClean="0"/>
              <a:t>taken from grouplens site.</a:t>
            </a:r>
            <a:endParaRPr lang="en-US" dirty="0"/>
          </a:p>
          <a:p>
            <a:r>
              <a:rPr lang="en-US" dirty="0"/>
              <a:t>Dataset </a:t>
            </a:r>
            <a:r>
              <a:rPr lang="en-US" dirty="0" smtClean="0"/>
              <a:t>contains movie rating </a:t>
            </a:r>
            <a:r>
              <a:rPr lang="en-US" dirty="0"/>
              <a:t>information </a:t>
            </a:r>
            <a:r>
              <a:rPr lang="en-US" dirty="0" smtClean="0"/>
              <a:t>such </a:t>
            </a:r>
            <a:r>
              <a:rPr lang="en-US" dirty="0"/>
              <a:t>as.</a:t>
            </a:r>
          </a:p>
          <a:p>
            <a:pPr lvl="2"/>
            <a:r>
              <a:rPr lang="en-US" dirty="0" smtClean="0"/>
              <a:t>Movie Id, MovieName</a:t>
            </a:r>
            <a:endParaRPr lang="en-US" dirty="0"/>
          </a:p>
          <a:p>
            <a:pPr lvl="2"/>
            <a:r>
              <a:rPr lang="en-US" dirty="0" smtClean="0"/>
              <a:t>User Id,Gender,Age</a:t>
            </a:r>
            <a:endParaRPr lang="en-US" dirty="0"/>
          </a:p>
          <a:p>
            <a:pPr lvl="2"/>
            <a:r>
              <a:rPr lang="en-US" dirty="0" smtClean="0"/>
              <a:t>Rating ,Reviews.</a:t>
            </a:r>
            <a:endParaRPr lang="en-US" dirty="0"/>
          </a:p>
          <a:p>
            <a:r>
              <a:rPr lang="en-US" dirty="0"/>
              <a:t>As part of this project I will be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Analyzing </a:t>
            </a:r>
            <a:r>
              <a:rPr lang="en-US" dirty="0"/>
              <a:t>this data to get various insights and analyze </a:t>
            </a:r>
            <a:r>
              <a:rPr lang="en-US" dirty="0" smtClean="0"/>
              <a:t>trend with the changing mindset of viewers and pertaining to other specifics using Spark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Developing a rating prediction model using Spark MLLib.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0E4E793-33E8-4ED2-ABBA-45F82E29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74784"/>
              </p:ext>
            </p:extLst>
          </p:nvPr>
        </p:nvGraphicFramePr>
        <p:xfrm>
          <a:off x="646110" y="1246364"/>
          <a:ext cx="9404723" cy="349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723">
                  <a:extLst>
                    <a:ext uri="{9D8B030D-6E8A-4147-A177-3AD203B41FA5}">
                      <a16:colId xmlns="" xmlns:a16="http://schemas.microsoft.com/office/drawing/2014/main" val="787430638"/>
                    </a:ext>
                  </a:extLst>
                </a:gridCol>
              </a:tblGrid>
              <a:tr h="349189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u="sng" dirty="0" smtClean="0"/>
                        <a:t>Ratings </a:t>
                      </a:r>
                      <a:r>
                        <a:rPr lang="en-US" u="sng" baseline="0" dirty="0" smtClean="0"/>
                        <a:t>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user id -</a:t>
                      </a:r>
                      <a:r>
                        <a:rPr lang="en-US" sz="1050" dirty="0" smtClean="0"/>
                        <a:t>range between 1 and 6040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movie id -</a:t>
                      </a:r>
                      <a:r>
                        <a:rPr lang="en-US" sz="1050" dirty="0" smtClean="0"/>
                        <a:t>range between 1 and 3952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Rating -</a:t>
                      </a:r>
                      <a:r>
                        <a:rPr lang="en-US" sz="1050" dirty="0" smtClean="0"/>
                        <a:t>made on a 5-star scale (whole-star ratings only)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Timestamp </a:t>
                      </a:r>
                      <a:r>
                        <a:rPr lang="en-US" sz="1050" dirty="0" smtClean="0"/>
                        <a:t>(in UNIX time)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1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3264"/>
            <a:ext cx="9404723" cy="1400530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0E4E793-33E8-4ED2-ABBA-45F82E29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22876"/>
              </p:ext>
            </p:extLst>
          </p:nvPr>
        </p:nvGraphicFramePr>
        <p:xfrm>
          <a:off x="646111" y="895993"/>
          <a:ext cx="9699194" cy="509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97">
                  <a:extLst>
                    <a:ext uri="{9D8B030D-6E8A-4147-A177-3AD203B41FA5}">
                      <a16:colId xmlns="" xmlns:a16="http://schemas.microsoft.com/office/drawing/2014/main" val="787430638"/>
                    </a:ext>
                  </a:extLst>
                </a:gridCol>
                <a:gridCol w="4849597"/>
              </a:tblGrid>
              <a:tr h="50984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u="sng" dirty="0" smtClean="0"/>
                        <a:t>User</a:t>
                      </a:r>
                      <a:r>
                        <a:rPr lang="en-US" u="sng" baseline="0" dirty="0" smtClean="0"/>
                        <a:t> 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UserID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Gender-</a:t>
                      </a:r>
                      <a:r>
                        <a:rPr lang="en-US" sz="1050" dirty="0" smtClean="0"/>
                        <a:t>denoted by a "M" for male and "F" for female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Occupation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Zip-code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Age is chosen from the following ranges: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1:  "Under 18"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18:  "18-24"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25:  "25-34"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35:  "35-44"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45:  "45-49"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50:  "50-55"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56:  "56+“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 dirty="0" smtClean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50" dirty="0" smtClean="0"/>
                        <a:t>Occupation is chosen from the following choices: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0:  "other" or not specified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1:  "academic/educator"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2:  "artist"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3:  "clerical/admin"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4:  "college/grad student"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5:  "customer service"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6:  "doctor/health care"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7:  "executive/managerial"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8:  "farmer"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 9:  "homemaker"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10:  "K-12 student"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11:  "lawyer"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12:  "programmer"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13:  "retired"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14:  "sales/marketing"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15:  "scientist"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16:  "self-employed"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17:  "technician/engineer"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18:  "tradesman/craftsman"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19:  "unemployed"	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* 20:  "writer"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1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3264"/>
            <a:ext cx="9404723" cy="1400530"/>
          </a:xfrm>
        </p:spPr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0E4E793-33E8-4ED2-ABBA-45F82E29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03439"/>
              </p:ext>
            </p:extLst>
          </p:nvPr>
        </p:nvGraphicFramePr>
        <p:xfrm>
          <a:off x="646111" y="895993"/>
          <a:ext cx="9699194" cy="509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97">
                  <a:extLst>
                    <a:ext uri="{9D8B030D-6E8A-4147-A177-3AD203B41FA5}">
                      <a16:colId xmlns="" xmlns:a16="http://schemas.microsoft.com/office/drawing/2014/main" val="787430638"/>
                    </a:ext>
                  </a:extLst>
                </a:gridCol>
                <a:gridCol w="4849597"/>
              </a:tblGrid>
              <a:tr h="50984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u="sng" baseline="0" dirty="0" smtClean="0"/>
                        <a:t>Movies 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MovieID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Titles are identical to titles provided by the IMDB (including year of release)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5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Some MovieIDs do not correspond to a movie due to accidental duplicateentries and/or test entries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05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dirty="0" smtClean="0"/>
                        <a:t>Movies are mostly entered by hand, so errors and inconsistencies may exist</a:t>
                      </a:r>
                      <a:endParaRPr lang="en-US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Genres are pipe-separated and are selected from the following genres: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Action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Adventure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Animation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Children's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Comedy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Crime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Documentary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Drama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Fantasy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Film-Noir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Horror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Musical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Mystery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Romance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Sci-Fi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Thriller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War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* Western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1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1- </a:t>
            </a:r>
            <a:r>
              <a:rPr lang="en-US" b="1" dirty="0" smtClean="0"/>
              <a:t>Load users ,movie and ratings data to Hadoop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 Data 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val </a:t>
            </a:r>
            <a:r>
              <a:rPr lang="en-US" dirty="0"/>
              <a:t>user=sc.textFile("/user/mohitkumarcse1352/users.dat</a:t>
            </a:r>
            <a:r>
              <a:rPr lang="en-US" dirty="0" smtClean="0"/>
              <a:t>")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Ratings Data </a:t>
            </a:r>
          </a:p>
          <a:p>
            <a:pPr marL="457200" lvl="1" indent="0">
              <a:buNone/>
            </a:pPr>
            <a:r>
              <a:rPr lang="en-US" dirty="0" smtClean="0"/>
              <a:t> 	 </a:t>
            </a:r>
            <a:r>
              <a:rPr lang="en-US" dirty="0"/>
              <a:t>val ratings=sc.textFile("/user/mohitkumarcse1352/ratings.dat</a:t>
            </a:r>
            <a:r>
              <a:rPr lang="en-US" dirty="0" smtClean="0"/>
              <a:t>")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Movies </a:t>
            </a:r>
            <a:r>
              <a:rPr lang="en-US" dirty="0"/>
              <a:t>Data </a:t>
            </a:r>
          </a:p>
          <a:p>
            <a:pPr marL="457200" lvl="1" indent="0">
              <a:buNone/>
            </a:pPr>
            <a:r>
              <a:rPr lang="en-US" dirty="0"/>
              <a:t>	val movies=sc.textFile("/user/mohitkumarcse1352/movies.dat")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2- </a:t>
            </a:r>
            <a:r>
              <a:rPr lang="en-US" b="1" dirty="0" smtClean="0"/>
              <a:t>Create Case classes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 Case Class</a:t>
            </a:r>
          </a:p>
          <a:p>
            <a:pPr marL="914400" lvl="2" indent="0">
              <a:buNone/>
            </a:pPr>
            <a:r>
              <a:rPr lang="en-US" dirty="0" smtClean="0"/>
              <a:t>case class userCC(UserID:Integer,Gender:String, Age:Integer, Occupation:Integer, Zip_code:String)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Ratings Case </a:t>
            </a:r>
            <a:r>
              <a:rPr lang="en-US" dirty="0"/>
              <a:t>Class</a:t>
            </a:r>
          </a:p>
          <a:p>
            <a:pPr marL="914400" lvl="2" indent="0">
              <a:buNone/>
            </a:pPr>
            <a:r>
              <a:rPr lang="en-US" dirty="0" smtClean="0"/>
              <a:t>case class ratingCC(UserID:Integer, MovieID:Integer, Rating:Integer, Timestamp:Integer)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 Case </a:t>
            </a:r>
            <a:r>
              <a:rPr lang="en-US" dirty="0"/>
              <a:t>Class</a:t>
            </a:r>
          </a:p>
          <a:p>
            <a:pPr marL="914400" lvl="2" indent="0">
              <a:buNone/>
            </a:pPr>
            <a:r>
              <a:rPr lang="en-US" dirty="0"/>
              <a:t>case class movieCC(MovieID:Integer, Title:String, Genres:String)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- Apply Case classes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User Case Class</a:t>
            </a:r>
          </a:p>
          <a:p>
            <a:pPr marL="914400" lvl="2" indent="0">
              <a:buNone/>
            </a:pPr>
            <a:r>
              <a:rPr lang="en-US" dirty="0"/>
              <a:t>val userApplyCC=user.map(_.split("::")).map(row =&gt;userCC(row(0).trim.toInt,row(1),row(2).trim.toInt,row(3).trim.toInt,row(4))).toDF()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Ratings Case Class</a:t>
            </a:r>
          </a:p>
          <a:p>
            <a:pPr marL="914400" lvl="2" indent="0">
              <a:buNone/>
            </a:pPr>
            <a:r>
              <a:rPr lang="en-US" dirty="0"/>
              <a:t>val ratingApplyCC=ratings.map(_.split("::")).map(row =&gt;ratingCC(row(0).trim.toInt,row(1).trim.toInt,row(2).trim.toInt,row(3).trim.toInt)).toDF()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Movie Case </a:t>
            </a:r>
            <a:r>
              <a:rPr lang="en-US" dirty="0"/>
              <a:t>Class</a:t>
            </a:r>
          </a:p>
          <a:p>
            <a:pPr marL="914400" lvl="2" indent="0">
              <a:buNone/>
            </a:pPr>
            <a:r>
              <a:rPr lang="en-US" dirty="0"/>
              <a:t>val moviewApplyCC=movies.map(_.split("::")).map(row =&gt;movieCC(row(0).trim.toInt,row(1),row(2))).toDF()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7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</TotalTime>
  <Words>1038</Words>
  <Application>Microsoft Office PowerPoint</Application>
  <PresentationFormat>Widescreen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Ion</vt:lpstr>
      <vt:lpstr>Movie Recommender System  Entertainment Domain </vt:lpstr>
      <vt:lpstr>Brief info of the project</vt:lpstr>
      <vt:lpstr>Dataset Description</vt:lpstr>
      <vt:lpstr>Metadata</vt:lpstr>
      <vt:lpstr>Metadata</vt:lpstr>
      <vt:lpstr>Metadata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PowerPoint Presentation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Mohit</dc:creator>
  <cp:lastModifiedBy>Mohit Kumar (Moh)</cp:lastModifiedBy>
  <cp:revision>168</cp:revision>
  <dcterms:created xsi:type="dcterms:W3CDTF">2018-04-22T16:29:14Z</dcterms:created>
  <dcterms:modified xsi:type="dcterms:W3CDTF">2018-07-22T10:05:20Z</dcterms:modified>
</cp:coreProperties>
</file>