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Roboto" panose="020B0604020202020204" pitchFamily="2" charset="0"/>
      <p:regular r:id="rId10"/>
      <p:bold r:id="rId11"/>
      <p:italic r:id="rId12"/>
      <p:boldItalic r:id="rId13"/>
    </p:embeddedFont>
    <p:embeddedFont>
      <p:font typeface="Rubik" panose="020B0604020202020204" charset="-79"/>
      <p:regular r:id="rId14"/>
      <p:bold r:id="rId15"/>
      <p:italic r:id="rId16"/>
      <p:boldItalic r:id="rId17"/>
    </p:embeddedFont>
    <p:embeddedFont>
      <p:font typeface="Rubik Light" panose="020B0604020202020204" charset="-79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16.fntdata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24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23" Type="http://schemas.openxmlformats.org/officeDocument/2006/relationships/viewProps" Target="viewProps.xml"/><Relationship Id="rId10" Type="http://schemas.openxmlformats.org/officeDocument/2006/relationships/font" Target="fonts/font5.fntdata"/><Relationship Id="rId19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13b74c4c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e13b74c4c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0_Custom Layout">
  <p:cSld name="20_Custom Layou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>
            <a:spLocks noGrp="1"/>
          </p:cNvSpPr>
          <p:nvPr>
            <p:ph type="pic" idx="2"/>
          </p:nvPr>
        </p:nvSpPr>
        <p:spPr>
          <a:xfrm>
            <a:off x="-1" y="0"/>
            <a:ext cx="4810125" cy="685799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1_Custom Layout">
  <p:cSld name="21_Custom Layou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>
            <a:spLocks noGrp="1"/>
          </p:cNvSpPr>
          <p:nvPr>
            <p:ph type="pic" idx="2"/>
          </p:nvPr>
        </p:nvSpPr>
        <p:spPr>
          <a:xfrm>
            <a:off x="-1" y="0"/>
            <a:ext cx="12192000" cy="38671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2_Custom Layout">
  <p:cSld name="22_Custom Layou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>
            <a:spLocks noGrp="1"/>
          </p:cNvSpPr>
          <p:nvPr>
            <p:ph type="pic" idx="2"/>
          </p:nvPr>
        </p:nvSpPr>
        <p:spPr>
          <a:xfrm>
            <a:off x="6441301" y="-1"/>
            <a:ext cx="5750699" cy="685799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3_Custom Layout">
  <p:cSld name="23_Custom Layou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317176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43" name="Google Shape;43;p14" descr="A person wearing a suit and ti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9884" t="5314" r="35838" b="10408"/>
          <a:stretch/>
        </p:blipFill>
        <p:spPr>
          <a:xfrm>
            <a:off x="1192209" y="826084"/>
            <a:ext cx="3073400" cy="318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14" descr="A person standing on a city stree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4945" r="21985"/>
          <a:stretch/>
        </p:blipFill>
        <p:spPr>
          <a:xfrm>
            <a:off x="4559299" y="368371"/>
            <a:ext cx="3073400" cy="386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14" descr="A person wearing a suit and tie standing in front of a building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 l="22900" t="2322" r="30349" b="25122"/>
          <a:stretch/>
        </p:blipFill>
        <p:spPr>
          <a:xfrm>
            <a:off x="7926389" y="826083"/>
            <a:ext cx="3073400" cy="318135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4"/>
          <p:cNvSpPr>
            <a:spLocks noGrp="1"/>
          </p:cNvSpPr>
          <p:nvPr>
            <p:ph type="pic" idx="3"/>
          </p:nvPr>
        </p:nvSpPr>
        <p:spPr>
          <a:xfrm>
            <a:off x="1192210" y="835664"/>
            <a:ext cx="3073400" cy="317177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>
            <a:spLocks noGrp="1"/>
          </p:cNvSpPr>
          <p:nvPr>
            <p:ph type="pic" idx="4"/>
          </p:nvPr>
        </p:nvSpPr>
        <p:spPr>
          <a:xfrm>
            <a:off x="4559299" y="353819"/>
            <a:ext cx="3073400" cy="387535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14"/>
          <p:cNvSpPr>
            <a:spLocks noGrp="1"/>
          </p:cNvSpPr>
          <p:nvPr>
            <p:ph type="pic" idx="5"/>
          </p:nvPr>
        </p:nvSpPr>
        <p:spPr>
          <a:xfrm>
            <a:off x="7926389" y="835663"/>
            <a:ext cx="3073400" cy="317176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5_Custom Layout">
  <p:cSld name="25_Custom Layou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>
            <a:spLocks noGrp="1"/>
          </p:cNvSpPr>
          <p:nvPr>
            <p:ph type="pic" idx="2"/>
          </p:nvPr>
        </p:nvSpPr>
        <p:spPr>
          <a:xfrm>
            <a:off x="-1" y="-1"/>
            <a:ext cx="12191999" cy="685799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15"/>
          <p:cNvSpPr>
            <a:spLocks noGrp="1"/>
          </p:cNvSpPr>
          <p:nvPr>
            <p:ph type="pic" idx="3"/>
          </p:nvPr>
        </p:nvSpPr>
        <p:spPr>
          <a:xfrm>
            <a:off x="2075447" y="2395537"/>
            <a:ext cx="2114551" cy="2066925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6_Custom Layout">
  <p:cSld name="26_Custom Layou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6"/>
          <p:cNvSpPr>
            <a:spLocks noGrp="1"/>
          </p:cNvSpPr>
          <p:nvPr>
            <p:ph type="pic" idx="2"/>
          </p:nvPr>
        </p:nvSpPr>
        <p:spPr>
          <a:xfrm>
            <a:off x="0" y="1902364"/>
            <a:ext cx="12192000" cy="280828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6"/>
          <p:cNvSpPr>
            <a:spLocks noGrp="1"/>
          </p:cNvSpPr>
          <p:nvPr>
            <p:ph type="pic" idx="3"/>
          </p:nvPr>
        </p:nvSpPr>
        <p:spPr>
          <a:xfrm>
            <a:off x="1343891" y="2779466"/>
            <a:ext cx="3073400" cy="33639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Custom Layout">
  <p:cSld name="6_Custom Layou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7"/>
          <p:cNvSpPr>
            <a:spLocks noGrp="1"/>
          </p:cNvSpPr>
          <p:nvPr>
            <p:ph type="pic" idx="2"/>
          </p:nvPr>
        </p:nvSpPr>
        <p:spPr>
          <a:xfrm>
            <a:off x="1179139" y="3306762"/>
            <a:ext cx="3073400" cy="195103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7"/>
          <p:cNvSpPr>
            <a:spLocks noGrp="1"/>
          </p:cNvSpPr>
          <p:nvPr>
            <p:ph type="pic" idx="3"/>
          </p:nvPr>
        </p:nvSpPr>
        <p:spPr>
          <a:xfrm>
            <a:off x="4558926" y="3306762"/>
            <a:ext cx="3073400" cy="195103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7"/>
          <p:cNvSpPr>
            <a:spLocks noGrp="1"/>
          </p:cNvSpPr>
          <p:nvPr>
            <p:ph type="pic" idx="4"/>
          </p:nvPr>
        </p:nvSpPr>
        <p:spPr>
          <a:xfrm>
            <a:off x="7938715" y="3306762"/>
            <a:ext cx="3073400" cy="195103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7_Custom Layout">
  <p:cSld name="27_Custom Layou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8"/>
          <p:cNvSpPr>
            <a:spLocks noGrp="1"/>
          </p:cNvSpPr>
          <p:nvPr>
            <p:ph type="pic" idx="2"/>
          </p:nvPr>
        </p:nvSpPr>
        <p:spPr>
          <a:xfrm>
            <a:off x="7129463" y="942975"/>
            <a:ext cx="4117974" cy="47132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8"/>
          <p:cNvSpPr>
            <a:spLocks noGrp="1"/>
          </p:cNvSpPr>
          <p:nvPr>
            <p:ph type="pic" idx="3"/>
          </p:nvPr>
        </p:nvSpPr>
        <p:spPr>
          <a:xfrm>
            <a:off x="6351588" y="3068638"/>
            <a:ext cx="3086100" cy="299402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8_Custom Layout">
  <p:cSld name="28_Custom Layou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9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9"/>
          <p:cNvSpPr>
            <a:spLocks noGrp="1"/>
          </p:cNvSpPr>
          <p:nvPr>
            <p:ph type="pic" idx="3"/>
          </p:nvPr>
        </p:nvSpPr>
        <p:spPr>
          <a:xfrm>
            <a:off x="7741670" y="1766885"/>
            <a:ext cx="2689225" cy="30972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9_Custom Layout">
  <p:cSld name="29_Custom Layou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>
            <a:spLocks noGrp="1"/>
          </p:cNvSpPr>
          <p:nvPr>
            <p:ph type="pic" idx="2"/>
          </p:nvPr>
        </p:nvSpPr>
        <p:spPr>
          <a:xfrm>
            <a:off x="6375400" y="298957"/>
            <a:ext cx="5816600" cy="205422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ustom Layout">
  <p:cSld name="4_Custom Layout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"/>
          <p:cNvSpPr>
            <a:spLocks noGrp="1"/>
          </p:cNvSpPr>
          <p:nvPr>
            <p:ph type="pic" idx="2"/>
          </p:nvPr>
        </p:nvSpPr>
        <p:spPr>
          <a:xfrm>
            <a:off x="1060937" y="967636"/>
            <a:ext cx="4574810" cy="518636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0_Custom Layout">
  <p:cSld name="30_Custom Layou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1"/>
          <p:cNvSpPr>
            <a:spLocks noGrp="1"/>
          </p:cNvSpPr>
          <p:nvPr>
            <p:ph type="pic" idx="2"/>
          </p:nvPr>
        </p:nvSpPr>
        <p:spPr>
          <a:xfrm>
            <a:off x="-1" y="0"/>
            <a:ext cx="9505949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>
            <a:spLocks noGrp="1"/>
          </p:cNvSpPr>
          <p:nvPr>
            <p:ph type="pic" idx="2"/>
          </p:nvPr>
        </p:nvSpPr>
        <p:spPr>
          <a:xfrm>
            <a:off x="0" y="0"/>
            <a:ext cx="4924426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22"/>
          <p:cNvSpPr>
            <a:spLocks noGrp="1"/>
          </p:cNvSpPr>
          <p:nvPr>
            <p:ph type="pic" idx="3"/>
          </p:nvPr>
        </p:nvSpPr>
        <p:spPr>
          <a:xfrm>
            <a:off x="1420041" y="2205285"/>
            <a:ext cx="4924426" cy="308036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>
            <a:spLocks noGrp="1"/>
          </p:cNvSpPr>
          <p:nvPr>
            <p:ph type="pic" idx="2"/>
          </p:nvPr>
        </p:nvSpPr>
        <p:spPr>
          <a:xfrm>
            <a:off x="6009595" y="2870200"/>
            <a:ext cx="6192836" cy="3987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23"/>
          <p:cNvSpPr>
            <a:spLocks noGrp="1"/>
          </p:cNvSpPr>
          <p:nvPr>
            <p:ph type="pic" idx="3"/>
          </p:nvPr>
        </p:nvSpPr>
        <p:spPr>
          <a:xfrm>
            <a:off x="7597775" y="743891"/>
            <a:ext cx="2515790" cy="542989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2_Custom Layou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4"/>
          <p:cNvSpPr>
            <a:spLocks noGrp="1"/>
          </p:cNvSpPr>
          <p:nvPr>
            <p:ph type="pic" idx="2"/>
          </p:nvPr>
        </p:nvSpPr>
        <p:spPr>
          <a:xfrm>
            <a:off x="-790575" y="1677988"/>
            <a:ext cx="6135688" cy="391911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>
  <p:cSld name="3_Custom Layou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5"/>
          <p:cNvSpPr>
            <a:spLocks noGrp="1"/>
          </p:cNvSpPr>
          <p:nvPr>
            <p:ph type="pic" idx="2"/>
          </p:nvPr>
        </p:nvSpPr>
        <p:spPr>
          <a:xfrm>
            <a:off x="0" y="3486150"/>
            <a:ext cx="12202432" cy="34274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25"/>
          <p:cNvSpPr>
            <a:spLocks noGrp="1"/>
          </p:cNvSpPr>
          <p:nvPr>
            <p:ph type="pic" idx="3"/>
          </p:nvPr>
        </p:nvSpPr>
        <p:spPr>
          <a:xfrm>
            <a:off x="4603750" y="1595438"/>
            <a:ext cx="2989262" cy="645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Custom Layout">
  <p:cSld name="7_Custom Layou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6"/>
          <p:cNvSpPr>
            <a:spLocks noGrp="1"/>
          </p:cNvSpPr>
          <p:nvPr>
            <p:ph type="pic" idx="2"/>
          </p:nvPr>
        </p:nvSpPr>
        <p:spPr>
          <a:xfrm>
            <a:off x="6220505" y="2478736"/>
            <a:ext cx="4757737" cy="308133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Custom Layout">
  <p:cSld name="14_Custom Layout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"/>
          <p:cNvSpPr>
            <a:spLocks noGrp="1"/>
          </p:cNvSpPr>
          <p:nvPr>
            <p:ph type="pic" idx="2"/>
          </p:nvPr>
        </p:nvSpPr>
        <p:spPr>
          <a:xfrm>
            <a:off x="6096000" y="854074"/>
            <a:ext cx="2620962" cy="28400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>
            <a:spLocks noGrp="1"/>
          </p:cNvSpPr>
          <p:nvPr>
            <p:ph type="pic" idx="3"/>
          </p:nvPr>
        </p:nvSpPr>
        <p:spPr>
          <a:xfrm>
            <a:off x="8858249" y="854073"/>
            <a:ext cx="3333749" cy="519906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"/>
          <p:cNvSpPr>
            <a:spLocks noGrp="1"/>
          </p:cNvSpPr>
          <p:nvPr>
            <p:ph type="pic" idx="4"/>
          </p:nvPr>
        </p:nvSpPr>
        <p:spPr>
          <a:xfrm>
            <a:off x="6096001" y="3824284"/>
            <a:ext cx="2620962" cy="22288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Custom Layout">
  <p:cSld name="5_Custom Layou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"/>
          <p:cNvSpPr>
            <a:spLocks noGrp="1"/>
          </p:cNvSpPr>
          <p:nvPr>
            <p:ph type="pic" idx="2"/>
          </p:nvPr>
        </p:nvSpPr>
        <p:spPr>
          <a:xfrm>
            <a:off x="1506009" y="888999"/>
            <a:ext cx="4124325" cy="471328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5"/>
          <p:cNvSpPr>
            <a:spLocks noGrp="1"/>
          </p:cNvSpPr>
          <p:nvPr>
            <p:ph type="pic" idx="3"/>
          </p:nvPr>
        </p:nvSpPr>
        <p:spPr>
          <a:xfrm>
            <a:off x="739776" y="3036889"/>
            <a:ext cx="3086100" cy="2971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_Custom Layout">
  <p:cSld name="15_Custom Layou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>
            <a:spLocks noGrp="1"/>
          </p:cNvSpPr>
          <p:nvPr>
            <p:ph type="pic" idx="2"/>
          </p:nvPr>
        </p:nvSpPr>
        <p:spPr>
          <a:xfrm>
            <a:off x="-1" y="0"/>
            <a:ext cx="12191999" cy="320516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_Custom Layout">
  <p:cSld name="16_Custom Layou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"/>
          <p:cNvSpPr>
            <a:spLocks noGrp="1"/>
          </p:cNvSpPr>
          <p:nvPr>
            <p:ph type="pic" idx="2"/>
          </p:nvPr>
        </p:nvSpPr>
        <p:spPr>
          <a:xfrm>
            <a:off x="-1" y="0"/>
            <a:ext cx="12191999" cy="438888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_Custom Layout">
  <p:cSld name="17_Custom Layou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>
            <a:spLocks noGrp="1"/>
          </p:cNvSpPr>
          <p:nvPr>
            <p:ph type="pic" idx="2"/>
          </p:nvPr>
        </p:nvSpPr>
        <p:spPr>
          <a:xfrm>
            <a:off x="1176869" y="3026699"/>
            <a:ext cx="3073399" cy="195103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8"/>
          <p:cNvSpPr>
            <a:spLocks noGrp="1"/>
          </p:cNvSpPr>
          <p:nvPr>
            <p:ph type="pic" idx="3"/>
          </p:nvPr>
        </p:nvSpPr>
        <p:spPr>
          <a:xfrm>
            <a:off x="4559301" y="3026699"/>
            <a:ext cx="3073399" cy="195103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8"/>
          <p:cNvSpPr>
            <a:spLocks noGrp="1"/>
          </p:cNvSpPr>
          <p:nvPr>
            <p:ph type="pic" idx="4"/>
          </p:nvPr>
        </p:nvSpPr>
        <p:spPr>
          <a:xfrm>
            <a:off x="7939088" y="3026699"/>
            <a:ext cx="3073399" cy="195103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8_Custom Layout">
  <p:cSld name="18_Custom Layou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"/>
          <p:cNvSpPr>
            <a:spLocks noGrp="1"/>
          </p:cNvSpPr>
          <p:nvPr>
            <p:ph type="pic" idx="2"/>
          </p:nvPr>
        </p:nvSpPr>
        <p:spPr>
          <a:xfrm>
            <a:off x="1162050" y="2057400"/>
            <a:ext cx="4659313" cy="148272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9"/>
          <p:cNvSpPr>
            <a:spLocks noGrp="1"/>
          </p:cNvSpPr>
          <p:nvPr>
            <p:ph type="pic" idx="3"/>
          </p:nvPr>
        </p:nvSpPr>
        <p:spPr>
          <a:xfrm>
            <a:off x="6307138" y="2057400"/>
            <a:ext cx="4764087" cy="148272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9"/>
          <p:cNvSpPr>
            <a:spLocks noGrp="1"/>
          </p:cNvSpPr>
          <p:nvPr>
            <p:ph type="pic" idx="4"/>
          </p:nvPr>
        </p:nvSpPr>
        <p:spPr>
          <a:xfrm>
            <a:off x="1162050" y="4279900"/>
            <a:ext cx="4659313" cy="149066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9"/>
          <p:cNvSpPr>
            <a:spLocks noGrp="1"/>
          </p:cNvSpPr>
          <p:nvPr>
            <p:ph type="pic" idx="5"/>
          </p:nvPr>
        </p:nvSpPr>
        <p:spPr>
          <a:xfrm>
            <a:off x="6307138" y="4279900"/>
            <a:ext cx="4764087" cy="149066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9_Custom Layout">
  <p:cSld name="19_Custom Layou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"/>
          <p:cNvSpPr>
            <a:spLocks noGrp="1"/>
          </p:cNvSpPr>
          <p:nvPr>
            <p:ph type="pic" idx="2"/>
          </p:nvPr>
        </p:nvSpPr>
        <p:spPr>
          <a:xfrm>
            <a:off x="1" y="4151313"/>
            <a:ext cx="3048000" cy="2119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10"/>
          <p:cNvSpPr>
            <a:spLocks noGrp="1"/>
          </p:cNvSpPr>
          <p:nvPr>
            <p:ph type="pic" idx="3"/>
          </p:nvPr>
        </p:nvSpPr>
        <p:spPr>
          <a:xfrm>
            <a:off x="3048000" y="4151313"/>
            <a:ext cx="3048000" cy="2119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10"/>
          <p:cNvSpPr>
            <a:spLocks noGrp="1"/>
          </p:cNvSpPr>
          <p:nvPr>
            <p:ph type="pic" idx="4"/>
          </p:nvPr>
        </p:nvSpPr>
        <p:spPr>
          <a:xfrm>
            <a:off x="6096001" y="4151313"/>
            <a:ext cx="3048000" cy="2119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10"/>
          <p:cNvSpPr>
            <a:spLocks noGrp="1"/>
          </p:cNvSpPr>
          <p:nvPr>
            <p:ph type="pic" idx="5"/>
          </p:nvPr>
        </p:nvSpPr>
        <p:spPr>
          <a:xfrm>
            <a:off x="9144000" y="4151313"/>
            <a:ext cx="3048000" cy="2119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7"/>
          <p:cNvSpPr>
            <a:spLocks noGrp="1"/>
          </p:cNvSpPr>
          <p:nvPr>
            <p:ph type="pic" idx="2"/>
          </p:nvPr>
        </p:nvSpPr>
        <p:spPr>
          <a:xfrm>
            <a:off x="-1" y="-1078412"/>
            <a:ext cx="12192000" cy="3205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7"/>
          <p:cNvSpPr/>
          <p:nvPr/>
        </p:nvSpPr>
        <p:spPr>
          <a:xfrm>
            <a:off x="-12176" y="26476"/>
            <a:ext cx="6695700" cy="2100300"/>
          </a:xfrm>
          <a:prstGeom prst="rect">
            <a:avLst/>
          </a:prstGeom>
          <a:solidFill>
            <a:srgbClr val="0C0C0C">
              <a:alpha val="7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27"/>
          <p:cNvSpPr txBox="1"/>
          <p:nvPr/>
        </p:nvSpPr>
        <p:spPr>
          <a:xfrm>
            <a:off x="1108625" y="3533377"/>
            <a:ext cx="4376100" cy="9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highlight>
                  <a:srgbClr val="FAFAFA"/>
                </a:highlight>
              </a:rPr>
              <a:t>A blind spot monitoring system views the spots you can't always track while driving.It gives audiovisual cues about the car’s surroundings.</a:t>
            </a:r>
            <a:endParaRPr>
              <a:solidFill>
                <a:schemeClr val="dk1"/>
              </a:solidFill>
              <a:highlight>
                <a:srgbClr val="FAFAFA"/>
              </a:highlight>
            </a:endParaRPr>
          </a:p>
        </p:txBody>
      </p:sp>
      <p:sp>
        <p:nvSpPr>
          <p:cNvPr id="89" name="Google Shape;89;p27"/>
          <p:cNvSpPr txBox="1"/>
          <p:nvPr/>
        </p:nvSpPr>
        <p:spPr>
          <a:xfrm>
            <a:off x="1096284" y="3106034"/>
            <a:ext cx="4125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99FF"/>
              </a:buClr>
              <a:buSzPts val="1800"/>
              <a:buFont typeface="Roboto"/>
              <a:buNone/>
            </a:pPr>
            <a:r>
              <a:rPr lang="en-US" sz="1800" b="1">
                <a:solidFill>
                  <a:srgbClr val="3399FF"/>
                </a:solidFill>
                <a:latin typeface="Roboto"/>
                <a:ea typeface="Roboto"/>
                <a:cs typeface="Roboto"/>
                <a:sym typeface="Roboto"/>
              </a:rPr>
              <a:t>1. Increase your driving awareness</a:t>
            </a:r>
            <a:endParaRPr/>
          </a:p>
        </p:txBody>
      </p:sp>
      <p:sp>
        <p:nvSpPr>
          <p:cNvPr id="90" name="Google Shape;90;p27"/>
          <p:cNvSpPr txBox="1"/>
          <p:nvPr/>
        </p:nvSpPr>
        <p:spPr>
          <a:xfrm>
            <a:off x="1108624" y="5018059"/>
            <a:ext cx="43761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68% of the users reported that the product worked and was reliable.82 %of people liked the concept and trusted the product .</a:t>
            </a:r>
            <a:endParaRPr/>
          </a:p>
        </p:txBody>
      </p:sp>
      <p:sp>
        <p:nvSpPr>
          <p:cNvPr id="91" name="Google Shape;91;p27"/>
          <p:cNvSpPr txBox="1"/>
          <p:nvPr/>
        </p:nvSpPr>
        <p:spPr>
          <a:xfrm>
            <a:off x="1096284" y="4590724"/>
            <a:ext cx="4125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99FF"/>
              </a:buClr>
              <a:buSzPts val="1800"/>
              <a:buFont typeface="Roboto"/>
              <a:buNone/>
            </a:pPr>
            <a:r>
              <a:rPr lang="en-US" sz="1800" b="1">
                <a:solidFill>
                  <a:srgbClr val="3399FF"/>
                </a:solidFill>
                <a:latin typeface="Roboto"/>
                <a:ea typeface="Roboto"/>
                <a:cs typeface="Roboto"/>
                <a:sym typeface="Roboto"/>
              </a:rPr>
              <a:t>2. Tested and high satisfaction rating</a:t>
            </a:r>
            <a:endParaRPr/>
          </a:p>
        </p:txBody>
      </p:sp>
      <p:sp>
        <p:nvSpPr>
          <p:cNvPr id="92" name="Google Shape;92;p27"/>
          <p:cNvSpPr txBox="1"/>
          <p:nvPr/>
        </p:nvSpPr>
        <p:spPr>
          <a:xfrm>
            <a:off x="6818450" y="3533377"/>
            <a:ext cx="4376100" cy="9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Large vehicle have large blindspot and hence are more vulnerable to accidents and hence they should use a BSDS.</a:t>
            </a:r>
            <a:endParaRPr/>
          </a:p>
        </p:txBody>
      </p:sp>
      <p:sp>
        <p:nvSpPr>
          <p:cNvPr id="93" name="Google Shape;93;p27"/>
          <p:cNvSpPr txBox="1"/>
          <p:nvPr/>
        </p:nvSpPr>
        <p:spPr>
          <a:xfrm>
            <a:off x="6806106" y="3106034"/>
            <a:ext cx="4125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99FF"/>
              </a:buClr>
              <a:buSzPts val="1800"/>
              <a:buFont typeface="Roboto"/>
              <a:buNone/>
            </a:pPr>
            <a:r>
              <a:rPr lang="en-US" sz="1800" b="1">
                <a:solidFill>
                  <a:srgbClr val="3399FF"/>
                </a:solidFill>
                <a:latin typeface="Roboto"/>
                <a:ea typeface="Roboto"/>
                <a:cs typeface="Roboto"/>
                <a:sym typeface="Roboto"/>
              </a:rPr>
              <a:t>3.  Help drivers of larger vehicles</a:t>
            </a:r>
            <a:endParaRPr/>
          </a:p>
        </p:txBody>
      </p:sp>
      <p:sp>
        <p:nvSpPr>
          <p:cNvPr id="94" name="Google Shape;94;p27"/>
          <p:cNvSpPr txBox="1"/>
          <p:nvPr/>
        </p:nvSpPr>
        <p:spPr>
          <a:xfrm>
            <a:off x="6818450" y="5018048"/>
            <a:ext cx="4376100" cy="9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With a BSDS, you can give passengers extra peace of mind while travelling.People are well aware of surroundings and disengagement can be avoided easily.</a:t>
            </a:r>
            <a:endParaRPr sz="1500"/>
          </a:p>
        </p:txBody>
      </p:sp>
      <p:sp>
        <p:nvSpPr>
          <p:cNvPr id="95" name="Google Shape;95;p27"/>
          <p:cNvSpPr txBox="1"/>
          <p:nvPr/>
        </p:nvSpPr>
        <p:spPr>
          <a:xfrm>
            <a:off x="6806106" y="4590724"/>
            <a:ext cx="4125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99FF"/>
              </a:buClr>
              <a:buSzPts val="1800"/>
              <a:buFont typeface="Roboto"/>
              <a:buNone/>
            </a:pPr>
            <a:r>
              <a:rPr lang="en-US" sz="1800" b="1">
                <a:solidFill>
                  <a:srgbClr val="3399FF"/>
                </a:solidFill>
                <a:latin typeface="Roboto"/>
                <a:ea typeface="Roboto"/>
                <a:cs typeface="Roboto"/>
                <a:sym typeface="Roboto"/>
              </a:rPr>
              <a:t>4. Make passengers feel safer</a:t>
            </a:r>
            <a:endParaRPr/>
          </a:p>
        </p:txBody>
      </p:sp>
      <p:sp>
        <p:nvSpPr>
          <p:cNvPr id="96" name="Google Shape;96;p27"/>
          <p:cNvSpPr/>
          <p:nvPr/>
        </p:nvSpPr>
        <p:spPr>
          <a:xfrm rot="10800000" flipH="1">
            <a:off x="0" y="-28275"/>
            <a:ext cx="1282800" cy="11049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399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7"/>
          <p:cNvSpPr txBox="1"/>
          <p:nvPr/>
        </p:nvSpPr>
        <p:spPr>
          <a:xfrm>
            <a:off x="914400" y="626413"/>
            <a:ext cx="5769124" cy="10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ubik Light"/>
              <a:buNone/>
            </a:pPr>
            <a:r>
              <a:rPr lang="en-US" sz="3200" dirty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SMRT DRIVE:</a:t>
            </a:r>
            <a:endParaRPr sz="3200" dirty="0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ubik Light"/>
              <a:buNone/>
            </a:pPr>
            <a:r>
              <a:rPr lang="en-US" sz="3200" dirty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Blind Spot detection system</a:t>
            </a:r>
            <a:endParaRPr sz="3200" dirty="0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pic>
        <p:nvPicPr>
          <p:cNvPr id="98" name="Google Shape;9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5711" y="-12"/>
            <a:ext cx="3969164" cy="21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 txBox="1"/>
          <p:nvPr/>
        </p:nvSpPr>
        <p:spPr>
          <a:xfrm>
            <a:off x="1594902" y="2625519"/>
            <a:ext cx="43761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We have  provided ample information about our products and their functioning.[DONE]</a:t>
            </a:r>
            <a:endParaRPr sz="1500"/>
          </a:p>
        </p:txBody>
      </p:sp>
      <p:sp>
        <p:nvSpPr>
          <p:cNvPr id="104" name="Google Shape;104;p28"/>
          <p:cNvSpPr txBox="1"/>
          <p:nvPr/>
        </p:nvSpPr>
        <p:spPr>
          <a:xfrm>
            <a:off x="1582600" y="2198259"/>
            <a:ext cx="4125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99FF"/>
              </a:buClr>
              <a:buSzPts val="1800"/>
              <a:buFont typeface="Roboto"/>
              <a:buNone/>
            </a:pPr>
            <a:r>
              <a:rPr lang="en-US" sz="1800" b="1">
                <a:solidFill>
                  <a:srgbClr val="3399FF"/>
                </a:solidFill>
                <a:latin typeface="Roboto"/>
                <a:ea typeface="Roboto"/>
                <a:cs typeface="Roboto"/>
                <a:sym typeface="Roboto"/>
              </a:rPr>
              <a:t>1. Product information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99FF"/>
              </a:buClr>
              <a:buSzPts val="1800"/>
              <a:buFont typeface="Roboto"/>
              <a:buNone/>
            </a:pPr>
            <a:endParaRPr sz="1800" b="1">
              <a:solidFill>
                <a:srgbClr val="3399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28"/>
          <p:cNvSpPr txBox="1"/>
          <p:nvPr/>
        </p:nvSpPr>
        <p:spPr>
          <a:xfrm>
            <a:off x="1594902" y="4294875"/>
            <a:ext cx="43761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Users have an option to create a account for submitting reviews and availing some of the after sales services and grievances.</a:t>
            </a:r>
            <a:endParaRPr sz="15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28"/>
          <p:cNvSpPr txBox="1"/>
          <p:nvPr/>
        </p:nvSpPr>
        <p:spPr>
          <a:xfrm>
            <a:off x="1582562" y="3867540"/>
            <a:ext cx="4125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99FF"/>
              </a:buClr>
              <a:buSzPts val="1800"/>
              <a:buFont typeface="Roboto"/>
              <a:buNone/>
            </a:pPr>
            <a:r>
              <a:rPr lang="en-US" sz="1800" b="1">
                <a:solidFill>
                  <a:srgbClr val="3399FF"/>
                </a:solidFill>
                <a:latin typeface="Roboto"/>
                <a:ea typeface="Roboto"/>
                <a:cs typeface="Roboto"/>
                <a:sym typeface="Roboto"/>
              </a:rPr>
              <a:t>2.Sign in option (accounts)</a:t>
            </a:r>
            <a:endParaRPr/>
          </a:p>
        </p:txBody>
      </p:sp>
      <p:sp>
        <p:nvSpPr>
          <p:cNvPr id="107" name="Google Shape;107;p28"/>
          <p:cNvSpPr txBox="1"/>
          <p:nvPr/>
        </p:nvSpPr>
        <p:spPr>
          <a:xfrm>
            <a:off x="7052253" y="2625519"/>
            <a:ext cx="43761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For our other customers we have a recommended section for other customers.{DONE}</a:t>
            </a:r>
            <a:endParaRPr sz="1500"/>
          </a:p>
        </p:txBody>
      </p:sp>
      <p:sp>
        <p:nvSpPr>
          <p:cNvPr id="108" name="Google Shape;108;p28"/>
          <p:cNvSpPr txBox="1"/>
          <p:nvPr/>
        </p:nvSpPr>
        <p:spPr>
          <a:xfrm>
            <a:off x="7039913" y="2198184"/>
            <a:ext cx="4125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99FF"/>
              </a:buClr>
              <a:buSzPts val="1800"/>
              <a:buFont typeface="Roboto"/>
              <a:buNone/>
            </a:pPr>
            <a:r>
              <a:rPr lang="en-US" sz="1800" b="1">
                <a:solidFill>
                  <a:srgbClr val="3399FF"/>
                </a:solidFill>
                <a:latin typeface="Roboto"/>
                <a:ea typeface="Roboto"/>
                <a:cs typeface="Roboto"/>
                <a:sym typeface="Roboto"/>
              </a:rPr>
              <a:t>3. Recommended products</a:t>
            </a:r>
            <a:endParaRPr/>
          </a:p>
        </p:txBody>
      </p:sp>
      <p:sp>
        <p:nvSpPr>
          <p:cNvPr id="109" name="Google Shape;109;p28"/>
          <p:cNvSpPr txBox="1"/>
          <p:nvPr/>
        </p:nvSpPr>
        <p:spPr>
          <a:xfrm>
            <a:off x="7052253" y="4294875"/>
            <a:ext cx="43761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We have  a shopping cart where people will buy our products.That is the blindspot detection system.</a:t>
            </a:r>
            <a:endParaRPr sz="110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28"/>
          <p:cNvSpPr txBox="1"/>
          <p:nvPr/>
        </p:nvSpPr>
        <p:spPr>
          <a:xfrm>
            <a:off x="7039913" y="3867540"/>
            <a:ext cx="4125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399FF"/>
              </a:buClr>
              <a:buSzPts val="1800"/>
              <a:buFont typeface="Roboto"/>
              <a:buNone/>
            </a:pPr>
            <a:r>
              <a:rPr lang="en-US" sz="1800" b="1">
                <a:solidFill>
                  <a:srgbClr val="3399FF"/>
                </a:solidFill>
                <a:latin typeface="Roboto"/>
                <a:ea typeface="Roboto"/>
                <a:cs typeface="Roboto"/>
                <a:sym typeface="Roboto"/>
              </a:rPr>
              <a:t>4.Shopping Cart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99FF"/>
              </a:buClr>
              <a:buSzPts val="1800"/>
              <a:buFont typeface="Roboto"/>
              <a:buNone/>
            </a:pPr>
            <a:endParaRPr sz="1800" b="1">
              <a:solidFill>
                <a:srgbClr val="3399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28"/>
          <p:cNvSpPr txBox="1"/>
          <p:nvPr/>
        </p:nvSpPr>
        <p:spPr>
          <a:xfrm>
            <a:off x="921116" y="1435562"/>
            <a:ext cx="10241109" cy="103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ubik"/>
              <a:buNone/>
            </a:pPr>
            <a:r>
              <a:rPr lang="en-US" sz="3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Features previously planned 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ubik"/>
              <a:buNone/>
            </a:pPr>
            <a:endParaRPr/>
          </a:p>
        </p:txBody>
      </p:sp>
      <p:grpSp>
        <p:nvGrpSpPr>
          <p:cNvPr id="112" name="Google Shape;112;p28"/>
          <p:cNvGrpSpPr/>
          <p:nvPr/>
        </p:nvGrpSpPr>
        <p:grpSpPr>
          <a:xfrm>
            <a:off x="6424885" y="2241262"/>
            <a:ext cx="528584" cy="528584"/>
            <a:chOff x="9791700" y="3487293"/>
            <a:chExt cx="609600" cy="609600"/>
          </a:xfrm>
        </p:grpSpPr>
        <p:sp>
          <p:nvSpPr>
            <p:cNvPr id="113" name="Google Shape;113;p28"/>
            <p:cNvSpPr/>
            <p:nvPr/>
          </p:nvSpPr>
          <p:spPr>
            <a:xfrm>
              <a:off x="9791700" y="348729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 extrusionOk="0">
                  <a:moveTo>
                    <a:pt x="419386" y="145066"/>
                  </a:moveTo>
                  <a:cubicBezTo>
                    <a:pt x="390716" y="61913"/>
                    <a:pt x="311277" y="0"/>
                    <a:pt x="215551" y="0"/>
                  </a:cubicBezTo>
                  <a:cubicBezTo>
                    <a:pt x="96393" y="0"/>
                    <a:pt x="0" y="96393"/>
                    <a:pt x="0" y="215551"/>
                  </a:cubicBezTo>
                  <a:cubicBezTo>
                    <a:pt x="0" y="328232"/>
                    <a:pt x="85534" y="417957"/>
                    <a:pt x="191452" y="429768"/>
                  </a:cubicBezTo>
                  <a:cubicBezTo>
                    <a:pt x="205740" y="471869"/>
                    <a:pt x="231362" y="505968"/>
                    <a:pt x="251460" y="521494"/>
                  </a:cubicBezTo>
                  <a:lnTo>
                    <a:pt x="251460" y="595122"/>
                  </a:lnTo>
                  <a:cubicBezTo>
                    <a:pt x="251460" y="602361"/>
                    <a:pt x="255841" y="608933"/>
                    <a:pt x="262509" y="611696"/>
                  </a:cubicBezTo>
                  <a:cubicBezTo>
                    <a:pt x="269272" y="614458"/>
                    <a:pt x="276987" y="612934"/>
                    <a:pt x="282130" y="607790"/>
                  </a:cubicBezTo>
                  <a:lnTo>
                    <a:pt x="324708" y="565214"/>
                  </a:lnTo>
                  <a:cubicBezTo>
                    <a:pt x="400145" y="591312"/>
                    <a:pt x="489585" y="574358"/>
                    <a:pt x="549973" y="513969"/>
                  </a:cubicBezTo>
                  <a:cubicBezTo>
                    <a:pt x="634079" y="429863"/>
                    <a:pt x="634365" y="291179"/>
                    <a:pt x="549973" y="206788"/>
                  </a:cubicBezTo>
                  <a:cubicBezTo>
                    <a:pt x="515874" y="172688"/>
                    <a:pt x="468820" y="150590"/>
                    <a:pt x="419386" y="145066"/>
                  </a:cubicBezTo>
                  <a:lnTo>
                    <a:pt x="419386" y="145066"/>
                  </a:lnTo>
                  <a:close/>
                  <a:moveTo>
                    <a:pt x="35909" y="215646"/>
                  </a:moveTo>
                  <a:cubicBezTo>
                    <a:pt x="35909" y="116396"/>
                    <a:pt x="116205" y="36004"/>
                    <a:pt x="215551" y="36004"/>
                  </a:cubicBezTo>
                  <a:cubicBezTo>
                    <a:pt x="314039" y="36004"/>
                    <a:pt x="395192" y="115633"/>
                    <a:pt x="395192" y="215646"/>
                  </a:cubicBezTo>
                  <a:cubicBezTo>
                    <a:pt x="395192" y="263652"/>
                    <a:pt x="376524" y="308705"/>
                    <a:pt x="342614" y="342614"/>
                  </a:cubicBezTo>
                  <a:cubicBezTo>
                    <a:pt x="340709" y="344519"/>
                    <a:pt x="338328" y="346329"/>
                    <a:pt x="335566" y="348425"/>
                  </a:cubicBezTo>
                  <a:cubicBezTo>
                    <a:pt x="329565" y="352996"/>
                    <a:pt x="323374" y="357092"/>
                    <a:pt x="323374" y="366713"/>
                  </a:cubicBezTo>
                  <a:lnTo>
                    <a:pt x="323374" y="405765"/>
                  </a:lnTo>
                  <a:lnTo>
                    <a:pt x="303276" y="385667"/>
                  </a:lnTo>
                  <a:cubicBezTo>
                    <a:pt x="299847" y="382238"/>
                    <a:pt x="295275" y="380429"/>
                    <a:pt x="290608" y="380429"/>
                  </a:cubicBezTo>
                  <a:cubicBezTo>
                    <a:pt x="288322" y="380429"/>
                    <a:pt x="286036" y="380905"/>
                    <a:pt x="283845" y="381762"/>
                  </a:cubicBezTo>
                  <a:cubicBezTo>
                    <a:pt x="259080" y="391954"/>
                    <a:pt x="233076" y="396240"/>
                    <a:pt x="207455" y="395097"/>
                  </a:cubicBezTo>
                  <a:cubicBezTo>
                    <a:pt x="206502" y="395002"/>
                    <a:pt x="205550" y="394907"/>
                    <a:pt x="204597" y="394907"/>
                  </a:cubicBezTo>
                  <a:cubicBezTo>
                    <a:pt x="111443" y="389287"/>
                    <a:pt x="35909" y="312230"/>
                    <a:pt x="35909" y="215646"/>
                  </a:cubicBezTo>
                  <a:lnTo>
                    <a:pt x="35909" y="215646"/>
                  </a:lnTo>
                  <a:close/>
                  <a:moveTo>
                    <a:pt x="524542" y="488728"/>
                  </a:moveTo>
                  <a:cubicBezTo>
                    <a:pt x="473393" y="539877"/>
                    <a:pt x="393954" y="555308"/>
                    <a:pt x="326993" y="527876"/>
                  </a:cubicBezTo>
                  <a:cubicBezTo>
                    <a:pt x="320326" y="525113"/>
                    <a:pt x="312611" y="526637"/>
                    <a:pt x="307467" y="531781"/>
                  </a:cubicBezTo>
                  <a:lnTo>
                    <a:pt x="287369" y="551879"/>
                  </a:lnTo>
                  <a:lnTo>
                    <a:pt x="287369" y="512826"/>
                  </a:lnTo>
                  <a:cubicBezTo>
                    <a:pt x="287369" y="507492"/>
                    <a:pt x="284988" y="502444"/>
                    <a:pt x="280892" y="499015"/>
                  </a:cubicBezTo>
                  <a:cubicBezTo>
                    <a:pt x="276034" y="495014"/>
                    <a:pt x="271367" y="491966"/>
                    <a:pt x="268129" y="488728"/>
                  </a:cubicBezTo>
                  <a:cubicBezTo>
                    <a:pt x="252413" y="473012"/>
                    <a:pt x="239363" y="452914"/>
                    <a:pt x="230124" y="430721"/>
                  </a:cubicBezTo>
                  <a:cubicBezTo>
                    <a:pt x="248888" y="429387"/>
                    <a:pt x="267748" y="425672"/>
                    <a:pt x="286036" y="419291"/>
                  </a:cubicBezTo>
                  <a:lnTo>
                    <a:pt x="328613" y="461867"/>
                  </a:lnTo>
                  <a:cubicBezTo>
                    <a:pt x="333756" y="467011"/>
                    <a:pt x="341471" y="468535"/>
                    <a:pt x="348234" y="465773"/>
                  </a:cubicBezTo>
                  <a:cubicBezTo>
                    <a:pt x="354902" y="463010"/>
                    <a:pt x="359283" y="456438"/>
                    <a:pt x="359283" y="449199"/>
                  </a:cubicBezTo>
                  <a:lnTo>
                    <a:pt x="359283" y="375571"/>
                  </a:lnTo>
                  <a:cubicBezTo>
                    <a:pt x="362045" y="373475"/>
                    <a:pt x="365093" y="370999"/>
                    <a:pt x="367951" y="368046"/>
                  </a:cubicBezTo>
                  <a:cubicBezTo>
                    <a:pt x="408623" y="327374"/>
                    <a:pt x="431102" y="273177"/>
                    <a:pt x="431102" y="215646"/>
                  </a:cubicBezTo>
                  <a:cubicBezTo>
                    <a:pt x="431102" y="204502"/>
                    <a:pt x="430244" y="193548"/>
                    <a:pt x="428625" y="182785"/>
                  </a:cubicBezTo>
                  <a:cubicBezTo>
                    <a:pt x="465106" y="189452"/>
                    <a:pt x="499205" y="206883"/>
                    <a:pt x="524542" y="232315"/>
                  </a:cubicBezTo>
                  <a:cubicBezTo>
                    <a:pt x="595313" y="302990"/>
                    <a:pt x="595313" y="418052"/>
                    <a:pt x="524542" y="488728"/>
                  </a:cubicBezTo>
                  <a:lnTo>
                    <a:pt x="524542" y="488728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28"/>
            <p:cNvSpPr/>
            <p:nvPr/>
          </p:nvSpPr>
          <p:spPr>
            <a:xfrm>
              <a:off x="9881568" y="3559159"/>
              <a:ext cx="247650" cy="247650"/>
            </a:xfrm>
            <a:custGeom>
              <a:avLst/>
              <a:gdLst/>
              <a:ahLst/>
              <a:cxnLst/>
              <a:rect l="l" t="t" r="r" b="b"/>
              <a:pathLst>
                <a:path w="247650" h="247650" extrusionOk="0">
                  <a:moveTo>
                    <a:pt x="197501" y="251508"/>
                  </a:moveTo>
                  <a:cubicBezTo>
                    <a:pt x="207407" y="251508"/>
                    <a:pt x="215503" y="243507"/>
                    <a:pt x="215503" y="233505"/>
                  </a:cubicBezTo>
                  <a:lnTo>
                    <a:pt x="215503" y="133207"/>
                  </a:lnTo>
                  <a:lnTo>
                    <a:pt x="220742" y="138446"/>
                  </a:lnTo>
                  <a:cubicBezTo>
                    <a:pt x="227790" y="145494"/>
                    <a:pt x="239125" y="145494"/>
                    <a:pt x="246174" y="138446"/>
                  </a:cubicBezTo>
                  <a:cubicBezTo>
                    <a:pt x="253222" y="131397"/>
                    <a:pt x="253222" y="120063"/>
                    <a:pt x="246174" y="113014"/>
                  </a:cubicBezTo>
                  <a:lnTo>
                    <a:pt x="138446" y="5286"/>
                  </a:lnTo>
                  <a:cubicBezTo>
                    <a:pt x="131397" y="-1762"/>
                    <a:pt x="120062" y="-1762"/>
                    <a:pt x="113014" y="5286"/>
                  </a:cubicBezTo>
                  <a:cubicBezTo>
                    <a:pt x="106823" y="11478"/>
                    <a:pt x="11573" y="106728"/>
                    <a:pt x="5286" y="113014"/>
                  </a:cubicBezTo>
                  <a:cubicBezTo>
                    <a:pt x="-1762" y="120063"/>
                    <a:pt x="-1762" y="131397"/>
                    <a:pt x="5286" y="138446"/>
                  </a:cubicBezTo>
                  <a:cubicBezTo>
                    <a:pt x="12335" y="145494"/>
                    <a:pt x="23669" y="145494"/>
                    <a:pt x="30718" y="138446"/>
                  </a:cubicBezTo>
                  <a:lnTo>
                    <a:pt x="35957" y="133207"/>
                  </a:lnTo>
                  <a:lnTo>
                    <a:pt x="35957" y="233505"/>
                  </a:lnTo>
                  <a:cubicBezTo>
                    <a:pt x="35957" y="243411"/>
                    <a:pt x="43958" y="251508"/>
                    <a:pt x="53959" y="251508"/>
                  </a:cubicBezTo>
                  <a:lnTo>
                    <a:pt x="197501" y="251508"/>
                  </a:lnTo>
                  <a:close/>
                  <a:moveTo>
                    <a:pt x="125682" y="43386"/>
                  </a:moveTo>
                  <a:lnTo>
                    <a:pt x="179594" y="97298"/>
                  </a:lnTo>
                  <a:lnTo>
                    <a:pt x="179594" y="215598"/>
                  </a:lnTo>
                  <a:lnTo>
                    <a:pt x="143685" y="215598"/>
                  </a:lnTo>
                  <a:lnTo>
                    <a:pt x="143685" y="161687"/>
                  </a:lnTo>
                  <a:cubicBezTo>
                    <a:pt x="143685" y="151781"/>
                    <a:pt x="135684" y="143685"/>
                    <a:pt x="125682" y="143685"/>
                  </a:cubicBezTo>
                  <a:cubicBezTo>
                    <a:pt x="115777" y="143685"/>
                    <a:pt x="107680" y="151686"/>
                    <a:pt x="107680" y="161687"/>
                  </a:cubicBezTo>
                  <a:lnTo>
                    <a:pt x="107680" y="215598"/>
                  </a:lnTo>
                  <a:lnTo>
                    <a:pt x="71771" y="215598"/>
                  </a:lnTo>
                  <a:lnTo>
                    <a:pt x="71771" y="97298"/>
                  </a:lnTo>
                  <a:lnTo>
                    <a:pt x="125682" y="43386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28"/>
            <p:cNvSpPr/>
            <p:nvPr/>
          </p:nvSpPr>
          <p:spPr>
            <a:xfrm>
              <a:off x="9989248" y="363102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 extrusionOk="0">
                  <a:moveTo>
                    <a:pt x="36005" y="18002"/>
                  </a:moveTo>
                  <a:cubicBezTo>
                    <a:pt x="36005" y="27908"/>
                    <a:pt x="28004" y="36004"/>
                    <a:pt x="18002" y="36004"/>
                  </a:cubicBezTo>
                  <a:cubicBezTo>
                    <a:pt x="8097" y="36004"/>
                    <a:pt x="0" y="28003"/>
                    <a:pt x="0" y="18002"/>
                  </a:cubicBezTo>
                  <a:cubicBezTo>
                    <a:pt x="0" y="8096"/>
                    <a:pt x="8001" y="0"/>
                    <a:pt x="18002" y="0"/>
                  </a:cubicBezTo>
                  <a:cubicBezTo>
                    <a:pt x="27908" y="0"/>
                    <a:pt x="36005" y="8096"/>
                    <a:pt x="36005" y="18002"/>
                  </a:cubicBezTo>
                  <a:lnTo>
                    <a:pt x="36005" y="18002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28"/>
            <p:cNvSpPr/>
            <p:nvPr/>
          </p:nvSpPr>
          <p:spPr>
            <a:xfrm>
              <a:off x="10186796" y="3846576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 extrusionOk="0">
                  <a:moveTo>
                    <a:pt x="36005" y="18002"/>
                  </a:moveTo>
                  <a:cubicBezTo>
                    <a:pt x="36005" y="27908"/>
                    <a:pt x="28004" y="36004"/>
                    <a:pt x="18002" y="36004"/>
                  </a:cubicBezTo>
                  <a:cubicBezTo>
                    <a:pt x="8097" y="36004"/>
                    <a:pt x="0" y="28004"/>
                    <a:pt x="0" y="18002"/>
                  </a:cubicBezTo>
                  <a:cubicBezTo>
                    <a:pt x="0" y="8096"/>
                    <a:pt x="8001" y="0"/>
                    <a:pt x="18002" y="0"/>
                  </a:cubicBezTo>
                  <a:cubicBezTo>
                    <a:pt x="27908" y="0"/>
                    <a:pt x="36005" y="8096"/>
                    <a:pt x="36005" y="18002"/>
                  </a:cubicBezTo>
                  <a:lnTo>
                    <a:pt x="36005" y="18002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28"/>
            <p:cNvSpPr/>
            <p:nvPr/>
          </p:nvSpPr>
          <p:spPr>
            <a:xfrm>
              <a:off x="10259853" y="3846576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 extrusionOk="0">
                  <a:moveTo>
                    <a:pt x="36004" y="18002"/>
                  </a:moveTo>
                  <a:cubicBezTo>
                    <a:pt x="36004" y="27908"/>
                    <a:pt x="28004" y="36004"/>
                    <a:pt x="18002" y="36004"/>
                  </a:cubicBezTo>
                  <a:cubicBezTo>
                    <a:pt x="8096" y="36004"/>
                    <a:pt x="0" y="28004"/>
                    <a:pt x="0" y="18002"/>
                  </a:cubicBezTo>
                  <a:cubicBezTo>
                    <a:pt x="0" y="8096"/>
                    <a:pt x="8001" y="0"/>
                    <a:pt x="18002" y="0"/>
                  </a:cubicBezTo>
                  <a:cubicBezTo>
                    <a:pt x="27908" y="0"/>
                    <a:pt x="36004" y="8096"/>
                    <a:pt x="36004" y="18002"/>
                  </a:cubicBezTo>
                  <a:lnTo>
                    <a:pt x="36004" y="18002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" name="Google Shape;118;p28"/>
          <p:cNvGrpSpPr/>
          <p:nvPr/>
        </p:nvGrpSpPr>
        <p:grpSpPr>
          <a:xfrm>
            <a:off x="1032396" y="2292490"/>
            <a:ext cx="338624" cy="528584"/>
            <a:chOff x="5114925" y="2714625"/>
            <a:chExt cx="390525" cy="609600"/>
          </a:xfrm>
        </p:grpSpPr>
        <p:sp>
          <p:nvSpPr>
            <p:cNvPr id="119" name="Google Shape;119;p28"/>
            <p:cNvSpPr/>
            <p:nvPr/>
          </p:nvSpPr>
          <p:spPr>
            <a:xfrm>
              <a:off x="5114925" y="2714625"/>
              <a:ext cx="390525" cy="609600"/>
            </a:xfrm>
            <a:custGeom>
              <a:avLst/>
              <a:gdLst/>
              <a:ahLst/>
              <a:cxnLst/>
              <a:rect l="l" t="t" r="r" b="b"/>
              <a:pathLst>
                <a:path w="390525" h="609600" extrusionOk="0">
                  <a:moveTo>
                    <a:pt x="341947" y="614363"/>
                  </a:moveTo>
                  <a:cubicBezTo>
                    <a:pt x="371761" y="614363"/>
                    <a:pt x="395954" y="590169"/>
                    <a:pt x="395954" y="560356"/>
                  </a:cubicBezTo>
                  <a:lnTo>
                    <a:pt x="395954" y="54007"/>
                  </a:lnTo>
                  <a:cubicBezTo>
                    <a:pt x="395954" y="24194"/>
                    <a:pt x="371761" y="0"/>
                    <a:pt x="341947" y="0"/>
                  </a:cubicBezTo>
                  <a:lnTo>
                    <a:pt x="54007" y="0"/>
                  </a:lnTo>
                  <a:cubicBezTo>
                    <a:pt x="24194" y="0"/>
                    <a:pt x="0" y="24194"/>
                    <a:pt x="0" y="54007"/>
                  </a:cubicBezTo>
                  <a:lnTo>
                    <a:pt x="0" y="560356"/>
                  </a:lnTo>
                  <a:cubicBezTo>
                    <a:pt x="0" y="590169"/>
                    <a:pt x="24194" y="614363"/>
                    <a:pt x="54007" y="614363"/>
                  </a:cubicBezTo>
                  <a:lnTo>
                    <a:pt x="341947" y="614363"/>
                  </a:lnTo>
                  <a:close/>
                  <a:moveTo>
                    <a:pt x="36004" y="470345"/>
                  </a:moveTo>
                  <a:lnTo>
                    <a:pt x="36004" y="108013"/>
                  </a:lnTo>
                  <a:lnTo>
                    <a:pt x="359950" y="108013"/>
                  </a:lnTo>
                  <a:lnTo>
                    <a:pt x="359950" y="470345"/>
                  </a:lnTo>
                  <a:lnTo>
                    <a:pt x="36004" y="470345"/>
                  </a:lnTo>
                  <a:close/>
                  <a:moveTo>
                    <a:pt x="54007" y="36004"/>
                  </a:moveTo>
                  <a:lnTo>
                    <a:pt x="341947" y="36004"/>
                  </a:lnTo>
                  <a:cubicBezTo>
                    <a:pt x="351854" y="36004"/>
                    <a:pt x="359950" y="44101"/>
                    <a:pt x="359950" y="54007"/>
                  </a:cubicBezTo>
                  <a:lnTo>
                    <a:pt x="359950" y="72009"/>
                  </a:lnTo>
                  <a:lnTo>
                    <a:pt x="36004" y="72009"/>
                  </a:lnTo>
                  <a:lnTo>
                    <a:pt x="36004" y="54007"/>
                  </a:lnTo>
                  <a:cubicBezTo>
                    <a:pt x="36004" y="44101"/>
                    <a:pt x="44101" y="36004"/>
                    <a:pt x="54007" y="36004"/>
                  </a:cubicBezTo>
                  <a:lnTo>
                    <a:pt x="54007" y="36004"/>
                  </a:lnTo>
                  <a:close/>
                  <a:moveTo>
                    <a:pt x="36004" y="560356"/>
                  </a:moveTo>
                  <a:lnTo>
                    <a:pt x="36004" y="506349"/>
                  </a:lnTo>
                  <a:lnTo>
                    <a:pt x="180022" y="506349"/>
                  </a:lnTo>
                  <a:lnTo>
                    <a:pt x="180022" y="524351"/>
                  </a:lnTo>
                  <a:cubicBezTo>
                    <a:pt x="180022" y="534257"/>
                    <a:pt x="188119" y="542354"/>
                    <a:pt x="198025" y="542354"/>
                  </a:cubicBezTo>
                  <a:cubicBezTo>
                    <a:pt x="207931" y="542354"/>
                    <a:pt x="216027" y="534257"/>
                    <a:pt x="216027" y="524351"/>
                  </a:cubicBezTo>
                  <a:lnTo>
                    <a:pt x="216027" y="506349"/>
                  </a:lnTo>
                  <a:lnTo>
                    <a:pt x="360045" y="506349"/>
                  </a:lnTo>
                  <a:lnTo>
                    <a:pt x="360045" y="560356"/>
                  </a:lnTo>
                  <a:cubicBezTo>
                    <a:pt x="360045" y="570262"/>
                    <a:pt x="351949" y="578358"/>
                    <a:pt x="342043" y="578358"/>
                  </a:cubicBezTo>
                  <a:lnTo>
                    <a:pt x="54102" y="578358"/>
                  </a:lnTo>
                  <a:cubicBezTo>
                    <a:pt x="44101" y="578358"/>
                    <a:pt x="36004" y="570262"/>
                    <a:pt x="36004" y="560356"/>
                  </a:cubicBezTo>
                  <a:lnTo>
                    <a:pt x="36004" y="560356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28"/>
            <p:cNvSpPr/>
            <p:nvPr/>
          </p:nvSpPr>
          <p:spPr>
            <a:xfrm>
              <a:off x="5186886" y="2859738"/>
              <a:ext cx="247650" cy="247650"/>
            </a:xfrm>
            <a:custGeom>
              <a:avLst/>
              <a:gdLst/>
              <a:ahLst/>
              <a:cxnLst/>
              <a:rect l="l" t="t" r="r" b="b"/>
              <a:pathLst>
                <a:path w="247650" h="247650" extrusionOk="0">
                  <a:moveTo>
                    <a:pt x="246745" y="113300"/>
                  </a:moveTo>
                  <a:lnTo>
                    <a:pt x="138732" y="5286"/>
                  </a:lnTo>
                  <a:cubicBezTo>
                    <a:pt x="131683" y="-1762"/>
                    <a:pt x="120348" y="-1762"/>
                    <a:pt x="113300" y="5286"/>
                  </a:cubicBezTo>
                  <a:lnTo>
                    <a:pt x="5286" y="113300"/>
                  </a:lnTo>
                  <a:cubicBezTo>
                    <a:pt x="-1762" y="120348"/>
                    <a:pt x="-1762" y="131683"/>
                    <a:pt x="5286" y="138732"/>
                  </a:cubicBezTo>
                  <a:cubicBezTo>
                    <a:pt x="12335" y="145780"/>
                    <a:pt x="23670" y="145780"/>
                    <a:pt x="30718" y="138732"/>
                  </a:cubicBezTo>
                  <a:lnTo>
                    <a:pt x="35957" y="133493"/>
                  </a:lnTo>
                  <a:lnTo>
                    <a:pt x="35957" y="234077"/>
                  </a:lnTo>
                  <a:cubicBezTo>
                    <a:pt x="35957" y="243983"/>
                    <a:pt x="44053" y="252079"/>
                    <a:pt x="53959" y="252079"/>
                  </a:cubicBezTo>
                  <a:lnTo>
                    <a:pt x="197977" y="252079"/>
                  </a:lnTo>
                  <a:cubicBezTo>
                    <a:pt x="207883" y="252079"/>
                    <a:pt x="215980" y="243983"/>
                    <a:pt x="215980" y="234077"/>
                  </a:cubicBezTo>
                  <a:lnTo>
                    <a:pt x="215980" y="133588"/>
                  </a:lnTo>
                  <a:lnTo>
                    <a:pt x="221218" y="138827"/>
                  </a:lnTo>
                  <a:cubicBezTo>
                    <a:pt x="228267" y="145875"/>
                    <a:pt x="239601" y="145875"/>
                    <a:pt x="246650" y="138827"/>
                  </a:cubicBezTo>
                  <a:cubicBezTo>
                    <a:pt x="253794" y="131778"/>
                    <a:pt x="253794" y="120348"/>
                    <a:pt x="246745" y="113300"/>
                  </a:cubicBezTo>
                  <a:lnTo>
                    <a:pt x="246745" y="113300"/>
                  </a:lnTo>
                  <a:close/>
                  <a:moveTo>
                    <a:pt x="180070" y="216075"/>
                  </a:moveTo>
                  <a:lnTo>
                    <a:pt x="144066" y="216075"/>
                  </a:lnTo>
                  <a:lnTo>
                    <a:pt x="144066" y="162068"/>
                  </a:lnTo>
                  <a:cubicBezTo>
                    <a:pt x="144066" y="152162"/>
                    <a:pt x="135969" y="144066"/>
                    <a:pt x="126064" y="144066"/>
                  </a:cubicBezTo>
                  <a:cubicBezTo>
                    <a:pt x="116157" y="144066"/>
                    <a:pt x="108061" y="152162"/>
                    <a:pt x="108061" y="162068"/>
                  </a:cubicBezTo>
                  <a:lnTo>
                    <a:pt x="108061" y="216075"/>
                  </a:lnTo>
                  <a:lnTo>
                    <a:pt x="72057" y="216075"/>
                  </a:lnTo>
                  <a:lnTo>
                    <a:pt x="72057" y="97584"/>
                  </a:lnTo>
                  <a:lnTo>
                    <a:pt x="126064" y="43577"/>
                  </a:lnTo>
                  <a:lnTo>
                    <a:pt x="180070" y="97584"/>
                  </a:lnTo>
                  <a:lnTo>
                    <a:pt x="180070" y="216075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28"/>
            <p:cNvSpPr/>
            <p:nvPr/>
          </p:nvSpPr>
          <p:spPr>
            <a:xfrm>
              <a:off x="5294947" y="293179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 extrusionOk="0">
                  <a:moveTo>
                    <a:pt x="36004" y="18002"/>
                  </a:moveTo>
                  <a:cubicBezTo>
                    <a:pt x="36004" y="27908"/>
                    <a:pt x="27908" y="36004"/>
                    <a:pt x="18002" y="36004"/>
                  </a:cubicBezTo>
                  <a:cubicBezTo>
                    <a:pt x="8096" y="36004"/>
                    <a:pt x="0" y="27908"/>
                    <a:pt x="0" y="18002"/>
                  </a:cubicBezTo>
                  <a:cubicBezTo>
                    <a:pt x="0" y="8096"/>
                    <a:pt x="8096" y="0"/>
                    <a:pt x="18002" y="0"/>
                  </a:cubicBezTo>
                  <a:cubicBezTo>
                    <a:pt x="27908" y="0"/>
                    <a:pt x="36004" y="8096"/>
                    <a:pt x="36004" y="18002"/>
                  </a:cubicBezTo>
                  <a:lnTo>
                    <a:pt x="36004" y="18002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" name="Google Shape;122;p28"/>
          <p:cNvGrpSpPr/>
          <p:nvPr/>
        </p:nvGrpSpPr>
        <p:grpSpPr>
          <a:xfrm>
            <a:off x="6484989" y="3957339"/>
            <a:ext cx="453337" cy="518099"/>
            <a:chOff x="5915215" y="4371879"/>
            <a:chExt cx="533400" cy="609600"/>
          </a:xfrm>
        </p:grpSpPr>
        <p:sp>
          <p:nvSpPr>
            <p:cNvPr id="123" name="Google Shape;123;p28"/>
            <p:cNvSpPr/>
            <p:nvPr/>
          </p:nvSpPr>
          <p:spPr>
            <a:xfrm>
              <a:off x="6022895" y="4443936"/>
              <a:ext cx="247650" cy="247650"/>
            </a:xfrm>
            <a:custGeom>
              <a:avLst/>
              <a:gdLst/>
              <a:ahLst/>
              <a:cxnLst/>
              <a:rect l="l" t="t" r="r" b="b"/>
              <a:pathLst>
                <a:path w="247650" h="247650" extrusionOk="0">
                  <a:moveTo>
                    <a:pt x="30813" y="138732"/>
                  </a:moveTo>
                  <a:lnTo>
                    <a:pt x="36052" y="133493"/>
                  </a:lnTo>
                  <a:lnTo>
                    <a:pt x="36052" y="234077"/>
                  </a:lnTo>
                  <a:cubicBezTo>
                    <a:pt x="36052" y="243983"/>
                    <a:pt x="44148" y="252079"/>
                    <a:pt x="54054" y="252079"/>
                  </a:cubicBezTo>
                  <a:lnTo>
                    <a:pt x="198072" y="252079"/>
                  </a:lnTo>
                  <a:cubicBezTo>
                    <a:pt x="207978" y="252079"/>
                    <a:pt x="216075" y="243983"/>
                    <a:pt x="216075" y="234077"/>
                  </a:cubicBezTo>
                  <a:lnTo>
                    <a:pt x="216075" y="133493"/>
                  </a:lnTo>
                  <a:lnTo>
                    <a:pt x="221313" y="138732"/>
                  </a:lnTo>
                  <a:cubicBezTo>
                    <a:pt x="228362" y="145780"/>
                    <a:pt x="239696" y="145780"/>
                    <a:pt x="246745" y="138732"/>
                  </a:cubicBezTo>
                  <a:cubicBezTo>
                    <a:pt x="253793" y="131683"/>
                    <a:pt x="253793" y="120348"/>
                    <a:pt x="246745" y="113300"/>
                  </a:cubicBezTo>
                  <a:lnTo>
                    <a:pt x="138732" y="5286"/>
                  </a:lnTo>
                  <a:cubicBezTo>
                    <a:pt x="131683" y="-1762"/>
                    <a:pt x="120348" y="-1762"/>
                    <a:pt x="113299" y="5286"/>
                  </a:cubicBezTo>
                  <a:cubicBezTo>
                    <a:pt x="107013" y="11573"/>
                    <a:pt x="11573" y="107014"/>
                    <a:pt x="5286" y="113300"/>
                  </a:cubicBezTo>
                  <a:cubicBezTo>
                    <a:pt x="-1762" y="120348"/>
                    <a:pt x="-1762" y="131683"/>
                    <a:pt x="5286" y="138732"/>
                  </a:cubicBezTo>
                  <a:cubicBezTo>
                    <a:pt x="12430" y="145780"/>
                    <a:pt x="23860" y="145780"/>
                    <a:pt x="30813" y="138732"/>
                  </a:cubicBezTo>
                  <a:lnTo>
                    <a:pt x="30813" y="138732"/>
                  </a:lnTo>
                  <a:close/>
                  <a:moveTo>
                    <a:pt x="126159" y="43482"/>
                  </a:moveTo>
                  <a:lnTo>
                    <a:pt x="180165" y="97489"/>
                  </a:lnTo>
                  <a:lnTo>
                    <a:pt x="180165" y="216075"/>
                  </a:lnTo>
                  <a:lnTo>
                    <a:pt x="144161" y="216075"/>
                  </a:lnTo>
                  <a:lnTo>
                    <a:pt x="144161" y="162068"/>
                  </a:lnTo>
                  <a:cubicBezTo>
                    <a:pt x="144161" y="152162"/>
                    <a:pt x="136064" y="144066"/>
                    <a:pt x="126159" y="144066"/>
                  </a:cubicBezTo>
                  <a:cubicBezTo>
                    <a:pt x="116253" y="144066"/>
                    <a:pt x="108156" y="152162"/>
                    <a:pt x="108156" y="162068"/>
                  </a:cubicBezTo>
                  <a:lnTo>
                    <a:pt x="108156" y="216075"/>
                  </a:lnTo>
                  <a:lnTo>
                    <a:pt x="72152" y="216075"/>
                  </a:lnTo>
                  <a:lnTo>
                    <a:pt x="72152" y="97489"/>
                  </a:lnTo>
                  <a:lnTo>
                    <a:pt x="126159" y="43482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28"/>
            <p:cNvSpPr/>
            <p:nvPr/>
          </p:nvSpPr>
          <p:spPr>
            <a:xfrm>
              <a:off x="6131051" y="4515993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 extrusionOk="0">
                  <a:moveTo>
                    <a:pt x="36005" y="18002"/>
                  </a:moveTo>
                  <a:cubicBezTo>
                    <a:pt x="36005" y="27908"/>
                    <a:pt x="27908" y="36004"/>
                    <a:pt x="18002" y="36004"/>
                  </a:cubicBezTo>
                  <a:cubicBezTo>
                    <a:pt x="8097" y="36004"/>
                    <a:pt x="0" y="27908"/>
                    <a:pt x="0" y="18002"/>
                  </a:cubicBezTo>
                  <a:cubicBezTo>
                    <a:pt x="0" y="8096"/>
                    <a:pt x="8097" y="0"/>
                    <a:pt x="18002" y="0"/>
                  </a:cubicBezTo>
                  <a:cubicBezTo>
                    <a:pt x="27908" y="0"/>
                    <a:pt x="36005" y="8001"/>
                    <a:pt x="36005" y="18002"/>
                  </a:cubicBezTo>
                  <a:lnTo>
                    <a:pt x="36005" y="18002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28"/>
            <p:cNvSpPr/>
            <p:nvPr/>
          </p:nvSpPr>
          <p:spPr>
            <a:xfrm>
              <a:off x="5915215" y="4371879"/>
              <a:ext cx="533400" cy="609600"/>
            </a:xfrm>
            <a:custGeom>
              <a:avLst/>
              <a:gdLst/>
              <a:ahLst/>
              <a:cxnLst/>
              <a:rect l="l" t="t" r="r" b="b"/>
              <a:pathLst>
                <a:path w="533400" h="609600" extrusionOk="0">
                  <a:moveTo>
                    <a:pt x="71914" y="596457"/>
                  </a:moveTo>
                  <a:cubicBezTo>
                    <a:pt x="71914" y="606363"/>
                    <a:pt x="79820" y="614459"/>
                    <a:pt x="89821" y="614459"/>
                  </a:cubicBezTo>
                  <a:lnTo>
                    <a:pt x="305848" y="614459"/>
                  </a:lnTo>
                  <a:cubicBezTo>
                    <a:pt x="315754" y="614459"/>
                    <a:pt x="323850" y="606363"/>
                    <a:pt x="323850" y="596457"/>
                  </a:cubicBezTo>
                  <a:lnTo>
                    <a:pt x="323850" y="538735"/>
                  </a:lnTo>
                  <a:cubicBezTo>
                    <a:pt x="329756" y="539593"/>
                    <a:pt x="335757" y="539973"/>
                    <a:pt x="341852" y="539973"/>
                  </a:cubicBezTo>
                  <a:lnTo>
                    <a:pt x="449866" y="539973"/>
                  </a:lnTo>
                  <a:cubicBezTo>
                    <a:pt x="459772" y="539973"/>
                    <a:pt x="467868" y="531877"/>
                    <a:pt x="467868" y="521971"/>
                  </a:cubicBezTo>
                  <a:lnTo>
                    <a:pt x="467868" y="395955"/>
                  </a:lnTo>
                  <a:lnTo>
                    <a:pt x="521875" y="395955"/>
                  </a:lnTo>
                  <a:cubicBezTo>
                    <a:pt x="529114" y="395955"/>
                    <a:pt x="535686" y="391574"/>
                    <a:pt x="538544" y="384811"/>
                  </a:cubicBezTo>
                  <a:cubicBezTo>
                    <a:pt x="541306" y="378048"/>
                    <a:pt x="539782" y="370333"/>
                    <a:pt x="534639" y="365190"/>
                  </a:cubicBezTo>
                  <a:lnTo>
                    <a:pt x="513588" y="344139"/>
                  </a:lnTo>
                  <a:cubicBezTo>
                    <a:pt x="464534" y="295086"/>
                    <a:pt x="469107" y="238603"/>
                    <a:pt x="467678" y="230792"/>
                  </a:cubicBezTo>
                  <a:cubicBezTo>
                    <a:pt x="462153" y="115539"/>
                    <a:pt x="377381" y="15432"/>
                    <a:pt x="262605" y="1716"/>
                  </a:cubicBezTo>
                  <a:cubicBezTo>
                    <a:pt x="120301" y="-15239"/>
                    <a:pt x="0" y="95728"/>
                    <a:pt x="0" y="234030"/>
                  </a:cubicBezTo>
                  <a:cubicBezTo>
                    <a:pt x="0" y="279465"/>
                    <a:pt x="13049" y="323565"/>
                    <a:pt x="37814" y="361570"/>
                  </a:cubicBezTo>
                  <a:cubicBezTo>
                    <a:pt x="74867" y="418435"/>
                    <a:pt x="73342" y="486062"/>
                    <a:pt x="72199" y="557690"/>
                  </a:cubicBezTo>
                  <a:cubicBezTo>
                    <a:pt x="71723" y="570358"/>
                    <a:pt x="71914" y="583503"/>
                    <a:pt x="71914" y="596457"/>
                  </a:cubicBezTo>
                  <a:lnTo>
                    <a:pt x="71914" y="596457"/>
                  </a:lnTo>
                  <a:close/>
                  <a:moveTo>
                    <a:pt x="67723" y="341949"/>
                  </a:moveTo>
                  <a:cubicBezTo>
                    <a:pt x="46863" y="309849"/>
                    <a:pt x="35814" y="272512"/>
                    <a:pt x="35814" y="234030"/>
                  </a:cubicBezTo>
                  <a:cubicBezTo>
                    <a:pt x="35814" y="118873"/>
                    <a:pt x="135636" y="22956"/>
                    <a:pt x="258128" y="37530"/>
                  </a:cubicBezTo>
                  <a:cubicBezTo>
                    <a:pt x="357092" y="49341"/>
                    <a:pt x="431768" y="137542"/>
                    <a:pt x="431768" y="242794"/>
                  </a:cubicBezTo>
                  <a:cubicBezTo>
                    <a:pt x="433864" y="284608"/>
                    <a:pt x="449294" y="326137"/>
                    <a:pt x="478917" y="360046"/>
                  </a:cubicBezTo>
                  <a:lnTo>
                    <a:pt x="449771" y="360046"/>
                  </a:lnTo>
                  <a:cubicBezTo>
                    <a:pt x="439865" y="360046"/>
                    <a:pt x="431768" y="368143"/>
                    <a:pt x="431768" y="378048"/>
                  </a:cubicBezTo>
                  <a:lnTo>
                    <a:pt x="431768" y="432055"/>
                  </a:lnTo>
                  <a:lnTo>
                    <a:pt x="428721" y="432055"/>
                  </a:lnTo>
                  <a:cubicBezTo>
                    <a:pt x="400717" y="432055"/>
                    <a:pt x="374333" y="421102"/>
                    <a:pt x="354521" y="401289"/>
                  </a:cubicBezTo>
                  <a:cubicBezTo>
                    <a:pt x="347472" y="394241"/>
                    <a:pt x="336137" y="394241"/>
                    <a:pt x="329089" y="401289"/>
                  </a:cubicBezTo>
                  <a:cubicBezTo>
                    <a:pt x="322041" y="408338"/>
                    <a:pt x="322041" y="419673"/>
                    <a:pt x="329089" y="426721"/>
                  </a:cubicBezTo>
                  <a:cubicBezTo>
                    <a:pt x="355663" y="453296"/>
                    <a:pt x="391097" y="467964"/>
                    <a:pt x="428721" y="467964"/>
                  </a:cubicBezTo>
                  <a:lnTo>
                    <a:pt x="431768" y="467964"/>
                  </a:lnTo>
                  <a:lnTo>
                    <a:pt x="431768" y="503969"/>
                  </a:lnTo>
                  <a:lnTo>
                    <a:pt x="341757" y="503969"/>
                  </a:lnTo>
                  <a:cubicBezTo>
                    <a:pt x="292132" y="503969"/>
                    <a:pt x="251746" y="463583"/>
                    <a:pt x="251746" y="413958"/>
                  </a:cubicBezTo>
                  <a:cubicBezTo>
                    <a:pt x="251746" y="404052"/>
                    <a:pt x="243649" y="395955"/>
                    <a:pt x="233744" y="395955"/>
                  </a:cubicBezTo>
                  <a:cubicBezTo>
                    <a:pt x="223838" y="395955"/>
                    <a:pt x="215741" y="404052"/>
                    <a:pt x="215741" y="413958"/>
                  </a:cubicBezTo>
                  <a:cubicBezTo>
                    <a:pt x="215741" y="464154"/>
                    <a:pt x="245174" y="507493"/>
                    <a:pt x="287750" y="527781"/>
                  </a:cubicBezTo>
                  <a:lnTo>
                    <a:pt x="287750" y="578359"/>
                  </a:lnTo>
                  <a:lnTo>
                    <a:pt x="107728" y="578359"/>
                  </a:lnTo>
                  <a:cubicBezTo>
                    <a:pt x="107823" y="571596"/>
                    <a:pt x="107537" y="564834"/>
                    <a:pt x="107633" y="558262"/>
                  </a:cubicBezTo>
                  <a:cubicBezTo>
                    <a:pt x="108966" y="484443"/>
                    <a:pt x="110776" y="408052"/>
                    <a:pt x="67723" y="341949"/>
                  </a:cubicBezTo>
                  <a:lnTo>
                    <a:pt x="67723" y="341949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" name="Google Shape;126;p28"/>
          <p:cNvGrpSpPr/>
          <p:nvPr/>
        </p:nvGrpSpPr>
        <p:grpSpPr>
          <a:xfrm>
            <a:off x="921125" y="3945926"/>
            <a:ext cx="519256" cy="519266"/>
            <a:chOff x="8134350" y="1828836"/>
            <a:chExt cx="612981" cy="612993"/>
          </a:xfrm>
        </p:grpSpPr>
        <p:sp>
          <p:nvSpPr>
            <p:cNvPr id="127" name="Google Shape;127;p28"/>
            <p:cNvSpPr/>
            <p:nvPr/>
          </p:nvSpPr>
          <p:spPr>
            <a:xfrm>
              <a:off x="8423481" y="1828836"/>
              <a:ext cx="323850" cy="323850"/>
            </a:xfrm>
            <a:custGeom>
              <a:avLst/>
              <a:gdLst/>
              <a:ahLst/>
              <a:cxnLst/>
              <a:rect l="l" t="t" r="r" b="b"/>
              <a:pathLst>
                <a:path w="323850" h="323850" extrusionOk="0">
                  <a:moveTo>
                    <a:pt x="289227" y="307146"/>
                  </a:moveTo>
                  <a:lnTo>
                    <a:pt x="289227" y="169414"/>
                  </a:lnTo>
                  <a:lnTo>
                    <a:pt x="294561" y="174653"/>
                  </a:lnTo>
                  <a:cubicBezTo>
                    <a:pt x="301610" y="181606"/>
                    <a:pt x="313039" y="181606"/>
                    <a:pt x="319993" y="174558"/>
                  </a:cubicBezTo>
                  <a:cubicBezTo>
                    <a:pt x="326946" y="167509"/>
                    <a:pt x="326946" y="156079"/>
                    <a:pt x="319897" y="149126"/>
                  </a:cubicBezTo>
                  <a:lnTo>
                    <a:pt x="174736" y="5203"/>
                  </a:lnTo>
                  <a:cubicBezTo>
                    <a:pt x="167688" y="-1750"/>
                    <a:pt x="156353" y="-1750"/>
                    <a:pt x="149305" y="5298"/>
                  </a:cubicBezTo>
                  <a:lnTo>
                    <a:pt x="5286" y="149316"/>
                  </a:lnTo>
                  <a:cubicBezTo>
                    <a:pt x="-1762" y="156365"/>
                    <a:pt x="-1762" y="167700"/>
                    <a:pt x="5286" y="174748"/>
                  </a:cubicBezTo>
                  <a:cubicBezTo>
                    <a:pt x="12335" y="181797"/>
                    <a:pt x="23670" y="181797"/>
                    <a:pt x="30718" y="174748"/>
                  </a:cubicBezTo>
                  <a:lnTo>
                    <a:pt x="35957" y="169509"/>
                  </a:lnTo>
                  <a:lnTo>
                    <a:pt x="35957" y="307241"/>
                  </a:lnTo>
                  <a:cubicBezTo>
                    <a:pt x="35957" y="317147"/>
                    <a:pt x="44053" y="325243"/>
                    <a:pt x="53959" y="325243"/>
                  </a:cubicBezTo>
                  <a:lnTo>
                    <a:pt x="271129" y="325243"/>
                  </a:lnTo>
                  <a:cubicBezTo>
                    <a:pt x="281131" y="325148"/>
                    <a:pt x="289227" y="317052"/>
                    <a:pt x="289227" y="307146"/>
                  </a:cubicBezTo>
                  <a:lnTo>
                    <a:pt x="289227" y="307146"/>
                  </a:lnTo>
                  <a:close/>
                  <a:moveTo>
                    <a:pt x="180070" y="289143"/>
                  </a:moveTo>
                  <a:lnTo>
                    <a:pt x="144066" y="289143"/>
                  </a:lnTo>
                  <a:lnTo>
                    <a:pt x="144066" y="215991"/>
                  </a:lnTo>
                  <a:lnTo>
                    <a:pt x="180070" y="215991"/>
                  </a:lnTo>
                  <a:lnTo>
                    <a:pt x="180070" y="289143"/>
                  </a:lnTo>
                  <a:close/>
                  <a:moveTo>
                    <a:pt x="253222" y="289143"/>
                  </a:moveTo>
                  <a:lnTo>
                    <a:pt x="215980" y="289143"/>
                  </a:lnTo>
                  <a:lnTo>
                    <a:pt x="215980" y="197989"/>
                  </a:lnTo>
                  <a:cubicBezTo>
                    <a:pt x="215980" y="188083"/>
                    <a:pt x="207883" y="179987"/>
                    <a:pt x="197977" y="179987"/>
                  </a:cubicBezTo>
                  <a:lnTo>
                    <a:pt x="125968" y="179987"/>
                  </a:lnTo>
                  <a:cubicBezTo>
                    <a:pt x="116062" y="179987"/>
                    <a:pt x="107966" y="188083"/>
                    <a:pt x="107966" y="197989"/>
                  </a:cubicBezTo>
                  <a:lnTo>
                    <a:pt x="107966" y="289143"/>
                  </a:lnTo>
                  <a:lnTo>
                    <a:pt x="71961" y="289143"/>
                  </a:lnTo>
                  <a:lnTo>
                    <a:pt x="71961" y="134934"/>
                  </a:lnTo>
                  <a:cubicBezTo>
                    <a:pt x="71961" y="134457"/>
                    <a:pt x="71961" y="133981"/>
                    <a:pt x="71867" y="133505"/>
                  </a:cubicBezTo>
                  <a:lnTo>
                    <a:pt x="161973" y="43398"/>
                  </a:lnTo>
                  <a:lnTo>
                    <a:pt x="253127" y="133886"/>
                  </a:lnTo>
                  <a:cubicBezTo>
                    <a:pt x="253127" y="134267"/>
                    <a:pt x="253032" y="134648"/>
                    <a:pt x="253032" y="135029"/>
                  </a:cubicBezTo>
                  <a:lnTo>
                    <a:pt x="253032" y="289143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28"/>
            <p:cNvSpPr/>
            <p:nvPr/>
          </p:nvSpPr>
          <p:spPr>
            <a:xfrm>
              <a:off x="8567546" y="1936814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 extrusionOk="0">
                  <a:moveTo>
                    <a:pt x="36005" y="18002"/>
                  </a:moveTo>
                  <a:cubicBezTo>
                    <a:pt x="36005" y="27908"/>
                    <a:pt x="27908" y="36004"/>
                    <a:pt x="18002" y="36004"/>
                  </a:cubicBezTo>
                  <a:cubicBezTo>
                    <a:pt x="8097" y="36004"/>
                    <a:pt x="0" y="27908"/>
                    <a:pt x="0" y="18002"/>
                  </a:cubicBezTo>
                  <a:cubicBezTo>
                    <a:pt x="0" y="8096"/>
                    <a:pt x="8097" y="0"/>
                    <a:pt x="18002" y="0"/>
                  </a:cubicBezTo>
                  <a:cubicBezTo>
                    <a:pt x="27908" y="0"/>
                    <a:pt x="36005" y="8001"/>
                    <a:pt x="36005" y="18002"/>
                  </a:cubicBezTo>
                  <a:lnTo>
                    <a:pt x="36005" y="18002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28"/>
            <p:cNvSpPr/>
            <p:nvPr/>
          </p:nvSpPr>
          <p:spPr>
            <a:xfrm>
              <a:off x="8495537" y="2189940"/>
              <a:ext cx="171450" cy="209550"/>
            </a:xfrm>
            <a:custGeom>
              <a:avLst/>
              <a:gdLst/>
              <a:ahLst/>
              <a:cxnLst/>
              <a:rect l="l" t="t" r="r" b="b"/>
              <a:pathLst>
                <a:path w="171450" h="209550" extrusionOk="0">
                  <a:moveTo>
                    <a:pt x="18002" y="181213"/>
                  </a:moveTo>
                  <a:cubicBezTo>
                    <a:pt x="8097" y="181213"/>
                    <a:pt x="0" y="189309"/>
                    <a:pt x="0" y="199215"/>
                  </a:cubicBezTo>
                  <a:cubicBezTo>
                    <a:pt x="0" y="209121"/>
                    <a:pt x="8097" y="217218"/>
                    <a:pt x="18002" y="217218"/>
                  </a:cubicBezTo>
                  <a:cubicBezTo>
                    <a:pt x="87439" y="217218"/>
                    <a:pt x="144018" y="160163"/>
                    <a:pt x="144018" y="90059"/>
                  </a:cubicBezTo>
                  <a:lnTo>
                    <a:pt x="144018" y="61484"/>
                  </a:lnTo>
                  <a:lnTo>
                    <a:pt x="149257" y="66723"/>
                  </a:lnTo>
                  <a:cubicBezTo>
                    <a:pt x="156306" y="73771"/>
                    <a:pt x="167640" y="73771"/>
                    <a:pt x="174689" y="66723"/>
                  </a:cubicBezTo>
                  <a:cubicBezTo>
                    <a:pt x="181737" y="59674"/>
                    <a:pt x="181737" y="48339"/>
                    <a:pt x="174689" y="41291"/>
                  </a:cubicBezTo>
                  <a:lnTo>
                    <a:pt x="138684" y="5286"/>
                  </a:lnTo>
                  <a:cubicBezTo>
                    <a:pt x="131636" y="-1762"/>
                    <a:pt x="120301" y="-1762"/>
                    <a:pt x="113252" y="5286"/>
                  </a:cubicBezTo>
                  <a:lnTo>
                    <a:pt x="77248" y="41291"/>
                  </a:lnTo>
                  <a:cubicBezTo>
                    <a:pt x="70199" y="48339"/>
                    <a:pt x="70199" y="59674"/>
                    <a:pt x="77248" y="66723"/>
                  </a:cubicBezTo>
                  <a:cubicBezTo>
                    <a:pt x="84297" y="73771"/>
                    <a:pt x="95631" y="73771"/>
                    <a:pt x="102680" y="66723"/>
                  </a:cubicBezTo>
                  <a:lnTo>
                    <a:pt x="107918" y="61484"/>
                  </a:lnTo>
                  <a:lnTo>
                    <a:pt x="107918" y="90059"/>
                  </a:lnTo>
                  <a:cubicBezTo>
                    <a:pt x="108014" y="140351"/>
                    <a:pt x="67628" y="181213"/>
                    <a:pt x="18002" y="181213"/>
                  </a:cubicBezTo>
                  <a:lnTo>
                    <a:pt x="18002" y="181213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28"/>
            <p:cNvSpPr/>
            <p:nvPr/>
          </p:nvSpPr>
          <p:spPr>
            <a:xfrm>
              <a:off x="8134350" y="2117979"/>
              <a:ext cx="323850" cy="323850"/>
            </a:xfrm>
            <a:custGeom>
              <a:avLst/>
              <a:gdLst/>
              <a:ahLst/>
              <a:cxnLst/>
              <a:rect l="l" t="t" r="r" b="b"/>
              <a:pathLst>
                <a:path w="323850" h="323850" extrusionOk="0">
                  <a:moveTo>
                    <a:pt x="0" y="162020"/>
                  </a:moveTo>
                  <a:cubicBezTo>
                    <a:pt x="0" y="251555"/>
                    <a:pt x="73628" y="325184"/>
                    <a:pt x="163163" y="325184"/>
                  </a:cubicBezTo>
                  <a:cubicBezTo>
                    <a:pt x="252508" y="325184"/>
                    <a:pt x="325184" y="251936"/>
                    <a:pt x="325184" y="162020"/>
                  </a:cubicBezTo>
                  <a:cubicBezTo>
                    <a:pt x="325184" y="72676"/>
                    <a:pt x="252508" y="0"/>
                    <a:pt x="163163" y="0"/>
                  </a:cubicBezTo>
                  <a:cubicBezTo>
                    <a:pt x="73247" y="0"/>
                    <a:pt x="0" y="72676"/>
                    <a:pt x="0" y="162020"/>
                  </a:cubicBezTo>
                  <a:lnTo>
                    <a:pt x="0" y="162020"/>
                  </a:lnTo>
                  <a:close/>
                  <a:moveTo>
                    <a:pt x="163163" y="36004"/>
                  </a:moveTo>
                  <a:cubicBezTo>
                    <a:pt x="232600" y="36004"/>
                    <a:pt x="289179" y="92488"/>
                    <a:pt x="289179" y="162020"/>
                  </a:cubicBezTo>
                  <a:cubicBezTo>
                    <a:pt x="289179" y="232124"/>
                    <a:pt x="232696" y="289179"/>
                    <a:pt x="163163" y="289179"/>
                  </a:cubicBezTo>
                  <a:cubicBezTo>
                    <a:pt x="93059" y="289179"/>
                    <a:pt x="36005" y="232124"/>
                    <a:pt x="36005" y="162020"/>
                  </a:cubicBezTo>
                  <a:cubicBezTo>
                    <a:pt x="36005" y="92488"/>
                    <a:pt x="93059" y="36004"/>
                    <a:pt x="163163" y="36004"/>
                  </a:cubicBezTo>
                  <a:lnTo>
                    <a:pt x="163163" y="36004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28"/>
            <p:cNvSpPr/>
            <p:nvPr/>
          </p:nvSpPr>
          <p:spPr>
            <a:xfrm>
              <a:off x="8243506" y="2153983"/>
              <a:ext cx="104775" cy="247650"/>
            </a:xfrm>
            <a:custGeom>
              <a:avLst/>
              <a:gdLst/>
              <a:ahLst/>
              <a:cxnLst/>
              <a:rect l="l" t="t" r="r" b="b"/>
              <a:pathLst>
                <a:path w="104775" h="247650" extrusionOk="0">
                  <a:moveTo>
                    <a:pt x="36004" y="18002"/>
                  </a:moveTo>
                  <a:lnTo>
                    <a:pt x="36004" y="39053"/>
                  </a:lnTo>
                  <a:cubicBezTo>
                    <a:pt x="15049" y="46482"/>
                    <a:pt x="0" y="66484"/>
                    <a:pt x="0" y="89916"/>
                  </a:cubicBezTo>
                  <a:cubicBezTo>
                    <a:pt x="0" y="119729"/>
                    <a:pt x="24193" y="143923"/>
                    <a:pt x="54007" y="143923"/>
                  </a:cubicBezTo>
                  <a:cubicBezTo>
                    <a:pt x="63912" y="143923"/>
                    <a:pt x="72009" y="152019"/>
                    <a:pt x="72009" y="161925"/>
                  </a:cubicBezTo>
                  <a:cubicBezTo>
                    <a:pt x="72009" y="171831"/>
                    <a:pt x="63912" y="179927"/>
                    <a:pt x="54007" y="179927"/>
                  </a:cubicBezTo>
                  <a:cubicBezTo>
                    <a:pt x="44101" y="179927"/>
                    <a:pt x="36004" y="171831"/>
                    <a:pt x="36004" y="161925"/>
                  </a:cubicBezTo>
                  <a:cubicBezTo>
                    <a:pt x="36004" y="152019"/>
                    <a:pt x="27908" y="143923"/>
                    <a:pt x="18002" y="143923"/>
                  </a:cubicBezTo>
                  <a:cubicBezTo>
                    <a:pt x="8096" y="143923"/>
                    <a:pt x="0" y="152019"/>
                    <a:pt x="0" y="161925"/>
                  </a:cubicBezTo>
                  <a:cubicBezTo>
                    <a:pt x="0" y="185356"/>
                    <a:pt x="15049" y="205359"/>
                    <a:pt x="36004" y="212789"/>
                  </a:cubicBezTo>
                  <a:lnTo>
                    <a:pt x="36004" y="235077"/>
                  </a:lnTo>
                  <a:cubicBezTo>
                    <a:pt x="36004" y="244983"/>
                    <a:pt x="44101" y="253079"/>
                    <a:pt x="54007" y="253079"/>
                  </a:cubicBezTo>
                  <a:cubicBezTo>
                    <a:pt x="63912" y="253079"/>
                    <a:pt x="72009" y="244983"/>
                    <a:pt x="72009" y="235077"/>
                  </a:cubicBezTo>
                  <a:lnTo>
                    <a:pt x="72009" y="212789"/>
                  </a:lnTo>
                  <a:cubicBezTo>
                    <a:pt x="92964" y="205359"/>
                    <a:pt x="108013" y="185356"/>
                    <a:pt x="108013" y="161925"/>
                  </a:cubicBezTo>
                  <a:cubicBezTo>
                    <a:pt x="108013" y="132112"/>
                    <a:pt x="83820" y="107918"/>
                    <a:pt x="54007" y="107918"/>
                  </a:cubicBezTo>
                  <a:cubicBezTo>
                    <a:pt x="44101" y="107918"/>
                    <a:pt x="36004" y="99822"/>
                    <a:pt x="36004" y="89916"/>
                  </a:cubicBezTo>
                  <a:cubicBezTo>
                    <a:pt x="36004" y="80010"/>
                    <a:pt x="44101" y="71914"/>
                    <a:pt x="54007" y="71914"/>
                  </a:cubicBezTo>
                  <a:cubicBezTo>
                    <a:pt x="63912" y="71914"/>
                    <a:pt x="72009" y="80010"/>
                    <a:pt x="72009" y="89916"/>
                  </a:cubicBezTo>
                  <a:cubicBezTo>
                    <a:pt x="72009" y="99822"/>
                    <a:pt x="80105" y="107918"/>
                    <a:pt x="90011" y="107918"/>
                  </a:cubicBezTo>
                  <a:cubicBezTo>
                    <a:pt x="99917" y="107918"/>
                    <a:pt x="108013" y="99822"/>
                    <a:pt x="108013" y="89916"/>
                  </a:cubicBezTo>
                  <a:cubicBezTo>
                    <a:pt x="108013" y="66484"/>
                    <a:pt x="92964" y="46482"/>
                    <a:pt x="72009" y="39053"/>
                  </a:cubicBezTo>
                  <a:lnTo>
                    <a:pt x="72009" y="18002"/>
                  </a:lnTo>
                  <a:cubicBezTo>
                    <a:pt x="72009" y="8096"/>
                    <a:pt x="63912" y="0"/>
                    <a:pt x="54007" y="0"/>
                  </a:cubicBezTo>
                  <a:cubicBezTo>
                    <a:pt x="44101" y="0"/>
                    <a:pt x="36004" y="8096"/>
                    <a:pt x="36004" y="18002"/>
                  </a:cubicBezTo>
                  <a:lnTo>
                    <a:pt x="36004" y="18002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28"/>
            <p:cNvSpPr/>
            <p:nvPr/>
          </p:nvSpPr>
          <p:spPr>
            <a:xfrm>
              <a:off x="8207549" y="1864804"/>
              <a:ext cx="171450" cy="209550"/>
            </a:xfrm>
            <a:custGeom>
              <a:avLst/>
              <a:gdLst/>
              <a:ahLst/>
              <a:cxnLst/>
              <a:rect l="l" t="t" r="r" b="b"/>
              <a:pathLst>
                <a:path w="171450" h="209550" extrusionOk="0">
                  <a:moveTo>
                    <a:pt x="161973" y="36005"/>
                  </a:moveTo>
                  <a:cubicBezTo>
                    <a:pt x="171878" y="36005"/>
                    <a:pt x="179975" y="27908"/>
                    <a:pt x="179975" y="18002"/>
                  </a:cubicBezTo>
                  <a:cubicBezTo>
                    <a:pt x="179975" y="8096"/>
                    <a:pt x="171878" y="0"/>
                    <a:pt x="161973" y="0"/>
                  </a:cubicBezTo>
                  <a:cubicBezTo>
                    <a:pt x="92536" y="0"/>
                    <a:pt x="35957" y="56483"/>
                    <a:pt x="35957" y="126016"/>
                  </a:cubicBezTo>
                  <a:lnTo>
                    <a:pt x="35957" y="154591"/>
                  </a:lnTo>
                  <a:lnTo>
                    <a:pt x="30718" y="149352"/>
                  </a:lnTo>
                  <a:cubicBezTo>
                    <a:pt x="23669" y="142304"/>
                    <a:pt x="12335" y="142304"/>
                    <a:pt x="5286" y="149352"/>
                  </a:cubicBezTo>
                  <a:cubicBezTo>
                    <a:pt x="-1762" y="156401"/>
                    <a:pt x="-1762" y="167735"/>
                    <a:pt x="5286" y="174784"/>
                  </a:cubicBezTo>
                  <a:lnTo>
                    <a:pt x="41291" y="210788"/>
                  </a:lnTo>
                  <a:cubicBezTo>
                    <a:pt x="48339" y="217837"/>
                    <a:pt x="59674" y="217837"/>
                    <a:pt x="66723" y="210788"/>
                  </a:cubicBezTo>
                  <a:lnTo>
                    <a:pt x="102727" y="174784"/>
                  </a:lnTo>
                  <a:cubicBezTo>
                    <a:pt x="109776" y="167735"/>
                    <a:pt x="109776" y="156401"/>
                    <a:pt x="102727" y="149352"/>
                  </a:cubicBezTo>
                  <a:cubicBezTo>
                    <a:pt x="95678" y="142304"/>
                    <a:pt x="84344" y="142304"/>
                    <a:pt x="77295" y="149352"/>
                  </a:cubicBezTo>
                  <a:lnTo>
                    <a:pt x="71961" y="154496"/>
                  </a:lnTo>
                  <a:lnTo>
                    <a:pt x="71961" y="125921"/>
                  </a:lnTo>
                  <a:cubicBezTo>
                    <a:pt x="71961" y="76391"/>
                    <a:pt x="112347" y="36005"/>
                    <a:pt x="161973" y="36005"/>
                  </a:cubicBezTo>
                  <a:lnTo>
                    <a:pt x="161973" y="36005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3" name="Google Shape;133;p28"/>
          <p:cNvSpPr txBox="1"/>
          <p:nvPr/>
        </p:nvSpPr>
        <p:spPr>
          <a:xfrm>
            <a:off x="9016700" y="6339900"/>
            <a:ext cx="3175200" cy="5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rPr>
              <a:t>-Cyber Otaku</a:t>
            </a:r>
            <a:endParaRPr sz="200">
              <a:solidFill>
                <a:schemeClr val="dk1"/>
              </a:solidFill>
            </a:endParaRPr>
          </a:p>
        </p:txBody>
      </p:sp>
      <p:pic>
        <p:nvPicPr>
          <p:cNvPr id="134" name="Google Shape;13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2588" y="0"/>
            <a:ext cx="2866826" cy="15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8"/>
          <p:cNvSpPr txBox="1"/>
          <p:nvPr/>
        </p:nvSpPr>
        <p:spPr>
          <a:xfrm>
            <a:off x="2179770" y="5763938"/>
            <a:ext cx="8646600" cy="6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By final submission date , we would have finished implementing all of our features.As of now they are a work in progress.</a:t>
            </a:r>
            <a:r>
              <a:rPr lang="en-US" sz="100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/>
          </a:p>
        </p:txBody>
      </p:sp>
      <p:sp>
        <p:nvSpPr>
          <p:cNvPr id="136" name="Google Shape;136;p28"/>
          <p:cNvSpPr txBox="1"/>
          <p:nvPr/>
        </p:nvSpPr>
        <p:spPr>
          <a:xfrm>
            <a:off x="2179773" y="5168798"/>
            <a:ext cx="86466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</a:pPr>
            <a:r>
              <a:rPr lang="en-US" sz="1800" b="1">
                <a:latin typeface="Roboto"/>
                <a:ea typeface="Roboto"/>
                <a:cs typeface="Roboto"/>
                <a:sym typeface="Roboto"/>
              </a:rPr>
              <a:t>STATUS</a:t>
            </a:r>
            <a:endParaRPr/>
          </a:p>
        </p:txBody>
      </p:sp>
      <p:sp>
        <p:nvSpPr>
          <p:cNvPr id="137" name="Google Shape;137;p28"/>
          <p:cNvSpPr/>
          <p:nvPr/>
        </p:nvSpPr>
        <p:spPr>
          <a:xfrm>
            <a:off x="1032397" y="5168798"/>
            <a:ext cx="297600" cy="1235700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"/>
          <p:cNvSpPr txBox="1"/>
          <p:nvPr/>
        </p:nvSpPr>
        <p:spPr>
          <a:xfrm>
            <a:off x="1592152" y="3671669"/>
            <a:ext cx="43761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We have a shopping cart where people will buy our products.That is the blindspot detection system. </a:t>
            </a:r>
            <a:endParaRPr/>
          </a:p>
        </p:txBody>
      </p:sp>
      <p:sp>
        <p:nvSpPr>
          <p:cNvPr id="143" name="Google Shape;143;p29"/>
          <p:cNvSpPr txBox="1"/>
          <p:nvPr/>
        </p:nvSpPr>
        <p:spPr>
          <a:xfrm>
            <a:off x="1579850" y="3244409"/>
            <a:ext cx="4125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99FF"/>
              </a:buClr>
              <a:buSzPts val="1800"/>
              <a:buFont typeface="Roboto"/>
              <a:buNone/>
            </a:pPr>
            <a:r>
              <a:rPr lang="en-US" sz="1800" b="1">
                <a:solidFill>
                  <a:srgbClr val="3399FF"/>
                </a:solidFill>
                <a:latin typeface="Roboto"/>
                <a:ea typeface="Roboto"/>
                <a:cs typeface="Roboto"/>
                <a:sym typeface="Roboto"/>
              </a:rPr>
              <a:t>1. Shopping cart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99FF"/>
              </a:buClr>
              <a:buSzPts val="1800"/>
              <a:buFont typeface="Roboto"/>
              <a:buNone/>
            </a:pPr>
            <a:endParaRPr sz="1800" b="1">
              <a:solidFill>
                <a:srgbClr val="3399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9"/>
          <p:cNvSpPr txBox="1"/>
          <p:nvPr/>
        </p:nvSpPr>
        <p:spPr>
          <a:xfrm>
            <a:off x="1592152" y="5341025"/>
            <a:ext cx="43761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Users have an option to create a account for submitting reviews and availing some of the after sales services and grievances.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9"/>
          <p:cNvSpPr txBox="1"/>
          <p:nvPr/>
        </p:nvSpPr>
        <p:spPr>
          <a:xfrm>
            <a:off x="1579812" y="4913690"/>
            <a:ext cx="4125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99FF"/>
              </a:buClr>
              <a:buSzPts val="1800"/>
              <a:buFont typeface="Roboto"/>
              <a:buNone/>
            </a:pPr>
            <a:r>
              <a:rPr lang="en-US" sz="1800" b="1">
                <a:solidFill>
                  <a:srgbClr val="3399FF"/>
                </a:solidFill>
                <a:latin typeface="Roboto"/>
                <a:ea typeface="Roboto"/>
                <a:cs typeface="Roboto"/>
                <a:sym typeface="Roboto"/>
              </a:rPr>
              <a:t>2.Sign in option (accounts)</a:t>
            </a:r>
            <a:endParaRPr/>
          </a:p>
        </p:txBody>
      </p:sp>
      <p:sp>
        <p:nvSpPr>
          <p:cNvPr id="146" name="Google Shape;146;p29"/>
          <p:cNvSpPr txBox="1"/>
          <p:nvPr/>
        </p:nvSpPr>
        <p:spPr>
          <a:xfrm>
            <a:off x="7049503" y="3671669"/>
            <a:ext cx="43761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For our other customers we have a recommended section for other customers.</a:t>
            </a:r>
            <a:endParaRPr/>
          </a:p>
        </p:txBody>
      </p:sp>
      <p:sp>
        <p:nvSpPr>
          <p:cNvPr id="147" name="Google Shape;147;p29"/>
          <p:cNvSpPr txBox="1"/>
          <p:nvPr/>
        </p:nvSpPr>
        <p:spPr>
          <a:xfrm>
            <a:off x="7037163" y="3244334"/>
            <a:ext cx="4125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99FF"/>
              </a:buClr>
              <a:buSzPts val="1800"/>
              <a:buFont typeface="Roboto"/>
              <a:buNone/>
            </a:pPr>
            <a:r>
              <a:rPr lang="en-US" sz="1800" b="1">
                <a:solidFill>
                  <a:srgbClr val="3399FF"/>
                </a:solidFill>
                <a:latin typeface="Roboto"/>
                <a:ea typeface="Roboto"/>
                <a:cs typeface="Roboto"/>
                <a:sym typeface="Roboto"/>
              </a:rPr>
              <a:t>3. Recommended products</a:t>
            </a:r>
            <a:endParaRPr/>
          </a:p>
        </p:txBody>
      </p:sp>
      <p:sp>
        <p:nvSpPr>
          <p:cNvPr id="148" name="Google Shape;148;p29"/>
          <p:cNvSpPr txBox="1"/>
          <p:nvPr/>
        </p:nvSpPr>
        <p:spPr>
          <a:xfrm>
            <a:off x="7049503" y="5341025"/>
            <a:ext cx="43761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When user have accounts they can contact us through a form for their </a:t>
            </a:r>
            <a:endParaRPr sz="100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queries.</a:t>
            </a:r>
            <a:endParaRPr sz="100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9"/>
          <p:cNvSpPr txBox="1"/>
          <p:nvPr/>
        </p:nvSpPr>
        <p:spPr>
          <a:xfrm>
            <a:off x="7037163" y="4913690"/>
            <a:ext cx="4125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399FF"/>
              </a:buClr>
              <a:buSzPts val="1800"/>
              <a:buFont typeface="Roboto"/>
              <a:buNone/>
            </a:pPr>
            <a:r>
              <a:rPr lang="en-US" sz="1800" b="1">
                <a:solidFill>
                  <a:srgbClr val="3399FF"/>
                </a:solidFill>
                <a:latin typeface="Roboto"/>
                <a:ea typeface="Roboto"/>
                <a:cs typeface="Roboto"/>
                <a:sym typeface="Roboto"/>
              </a:rPr>
              <a:t>4.Feedback and grievance forms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99FF"/>
              </a:buClr>
              <a:buSzPts val="1800"/>
              <a:buFont typeface="Roboto"/>
              <a:buNone/>
            </a:pPr>
            <a:endParaRPr sz="1800" b="1">
              <a:solidFill>
                <a:srgbClr val="3399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9"/>
          <p:cNvSpPr txBox="1"/>
          <p:nvPr/>
        </p:nvSpPr>
        <p:spPr>
          <a:xfrm>
            <a:off x="921116" y="1435562"/>
            <a:ext cx="10241100" cy="10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ubik"/>
              <a:buNone/>
            </a:pPr>
            <a:r>
              <a:rPr lang="en-US" sz="3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Features previously planned 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ubik"/>
              <a:buNone/>
            </a:pPr>
            <a:endParaRPr/>
          </a:p>
        </p:txBody>
      </p:sp>
      <p:grpSp>
        <p:nvGrpSpPr>
          <p:cNvPr id="151" name="Google Shape;151;p29"/>
          <p:cNvGrpSpPr/>
          <p:nvPr/>
        </p:nvGrpSpPr>
        <p:grpSpPr>
          <a:xfrm>
            <a:off x="6422135" y="3287412"/>
            <a:ext cx="528584" cy="528584"/>
            <a:chOff x="9791700" y="3487293"/>
            <a:chExt cx="609600" cy="609600"/>
          </a:xfrm>
        </p:grpSpPr>
        <p:sp>
          <p:nvSpPr>
            <p:cNvPr id="152" name="Google Shape;152;p29"/>
            <p:cNvSpPr/>
            <p:nvPr/>
          </p:nvSpPr>
          <p:spPr>
            <a:xfrm>
              <a:off x="9791700" y="348729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 extrusionOk="0">
                  <a:moveTo>
                    <a:pt x="419386" y="145066"/>
                  </a:moveTo>
                  <a:cubicBezTo>
                    <a:pt x="390716" y="61913"/>
                    <a:pt x="311277" y="0"/>
                    <a:pt x="215551" y="0"/>
                  </a:cubicBezTo>
                  <a:cubicBezTo>
                    <a:pt x="96393" y="0"/>
                    <a:pt x="0" y="96393"/>
                    <a:pt x="0" y="215551"/>
                  </a:cubicBezTo>
                  <a:cubicBezTo>
                    <a:pt x="0" y="328232"/>
                    <a:pt x="85534" y="417957"/>
                    <a:pt x="191452" y="429768"/>
                  </a:cubicBezTo>
                  <a:cubicBezTo>
                    <a:pt x="205740" y="471869"/>
                    <a:pt x="231362" y="505968"/>
                    <a:pt x="251460" y="521494"/>
                  </a:cubicBezTo>
                  <a:lnTo>
                    <a:pt x="251460" y="595122"/>
                  </a:lnTo>
                  <a:cubicBezTo>
                    <a:pt x="251460" y="602361"/>
                    <a:pt x="255841" y="608933"/>
                    <a:pt x="262509" y="611696"/>
                  </a:cubicBezTo>
                  <a:cubicBezTo>
                    <a:pt x="269272" y="614458"/>
                    <a:pt x="276987" y="612934"/>
                    <a:pt x="282130" y="607790"/>
                  </a:cubicBezTo>
                  <a:lnTo>
                    <a:pt x="324708" y="565214"/>
                  </a:lnTo>
                  <a:cubicBezTo>
                    <a:pt x="400145" y="591312"/>
                    <a:pt x="489585" y="574358"/>
                    <a:pt x="549973" y="513969"/>
                  </a:cubicBezTo>
                  <a:cubicBezTo>
                    <a:pt x="634079" y="429863"/>
                    <a:pt x="634365" y="291179"/>
                    <a:pt x="549973" y="206788"/>
                  </a:cubicBezTo>
                  <a:cubicBezTo>
                    <a:pt x="515874" y="172688"/>
                    <a:pt x="468820" y="150590"/>
                    <a:pt x="419386" y="145066"/>
                  </a:cubicBezTo>
                  <a:lnTo>
                    <a:pt x="419386" y="145066"/>
                  </a:lnTo>
                  <a:close/>
                  <a:moveTo>
                    <a:pt x="35909" y="215646"/>
                  </a:moveTo>
                  <a:cubicBezTo>
                    <a:pt x="35909" y="116396"/>
                    <a:pt x="116205" y="36004"/>
                    <a:pt x="215551" y="36004"/>
                  </a:cubicBezTo>
                  <a:cubicBezTo>
                    <a:pt x="314039" y="36004"/>
                    <a:pt x="395192" y="115633"/>
                    <a:pt x="395192" y="215646"/>
                  </a:cubicBezTo>
                  <a:cubicBezTo>
                    <a:pt x="395192" y="263652"/>
                    <a:pt x="376524" y="308705"/>
                    <a:pt x="342614" y="342614"/>
                  </a:cubicBezTo>
                  <a:cubicBezTo>
                    <a:pt x="340709" y="344519"/>
                    <a:pt x="338328" y="346329"/>
                    <a:pt x="335566" y="348425"/>
                  </a:cubicBezTo>
                  <a:cubicBezTo>
                    <a:pt x="329565" y="352996"/>
                    <a:pt x="323374" y="357092"/>
                    <a:pt x="323374" y="366713"/>
                  </a:cubicBezTo>
                  <a:lnTo>
                    <a:pt x="323374" y="405765"/>
                  </a:lnTo>
                  <a:lnTo>
                    <a:pt x="303276" y="385667"/>
                  </a:lnTo>
                  <a:cubicBezTo>
                    <a:pt x="299847" y="382238"/>
                    <a:pt x="295275" y="380429"/>
                    <a:pt x="290608" y="380429"/>
                  </a:cubicBezTo>
                  <a:cubicBezTo>
                    <a:pt x="288322" y="380429"/>
                    <a:pt x="286036" y="380905"/>
                    <a:pt x="283845" y="381762"/>
                  </a:cubicBezTo>
                  <a:cubicBezTo>
                    <a:pt x="259080" y="391954"/>
                    <a:pt x="233076" y="396240"/>
                    <a:pt x="207455" y="395097"/>
                  </a:cubicBezTo>
                  <a:cubicBezTo>
                    <a:pt x="206502" y="395002"/>
                    <a:pt x="205550" y="394907"/>
                    <a:pt x="204597" y="394907"/>
                  </a:cubicBezTo>
                  <a:cubicBezTo>
                    <a:pt x="111443" y="389287"/>
                    <a:pt x="35909" y="312230"/>
                    <a:pt x="35909" y="215646"/>
                  </a:cubicBezTo>
                  <a:lnTo>
                    <a:pt x="35909" y="215646"/>
                  </a:lnTo>
                  <a:close/>
                  <a:moveTo>
                    <a:pt x="524542" y="488728"/>
                  </a:moveTo>
                  <a:cubicBezTo>
                    <a:pt x="473393" y="539877"/>
                    <a:pt x="393954" y="555308"/>
                    <a:pt x="326993" y="527876"/>
                  </a:cubicBezTo>
                  <a:cubicBezTo>
                    <a:pt x="320326" y="525113"/>
                    <a:pt x="312611" y="526637"/>
                    <a:pt x="307467" y="531781"/>
                  </a:cubicBezTo>
                  <a:lnTo>
                    <a:pt x="287369" y="551879"/>
                  </a:lnTo>
                  <a:lnTo>
                    <a:pt x="287369" y="512826"/>
                  </a:lnTo>
                  <a:cubicBezTo>
                    <a:pt x="287369" y="507492"/>
                    <a:pt x="284988" y="502444"/>
                    <a:pt x="280892" y="499015"/>
                  </a:cubicBezTo>
                  <a:cubicBezTo>
                    <a:pt x="276034" y="495014"/>
                    <a:pt x="271367" y="491966"/>
                    <a:pt x="268129" y="488728"/>
                  </a:cubicBezTo>
                  <a:cubicBezTo>
                    <a:pt x="252413" y="473012"/>
                    <a:pt x="239363" y="452914"/>
                    <a:pt x="230124" y="430721"/>
                  </a:cubicBezTo>
                  <a:cubicBezTo>
                    <a:pt x="248888" y="429387"/>
                    <a:pt x="267748" y="425672"/>
                    <a:pt x="286036" y="419291"/>
                  </a:cubicBezTo>
                  <a:lnTo>
                    <a:pt x="328613" y="461867"/>
                  </a:lnTo>
                  <a:cubicBezTo>
                    <a:pt x="333756" y="467011"/>
                    <a:pt x="341471" y="468535"/>
                    <a:pt x="348234" y="465773"/>
                  </a:cubicBezTo>
                  <a:cubicBezTo>
                    <a:pt x="354902" y="463010"/>
                    <a:pt x="359283" y="456438"/>
                    <a:pt x="359283" y="449199"/>
                  </a:cubicBezTo>
                  <a:lnTo>
                    <a:pt x="359283" y="375571"/>
                  </a:lnTo>
                  <a:cubicBezTo>
                    <a:pt x="362045" y="373475"/>
                    <a:pt x="365093" y="370999"/>
                    <a:pt x="367951" y="368046"/>
                  </a:cubicBezTo>
                  <a:cubicBezTo>
                    <a:pt x="408623" y="327374"/>
                    <a:pt x="431102" y="273177"/>
                    <a:pt x="431102" y="215646"/>
                  </a:cubicBezTo>
                  <a:cubicBezTo>
                    <a:pt x="431102" y="204502"/>
                    <a:pt x="430244" y="193548"/>
                    <a:pt x="428625" y="182785"/>
                  </a:cubicBezTo>
                  <a:cubicBezTo>
                    <a:pt x="465106" y="189452"/>
                    <a:pt x="499205" y="206883"/>
                    <a:pt x="524542" y="232315"/>
                  </a:cubicBezTo>
                  <a:cubicBezTo>
                    <a:pt x="595313" y="302990"/>
                    <a:pt x="595313" y="418052"/>
                    <a:pt x="524542" y="488728"/>
                  </a:cubicBezTo>
                  <a:lnTo>
                    <a:pt x="524542" y="488728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29"/>
            <p:cNvSpPr/>
            <p:nvPr/>
          </p:nvSpPr>
          <p:spPr>
            <a:xfrm>
              <a:off x="9881568" y="3559159"/>
              <a:ext cx="247650" cy="247650"/>
            </a:xfrm>
            <a:custGeom>
              <a:avLst/>
              <a:gdLst/>
              <a:ahLst/>
              <a:cxnLst/>
              <a:rect l="l" t="t" r="r" b="b"/>
              <a:pathLst>
                <a:path w="247650" h="247650" extrusionOk="0">
                  <a:moveTo>
                    <a:pt x="197501" y="251508"/>
                  </a:moveTo>
                  <a:cubicBezTo>
                    <a:pt x="207407" y="251508"/>
                    <a:pt x="215503" y="243507"/>
                    <a:pt x="215503" y="233505"/>
                  </a:cubicBezTo>
                  <a:lnTo>
                    <a:pt x="215503" y="133207"/>
                  </a:lnTo>
                  <a:lnTo>
                    <a:pt x="220742" y="138446"/>
                  </a:lnTo>
                  <a:cubicBezTo>
                    <a:pt x="227790" y="145494"/>
                    <a:pt x="239125" y="145494"/>
                    <a:pt x="246174" y="138446"/>
                  </a:cubicBezTo>
                  <a:cubicBezTo>
                    <a:pt x="253222" y="131397"/>
                    <a:pt x="253222" y="120063"/>
                    <a:pt x="246174" y="113014"/>
                  </a:cubicBezTo>
                  <a:lnTo>
                    <a:pt x="138446" y="5286"/>
                  </a:lnTo>
                  <a:cubicBezTo>
                    <a:pt x="131397" y="-1762"/>
                    <a:pt x="120062" y="-1762"/>
                    <a:pt x="113014" y="5286"/>
                  </a:cubicBezTo>
                  <a:cubicBezTo>
                    <a:pt x="106823" y="11478"/>
                    <a:pt x="11573" y="106728"/>
                    <a:pt x="5286" y="113014"/>
                  </a:cubicBezTo>
                  <a:cubicBezTo>
                    <a:pt x="-1762" y="120063"/>
                    <a:pt x="-1762" y="131397"/>
                    <a:pt x="5286" y="138446"/>
                  </a:cubicBezTo>
                  <a:cubicBezTo>
                    <a:pt x="12335" y="145494"/>
                    <a:pt x="23669" y="145494"/>
                    <a:pt x="30718" y="138446"/>
                  </a:cubicBezTo>
                  <a:lnTo>
                    <a:pt x="35957" y="133207"/>
                  </a:lnTo>
                  <a:lnTo>
                    <a:pt x="35957" y="233505"/>
                  </a:lnTo>
                  <a:cubicBezTo>
                    <a:pt x="35957" y="243411"/>
                    <a:pt x="43958" y="251508"/>
                    <a:pt x="53959" y="251508"/>
                  </a:cubicBezTo>
                  <a:lnTo>
                    <a:pt x="197501" y="251508"/>
                  </a:lnTo>
                  <a:close/>
                  <a:moveTo>
                    <a:pt x="125682" y="43386"/>
                  </a:moveTo>
                  <a:lnTo>
                    <a:pt x="179594" y="97298"/>
                  </a:lnTo>
                  <a:lnTo>
                    <a:pt x="179594" y="215598"/>
                  </a:lnTo>
                  <a:lnTo>
                    <a:pt x="143685" y="215598"/>
                  </a:lnTo>
                  <a:lnTo>
                    <a:pt x="143685" y="161687"/>
                  </a:lnTo>
                  <a:cubicBezTo>
                    <a:pt x="143685" y="151781"/>
                    <a:pt x="135684" y="143685"/>
                    <a:pt x="125682" y="143685"/>
                  </a:cubicBezTo>
                  <a:cubicBezTo>
                    <a:pt x="115777" y="143685"/>
                    <a:pt x="107680" y="151686"/>
                    <a:pt x="107680" y="161687"/>
                  </a:cubicBezTo>
                  <a:lnTo>
                    <a:pt x="107680" y="215598"/>
                  </a:lnTo>
                  <a:lnTo>
                    <a:pt x="71771" y="215598"/>
                  </a:lnTo>
                  <a:lnTo>
                    <a:pt x="71771" y="97298"/>
                  </a:lnTo>
                  <a:lnTo>
                    <a:pt x="125682" y="43386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29"/>
            <p:cNvSpPr/>
            <p:nvPr/>
          </p:nvSpPr>
          <p:spPr>
            <a:xfrm>
              <a:off x="9989248" y="363102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 extrusionOk="0">
                  <a:moveTo>
                    <a:pt x="36005" y="18002"/>
                  </a:moveTo>
                  <a:cubicBezTo>
                    <a:pt x="36005" y="27908"/>
                    <a:pt x="28004" y="36004"/>
                    <a:pt x="18002" y="36004"/>
                  </a:cubicBezTo>
                  <a:cubicBezTo>
                    <a:pt x="8097" y="36004"/>
                    <a:pt x="0" y="28003"/>
                    <a:pt x="0" y="18002"/>
                  </a:cubicBezTo>
                  <a:cubicBezTo>
                    <a:pt x="0" y="8096"/>
                    <a:pt x="8001" y="0"/>
                    <a:pt x="18002" y="0"/>
                  </a:cubicBezTo>
                  <a:cubicBezTo>
                    <a:pt x="27908" y="0"/>
                    <a:pt x="36005" y="8096"/>
                    <a:pt x="36005" y="18002"/>
                  </a:cubicBezTo>
                  <a:lnTo>
                    <a:pt x="36005" y="18002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29"/>
            <p:cNvSpPr/>
            <p:nvPr/>
          </p:nvSpPr>
          <p:spPr>
            <a:xfrm>
              <a:off x="10186796" y="3846576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 extrusionOk="0">
                  <a:moveTo>
                    <a:pt x="36005" y="18002"/>
                  </a:moveTo>
                  <a:cubicBezTo>
                    <a:pt x="36005" y="27908"/>
                    <a:pt x="28004" y="36004"/>
                    <a:pt x="18002" y="36004"/>
                  </a:cubicBezTo>
                  <a:cubicBezTo>
                    <a:pt x="8097" y="36004"/>
                    <a:pt x="0" y="28004"/>
                    <a:pt x="0" y="18002"/>
                  </a:cubicBezTo>
                  <a:cubicBezTo>
                    <a:pt x="0" y="8096"/>
                    <a:pt x="8001" y="0"/>
                    <a:pt x="18002" y="0"/>
                  </a:cubicBezTo>
                  <a:cubicBezTo>
                    <a:pt x="27908" y="0"/>
                    <a:pt x="36005" y="8096"/>
                    <a:pt x="36005" y="18002"/>
                  </a:cubicBezTo>
                  <a:lnTo>
                    <a:pt x="36005" y="18002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29"/>
            <p:cNvSpPr/>
            <p:nvPr/>
          </p:nvSpPr>
          <p:spPr>
            <a:xfrm>
              <a:off x="10259853" y="3846576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 extrusionOk="0">
                  <a:moveTo>
                    <a:pt x="36004" y="18002"/>
                  </a:moveTo>
                  <a:cubicBezTo>
                    <a:pt x="36004" y="27908"/>
                    <a:pt x="28004" y="36004"/>
                    <a:pt x="18002" y="36004"/>
                  </a:cubicBezTo>
                  <a:cubicBezTo>
                    <a:pt x="8096" y="36004"/>
                    <a:pt x="0" y="28004"/>
                    <a:pt x="0" y="18002"/>
                  </a:cubicBezTo>
                  <a:cubicBezTo>
                    <a:pt x="0" y="8096"/>
                    <a:pt x="8001" y="0"/>
                    <a:pt x="18002" y="0"/>
                  </a:cubicBezTo>
                  <a:cubicBezTo>
                    <a:pt x="27908" y="0"/>
                    <a:pt x="36004" y="8096"/>
                    <a:pt x="36004" y="18002"/>
                  </a:cubicBezTo>
                  <a:lnTo>
                    <a:pt x="36004" y="18002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" name="Google Shape;157;p29"/>
          <p:cNvGrpSpPr/>
          <p:nvPr/>
        </p:nvGrpSpPr>
        <p:grpSpPr>
          <a:xfrm>
            <a:off x="1029646" y="3338640"/>
            <a:ext cx="338624" cy="528584"/>
            <a:chOff x="5114925" y="2714625"/>
            <a:chExt cx="390525" cy="609600"/>
          </a:xfrm>
        </p:grpSpPr>
        <p:sp>
          <p:nvSpPr>
            <p:cNvPr id="158" name="Google Shape;158;p29"/>
            <p:cNvSpPr/>
            <p:nvPr/>
          </p:nvSpPr>
          <p:spPr>
            <a:xfrm>
              <a:off x="5114925" y="2714625"/>
              <a:ext cx="390525" cy="609600"/>
            </a:xfrm>
            <a:custGeom>
              <a:avLst/>
              <a:gdLst/>
              <a:ahLst/>
              <a:cxnLst/>
              <a:rect l="l" t="t" r="r" b="b"/>
              <a:pathLst>
                <a:path w="390525" h="609600" extrusionOk="0">
                  <a:moveTo>
                    <a:pt x="341947" y="614363"/>
                  </a:moveTo>
                  <a:cubicBezTo>
                    <a:pt x="371761" y="614363"/>
                    <a:pt x="395954" y="590169"/>
                    <a:pt x="395954" y="560356"/>
                  </a:cubicBezTo>
                  <a:lnTo>
                    <a:pt x="395954" y="54007"/>
                  </a:lnTo>
                  <a:cubicBezTo>
                    <a:pt x="395954" y="24194"/>
                    <a:pt x="371761" y="0"/>
                    <a:pt x="341947" y="0"/>
                  </a:cubicBezTo>
                  <a:lnTo>
                    <a:pt x="54007" y="0"/>
                  </a:lnTo>
                  <a:cubicBezTo>
                    <a:pt x="24194" y="0"/>
                    <a:pt x="0" y="24194"/>
                    <a:pt x="0" y="54007"/>
                  </a:cubicBezTo>
                  <a:lnTo>
                    <a:pt x="0" y="560356"/>
                  </a:lnTo>
                  <a:cubicBezTo>
                    <a:pt x="0" y="590169"/>
                    <a:pt x="24194" y="614363"/>
                    <a:pt x="54007" y="614363"/>
                  </a:cubicBezTo>
                  <a:lnTo>
                    <a:pt x="341947" y="614363"/>
                  </a:lnTo>
                  <a:close/>
                  <a:moveTo>
                    <a:pt x="36004" y="470345"/>
                  </a:moveTo>
                  <a:lnTo>
                    <a:pt x="36004" y="108013"/>
                  </a:lnTo>
                  <a:lnTo>
                    <a:pt x="359950" y="108013"/>
                  </a:lnTo>
                  <a:lnTo>
                    <a:pt x="359950" y="470345"/>
                  </a:lnTo>
                  <a:lnTo>
                    <a:pt x="36004" y="470345"/>
                  </a:lnTo>
                  <a:close/>
                  <a:moveTo>
                    <a:pt x="54007" y="36004"/>
                  </a:moveTo>
                  <a:lnTo>
                    <a:pt x="341947" y="36004"/>
                  </a:lnTo>
                  <a:cubicBezTo>
                    <a:pt x="351854" y="36004"/>
                    <a:pt x="359950" y="44101"/>
                    <a:pt x="359950" y="54007"/>
                  </a:cubicBezTo>
                  <a:lnTo>
                    <a:pt x="359950" y="72009"/>
                  </a:lnTo>
                  <a:lnTo>
                    <a:pt x="36004" y="72009"/>
                  </a:lnTo>
                  <a:lnTo>
                    <a:pt x="36004" y="54007"/>
                  </a:lnTo>
                  <a:cubicBezTo>
                    <a:pt x="36004" y="44101"/>
                    <a:pt x="44101" y="36004"/>
                    <a:pt x="54007" y="36004"/>
                  </a:cubicBezTo>
                  <a:lnTo>
                    <a:pt x="54007" y="36004"/>
                  </a:lnTo>
                  <a:close/>
                  <a:moveTo>
                    <a:pt x="36004" y="560356"/>
                  </a:moveTo>
                  <a:lnTo>
                    <a:pt x="36004" y="506349"/>
                  </a:lnTo>
                  <a:lnTo>
                    <a:pt x="180022" y="506349"/>
                  </a:lnTo>
                  <a:lnTo>
                    <a:pt x="180022" y="524351"/>
                  </a:lnTo>
                  <a:cubicBezTo>
                    <a:pt x="180022" y="534257"/>
                    <a:pt x="188119" y="542354"/>
                    <a:pt x="198025" y="542354"/>
                  </a:cubicBezTo>
                  <a:cubicBezTo>
                    <a:pt x="207931" y="542354"/>
                    <a:pt x="216027" y="534257"/>
                    <a:pt x="216027" y="524351"/>
                  </a:cubicBezTo>
                  <a:lnTo>
                    <a:pt x="216027" y="506349"/>
                  </a:lnTo>
                  <a:lnTo>
                    <a:pt x="360045" y="506349"/>
                  </a:lnTo>
                  <a:lnTo>
                    <a:pt x="360045" y="560356"/>
                  </a:lnTo>
                  <a:cubicBezTo>
                    <a:pt x="360045" y="570262"/>
                    <a:pt x="351949" y="578358"/>
                    <a:pt x="342043" y="578358"/>
                  </a:cubicBezTo>
                  <a:lnTo>
                    <a:pt x="54102" y="578358"/>
                  </a:lnTo>
                  <a:cubicBezTo>
                    <a:pt x="44101" y="578358"/>
                    <a:pt x="36004" y="570262"/>
                    <a:pt x="36004" y="560356"/>
                  </a:cubicBezTo>
                  <a:lnTo>
                    <a:pt x="36004" y="560356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29"/>
            <p:cNvSpPr/>
            <p:nvPr/>
          </p:nvSpPr>
          <p:spPr>
            <a:xfrm>
              <a:off x="5186886" y="2859738"/>
              <a:ext cx="247650" cy="247650"/>
            </a:xfrm>
            <a:custGeom>
              <a:avLst/>
              <a:gdLst/>
              <a:ahLst/>
              <a:cxnLst/>
              <a:rect l="l" t="t" r="r" b="b"/>
              <a:pathLst>
                <a:path w="247650" h="247650" extrusionOk="0">
                  <a:moveTo>
                    <a:pt x="246745" y="113300"/>
                  </a:moveTo>
                  <a:lnTo>
                    <a:pt x="138732" y="5286"/>
                  </a:lnTo>
                  <a:cubicBezTo>
                    <a:pt x="131683" y="-1762"/>
                    <a:pt x="120348" y="-1762"/>
                    <a:pt x="113300" y="5286"/>
                  </a:cubicBezTo>
                  <a:lnTo>
                    <a:pt x="5286" y="113300"/>
                  </a:lnTo>
                  <a:cubicBezTo>
                    <a:pt x="-1762" y="120348"/>
                    <a:pt x="-1762" y="131683"/>
                    <a:pt x="5286" y="138732"/>
                  </a:cubicBezTo>
                  <a:cubicBezTo>
                    <a:pt x="12335" y="145780"/>
                    <a:pt x="23670" y="145780"/>
                    <a:pt x="30718" y="138732"/>
                  </a:cubicBezTo>
                  <a:lnTo>
                    <a:pt x="35957" y="133493"/>
                  </a:lnTo>
                  <a:lnTo>
                    <a:pt x="35957" y="234077"/>
                  </a:lnTo>
                  <a:cubicBezTo>
                    <a:pt x="35957" y="243983"/>
                    <a:pt x="44053" y="252079"/>
                    <a:pt x="53959" y="252079"/>
                  </a:cubicBezTo>
                  <a:lnTo>
                    <a:pt x="197977" y="252079"/>
                  </a:lnTo>
                  <a:cubicBezTo>
                    <a:pt x="207883" y="252079"/>
                    <a:pt x="215980" y="243983"/>
                    <a:pt x="215980" y="234077"/>
                  </a:cubicBezTo>
                  <a:lnTo>
                    <a:pt x="215980" y="133588"/>
                  </a:lnTo>
                  <a:lnTo>
                    <a:pt x="221218" y="138827"/>
                  </a:lnTo>
                  <a:cubicBezTo>
                    <a:pt x="228267" y="145875"/>
                    <a:pt x="239601" y="145875"/>
                    <a:pt x="246650" y="138827"/>
                  </a:cubicBezTo>
                  <a:cubicBezTo>
                    <a:pt x="253794" y="131778"/>
                    <a:pt x="253794" y="120348"/>
                    <a:pt x="246745" y="113300"/>
                  </a:cubicBezTo>
                  <a:lnTo>
                    <a:pt x="246745" y="113300"/>
                  </a:lnTo>
                  <a:close/>
                  <a:moveTo>
                    <a:pt x="180070" y="216075"/>
                  </a:moveTo>
                  <a:lnTo>
                    <a:pt x="144066" y="216075"/>
                  </a:lnTo>
                  <a:lnTo>
                    <a:pt x="144066" y="162068"/>
                  </a:lnTo>
                  <a:cubicBezTo>
                    <a:pt x="144066" y="152162"/>
                    <a:pt x="135969" y="144066"/>
                    <a:pt x="126064" y="144066"/>
                  </a:cubicBezTo>
                  <a:cubicBezTo>
                    <a:pt x="116157" y="144066"/>
                    <a:pt x="108061" y="152162"/>
                    <a:pt x="108061" y="162068"/>
                  </a:cubicBezTo>
                  <a:lnTo>
                    <a:pt x="108061" y="216075"/>
                  </a:lnTo>
                  <a:lnTo>
                    <a:pt x="72057" y="216075"/>
                  </a:lnTo>
                  <a:lnTo>
                    <a:pt x="72057" y="97584"/>
                  </a:lnTo>
                  <a:lnTo>
                    <a:pt x="126064" y="43577"/>
                  </a:lnTo>
                  <a:lnTo>
                    <a:pt x="180070" y="97584"/>
                  </a:lnTo>
                  <a:lnTo>
                    <a:pt x="180070" y="216075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29"/>
            <p:cNvSpPr/>
            <p:nvPr/>
          </p:nvSpPr>
          <p:spPr>
            <a:xfrm>
              <a:off x="5294947" y="293179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 extrusionOk="0">
                  <a:moveTo>
                    <a:pt x="36004" y="18002"/>
                  </a:moveTo>
                  <a:cubicBezTo>
                    <a:pt x="36004" y="27908"/>
                    <a:pt x="27908" y="36004"/>
                    <a:pt x="18002" y="36004"/>
                  </a:cubicBezTo>
                  <a:cubicBezTo>
                    <a:pt x="8096" y="36004"/>
                    <a:pt x="0" y="27908"/>
                    <a:pt x="0" y="18002"/>
                  </a:cubicBezTo>
                  <a:cubicBezTo>
                    <a:pt x="0" y="8096"/>
                    <a:pt x="8096" y="0"/>
                    <a:pt x="18002" y="0"/>
                  </a:cubicBezTo>
                  <a:cubicBezTo>
                    <a:pt x="27908" y="0"/>
                    <a:pt x="36004" y="8096"/>
                    <a:pt x="36004" y="18002"/>
                  </a:cubicBezTo>
                  <a:lnTo>
                    <a:pt x="36004" y="18002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1" name="Google Shape;161;p29"/>
          <p:cNvGrpSpPr/>
          <p:nvPr/>
        </p:nvGrpSpPr>
        <p:grpSpPr>
          <a:xfrm>
            <a:off x="6482239" y="5003489"/>
            <a:ext cx="453337" cy="518099"/>
            <a:chOff x="5915215" y="4371879"/>
            <a:chExt cx="533400" cy="609600"/>
          </a:xfrm>
        </p:grpSpPr>
        <p:sp>
          <p:nvSpPr>
            <p:cNvPr id="162" name="Google Shape;162;p29"/>
            <p:cNvSpPr/>
            <p:nvPr/>
          </p:nvSpPr>
          <p:spPr>
            <a:xfrm>
              <a:off x="6022895" y="4443936"/>
              <a:ext cx="247650" cy="247650"/>
            </a:xfrm>
            <a:custGeom>
              <a:avLst/>
              <a:gdLst/>
              <a:ahLst/>
              <a:cxnLst/>
              <a:rect l="l" t="t" r="r" b="b"/>
              <a:pathLst>
                <a:path w="247650" h="247650" extrusionOk="0">
                  <a:moveTo>
                    <a:pt x="30813" y="138732"/>
                  </a:moveTo>
                  <a:lnTo>
                    <a:pt x="36052" y="133493"/>
                  </a:lnTo>
                  <a:lnTo>
                    <a:pt x="36052" y="234077"/>
                  </a:lnTo>
                  <a:cubicBezTo>
                    <a:pt x="36052" y="243983"/>
                    <a:pt x="44148" y="252079"/>
                    <a:pt x="54054" y="252079"/>
                  </a:cubicBezTo>
                  <a:lnTo>
                    <a:pt x="198072" y="252079"/>
                  </a:lnTo>
                  <a:cubicBezTo>
                    <a:pt x="207978" y="252079"/>
                    <a:pt x="216075" y="243983"/>
                    <a:pt x="216075" y="234077"/>
                  </a:cubicBezTo>
                  <a:lnTo>
                    <a:pt x="216075" y="133493"/>
                  </a:lnTo>
                  <a:lnTo>
                    <a:pt x="221313" y="138732"/>
                  </a:lnTo>
                  <a:cubicBezTo>
                    <a:pt x="228362" y="145780"/>
                    <a:pt x="239696" y="145780"/>
                    <a:pt x="246745" y="138732"/>
                  </a:cubicBezTo>
                  <a:cubicBezTo>
                    <a:pt x="253793" y="131683"/>
                    <a:pt x="253793" y="120348"/>
                    <a:pt x="246745" y="113300"/>
                  </a:cubicBezTo>
                  <a:lnTo>
                    <a:pt x="138732" y="5286"/>
                  </a:lnTo>
                  <a:cubicBezTo>
                    <a:pt x="131683" y="-1762"/>
                    <a:pt x="120348" y="-1762"/>
                    <a:pt x="113299" y="5286"/>
                  </a:cubicBezTo>
                  <a:cubicBezTo>
                    <a:pt x="107013" y="11573"/>
                    <a:pt x="11573" y="107014"/>
                    <a:pt x="5286" y="113300"/>
                  </a:cubicBezTo>
                  <a:cubicBezTo>
                    <a:pt x="-1762" y="120348"/>
                    <a:pt x="-1762" y="131683"/>
                    <a:pt x="5286" y="138732"/>
                  </a:cubicBezTo>
                  <a:cubicBezTo>
                    <a:pt x="12430" y="145780"/>
                    <a:pt x="23860" y="145780"/>
                    <a:pt x="30813" y="138732"/>
                  </a:cubicBezTo>
                  <a:lnTo>
                    <a:pt x="30813" y="138732"/>
                  </a:lnTo>
                  <a:close/>
                  <a:moveTo>
                    <a:pt x="126159" y="43482"/>
                  </a:moveTo>
                  <a:lnTo>
                    <a:pt x="180165" y="97489"/>
                  </a:lnTo>
                  <a:lnTo>
                    <a:pt x="180165" y="216075"/>
                  </a:lnTo>
                  <a:lnTo>
                    <a:pt x="144161" y="216075"/>
                  </a:lnTo>
                  <a:lnTo>
                    <a:pt x="144161" y="162068"/>
                  </a:lnTo>
                  <a:cubicBezTo>
                    <a:pt x="144161" y="152162"/>
                    <a:pt x="136064" y="144066"/>
                    <a:pt x="126159" y="144066"/>
                  </a:cubicBezTo>
                  <a:cubicBezTo>
                    <a:pt x="116253" y="144066"/>
                    <a:pt x="108156" y="152162"/>
                    <a:pt x="108156" y="162068"/>
                  </a:cubicBezTo>
                  <a:lnTo>
                    <a:pt x="108156" y="216075"/>
                  </a:lnTo>
                  <a:lnTo>
                    <a:pt x="72152" y="216075"/>
                  </a:lnTo>
                  <a:lnTo>
                    <a:pt x="72152" y="97489"/>
                  </a:lnTo>
                  <a:lnTo>
                    <a:pt x="126159" y="43482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29"/>
            <p:cNvSpPr/>
            <p:nvPr/>
          </p:nvSpPr>
          <p:spPr>
            <a:xfrm>
              <a:off x="6131051" y="4515993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 extrusionOk="0">
                  <a:moveTo>
                    <a:pt x="36005" y="18002"/>
                  </a:moveTo>
                  <a:cubicBezTo>
                    <a:pt x="36005" y="27908"/>
                    <a:pt x="27908" y="36004"/>
                    <a:pt x="18002" y="36004"/>
                  </a:cubicBezTo>
                  <a:cubicBezTo>
                    <a:pt x="8097" y="36004"/>
                    <a:pt x="0" y="27908"/>
                    <a:pt x="0" y="18002"/>
                  </a:cubicBezTo>
                  <a:cubicBezTo>
                    <a:pt x="0" y="8096"/>
                    <a:pt x="8097" y="0"/>
                    <a:pt x="18002" y="0"/>
                  </a:cubicBezTo>
                  <a:cubicBezTo>
                    <a:pt x="27908" y="0"/>
                    <a:pt x="36005" y="8001"/>
                    <a:pt x="36005" y="18002"/>
                  </a:cubicBezTo>
                  <a:lnTo>
                    <a:pt x="36005" y="18002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29"/>
            <p:cNvSpPr/>
            <p:nvPr/>
          </p:nvSpPr>
          <p:spPr>
            <a:xfrm>
              <a:off x="5915215" y="4371879"/>
              <a:ext cx="533400" cy="609600"/>
            </a:xfrm>
            <a:custGeom>
              <a:avLst/>
              <a:gdLst/>
              <a:ahLst/>
              <a:cxnLst/>
              <a:rect l="l" t="t" r="r" b="b"/>
              <a:pathLst>
                <a:path w="533400" h="609600" extrusionOk="0">
                  <a:moveTo>
                    <a:pt x="71914" y="596457"/>
                  </a:moveTo>
                  <a:cubicBezTo>
                    <a:pt x="71914" y="606363"/>
                    <a:pt x="79820" y="614459"/>
                    <a:pt x="89821" y="614459"/>
                  </a:cubicBezTo>
                  <a:lnTo>
                    <a:pt x="305848" y="614459"/>
                  </a:lnTo>
                  <a:cubicBezTo>
                    <a:pt x="315754" y="614459"/>
                    <a:pt x="323850" y="606363"/>
                    <a:pt x="323850" y="596457"/>
                  </a:cubicBezTo>
                  <a:lnTo>
                    <a:pt x="323850" y="538735"/>
                  </a:lnTo>
                  <a:cubicBezTo>
                    <a:pt x="329756" y="539593"/>
                    <a:pt x="335757" y="539973"/>
                    <a:pt x="341852" y="539973"/>
                  </a:cubicBezTo>
                  <a:lnTo>
                    <a:pt x="449866" y="539973"/>
                  </a:lnTo>
                  <a:cubicBezTo>
                    <a:pt x="459772" y="539973"/>
                    <a:pt x="467868" y="531877"/>
                    <a:pt x="467868" y="521971"/>
                  </a:cubicBezTo>
                  <a:lnTo>
                    <a:pt x="467868" y="395955"/>
                  </a:lnTo>
                  <a:lnTo>
                    <a:pt x="521875" y="395955"/>
                  </a:lnTo>
                  <a:cubicBezTo>
                    <a:pt x="529114" y="395955"/>
                    <a:pt x="535686" y="391574"/>
                    <a:pt x="538544" y="384811"/>
                  </a:cubicBezTo>
                  <a:cubicBezTo>
                    <a:pt x="541306" y="378048"/>
                    <a:pt x="539782" y="370333"/>
                    <a:pt x="534639" y="365190"/>
                  </a:cubicBezTo>
                  <a:lnTo>
                    <a:pt x="513588" y="344139"/>
                  </a:lnTo>
                  <a:cubicBezTo>
                    <a:pt x="464534" y="295086"/>
                    <a:pt x="469107" y="238603"/>
                    <a:pt x="467678" y="230792"/>
                  </a:cubicBezTo>
                  <a:cubicBezTo>
                    <a:pt x="462153" y="115539"/>
                    <a:pt x="377381" y="15432"/>
                    <a:pt x="262605" y="1716"/>
                  </a:cubicBezTo>
                  <a:cubicBezTo>
                    <a:pt x="120301" y="-15239"/>
                    <a:pt x="0" y="95728"/>
                    <a:pt x="0" y="234030"/>
                  </a:cubicBezTo>
                  <a:cubicBezTo>
                    <a:pt x="0" y="279465"/>
                    <a:pt x="13049" y="323565"/>
                    <a:pt x="37814" y="361570"/>
                  </a:cubicBezTo>
                  <a:cubicBezTo>
                    <a:pt x="74867" y="418435"/>
                    <a:pt x="73342" y="486062"/>
                    <a:pt x="72199" y="557690"/>
                  </a:cubicBezTo>
                  <a:cubicBezTo>
                    <a:pt x="71723" y="570358"/>
                    <a:pt x="71914" y="583503"/>
                    <a:pt x="71914" y="596457"/>
                  </a:cubicBezTo>
                  <a:lnTo>
                    <a:pt x="71914" y="596457"/>
                  </a:lnTo>
                  <a:close/>
                  <a:moveTo>
                    <a:pt x="67723" y="341949"/>
                  </a:moveTo>
                  <a:cubicBezTo>
                    <a:pt x="46863" y="309849"/>
                    <a:pt x="35814" y="272512"/>
                    <a:pt x="35814" y="234030"/>
                  </a:cubicBezTo>
                  <a:cubicBezTo>
                    <a:pt x="35814" y="118873"/>
                    <a:pt x="135636" y="22956"/>
                    <a:pt x="258128" y="37530"/>
                  </a:cubicBezTo>
                  <a:cubicBezTo>
                    <a:pt x="357092" y="49341"/>
                    <a:pt x="431768" y="137542"/>
                    <a:pt x="431768" y="242794"/>
                  </a:cubicBezTo>
                  <a:cubicBezTo>
                    <a:pt x="433864" y="284608"/>
                    <a:pt x="449294" y="326137"/>
                    <a:pt x="478917" y="360046"/>
                  </a:cubicBezTo>
                  <a:lnTo>
                    <a:pt x="449771" y="360046"/>
                  </a:lnTo>
                  <a:cubicBezTo>
                    <a:pt x="439865" y="360046"/>
                    <a:pt x="431768" y="368143"/>
                    <a:pt x="431768" y="378048"/>
                  </a:cubicBezTo>
                  <a:lnTo>
                    <a:pt x="431768" y="432055"/>
                  </a:lnTo>
                  <a:lnTo>
                    <a:pt x="428721" y="432055"/>
                  </a:lnTo>
                  <a:cubicBezTo>
                    <a:pt x="400717" y="432055"/>
                    <a:pt x="374333" y="421102"/>
                    <a:pt x="354521" y="401289"/>
                  </a:cubicBezTo>
                  <a:cubicBezTo>
                    <a:pt x="347472" y="394241"/>
                    <a:pt x="336137" y="394241"/>
                    <a:pt x="329089" y="401289"/>
                  </a:cubicBezTo>
                  <a:cubicBezTo>
                    <a:pt x="322041" y="408338"/>
                    <a:pt x="322041" y="419673"/>
                    <a:pt x="329089" y="426721"/>
                  </a:cubicBezTo>
                  <a:cubicBezTo>
                    <a:pt x="355663" y="453296"/>
                    <a:pt x="391097" y="467964"/>
                    <a:pt x="428721" y="467964"/>
                  </a:cubicBezTo>
                  <a:lnTo>
                    <a:pt x="431768" y="467964"/>
                  </a:lnTo>
                  <a:lnTo>
                    <a:pt x="431768" y="503969"/>
                  </a:lnTo>
                  <a:lnTo>
                    <a:pt x="341757" y="503969"/>
                  </a:lnTo>
                  <a:cubicBezTo>
                    <a:pt x="292132" y="503969"/>
                    <a:pt x="251746" y="463583"/>
                    <a:pt x="251746" y="413958"/>
                  </a:cubicBezTo>
                  <a:cubicBezTo>
                    <a:pt x="251746" y="404052"/>
                    <a:pt x="243649" y="395955"/>
                    <a:pt x="233744" y="395955"/>
                  </a:cubicBezTo>
                  <a:cubicBezTo>
                    <a:pt x="223838" y="395955"/>
                    <a:pt x="215741" y="404052"/>
                    <a:pt x="215741" y="413958"/>
                  </a:cubicBezTo>
                  <a:cubicBezTo>
                    <a:pt x="215741" y="464154"/>
                    <a:pt x="245174" y="507493"/>
                    <a:pt x="287750" y="527781"/>
                  </a:cubicBezTo>
                  <a:lnTo>
                    <a:pt x="287750" y="578359"/>
                  </a:lnTo>
                  <a:lnTo>
                    <a:pt x="107728" y="578359"/>
                  </a:lnTo>
                  <a:cubicBezTo>
                    <a:pt x="107823" y="571596"/>
                    <a:pt x="107537" y="564834"/>
                    <a:pt x="107633" y="558262"/>
                  </a:cubicBezTo>
                  <a:cubicBezTo>
                    <a:pt x="108966" y="484443"/>
                    <a:pt x="110776" y="408052"/>
                    <a:pt x="67723" y="341949"/>
                  </a:cubicBezTo>
                  <a:lnTo>
                    <a:pt x="67723" y="341949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5" name="Google Shape;165;p29"/>
          <p:cNvGrpSpPr/>
          <p:nvPr/>
        </p:nvGrpSpPr>
        <p:grpSpPr>
          <a:xfrm>
            <a:off x="918375" y="4992076"/>
            <a:ext cx="519256" cy="519266"/>
            <a:chOff x="8134350" y="1828836"/>
            <a:chExt cx="612981" cy="612993"/>
          </a:xfrm>
        </p:grpSpPr>
        <p:sp>
          <p:nvSpPr>
            <p:cNvPr id="166" name="Google Shape;166;p29"/>
            <p:cNvSpPr/>
            <p:nvPr/>
          </p:nvSpPr>
          <p:spPr>
            <a:xfrm>
              <a:off x="8423481" y="1828836"/>
              <a:ext cx="323850" cy="323850"/>
            </a:xfrm>
            <a:custGeom>
              <a:avLst/>
              <a:gdLst/>
              <a:ahLst/>
              <a:cxnLst/>
              <a:rect l="l" t="t" r="r" b="b"/>
              <a:pathLst>
                <a:path w="323850" h="323850" extrusionOk="0">
                  <a:moveTo>
                    <a:pt x="289227" y="307146"/>
                  </a:moveTo>
                  <a:lnTo>
                    <a:pt x="289227" y="169414"/>
                  </a:lnTo>
                  <a:lnTo>
                    <a:pt x="294561" y="174653"/>
                  </a:lnTo>
                  <a:cubicBezTo>
                    <a:pt x="301610" y="181606"/>
                    <a:pt x="313039" y="181606"/>
                    <a:pt x="319993" y="174558"/>
                  </a:cubicBezTo>
                  <a:cubicBezTo>
                    <a:pt x="326946" y="167509"/>
                    <a:pt x="326946" y="156079"/>
                    <a:pt x="319897" y="149126"/>
                  </a:cubicBezTo>
                  <a:lnTo>
                    <a:pt x="174736" y="5203"/>
                  </a:lnTo>
                  <a:cubicBezTo>
                    <a:pt x="167688" y="-1750"/>
                    <a:pt x="156353" y="-1750"/>
                    <a:pt x="149305" y="5298"/>
                  </a:cubicBezTo>
                  <a:lnTo>
                    <a:pt x="5286" y="149316"/>
                  </a:lnTo>
                  <a:cubicBezTo>
                    <a:pt x="-1762" y="156365"/>
                    <a:pt x="-1762" y="167700"/>
                    <a:pt x="5286" y="174748"/>
                  </a:cubicBezTo>
                  <a:cubicBezTo>
                    <a:pt x="12335" y="181797"/>
                    <a:pt x="23670" y="181797"/>
                    <a:pt x="30718" y="174748"/>
                  </a:cubicBezTo>
                  <a:lnTo>
                    <a:pt x="35957" y="169509"/>
                  </a:lnTo>
                  <a:lnTo>
                    <a:pt x="35957" y="307241"/>
                  </a:lnTo>
                  <a:cubicBezTo>
                    <a:pt x="35957" y="317147"/>
                    <a:pt x="44053" y="325243"/>
                    <a:pt x="53959" y="325243"/>
                  </a:cubicBezTo>
                  <a:lnTo>
                    <a:pt x="271129" y="325243"/>
                  </a:lnTo>
                  <a:cubicBezTo>
                    <a:pt x="281131" y="325148"/>
                    <a:pt x="289227" y="317052"/>
                    <a:pt x="289227" y="307146"/>
                  </a:cubicBezTo>
                  <a:lnTo>
                    <a:pt x="289227" y="307146"/>
                  </a:lnTo>
                  <a:close/>
                  <a:moveTo>
                    <a:pt x="180070" y="289143"/>
                  </a:moveTo>
                  <a:lnTo>
                    <a:pt x="144066" y="289143"/>
                  </a:lnTo>
                  <a:lnTo>
                    <a:pt x="144066" y="215991"/>
                  </a:lnTo>
                  <a:lnTo>
                    <a:pt x="180070" y="215991"/>
                  </a:lnTo>
                  <a:lnTo>
                    <a:pt x="180070" y="289143"/>
                  </a:lnTo>
                  <a:close/>
                  <a:moveTo>
                    <a:pt x="253222" y="289143"/>
                  </a:moveTo>
                  <a:lnTo>
                    <a:pt x="215980" y="289143"/>
                  </a:lnTo>
                  <a:lnTo>
                    <a:pt x="215980" y="197989"/>
                  </a:lnTo>
                  <a:cubicBezTo>
                    <a:pt x="215980" y="188083"/>
                    <a:pt x="207883" y="179987"/>
                    <a:pt x="197977" y="179987"/>
                  </a:cubicBezTo>
                  <a:lnTo>
                    <a:pt x="125968" y="179987"/>
                  </a:lnTo>
                  <a:cubicBezTo>
                    <a:pt x="116062" y="179987"/>
                    <a:pt x="107966" y="188083"/>
                    <a:pt x="107966" y="197989"/>
                  </a:cubicBezTo>
                  <a:lnTo>
                    <a:pt x="107966" y="289143"/>
                  </a:lnTo>
                  <a:lnTo>
                    <a:pt x="71961" y="289143"/>
                  </a:lnTo>
                  <a:lnTo>
                    <a:pt x="71961" y="134934"/>
                  </a:lnTo>
                  <a:cubicBezTo>
                    <a:pt x="71961" y="134457"/>
                    <a:pt x="71961" y="133981"/>
                    <a:pt x="71867" y="133505"/>
                  </a:cubicBezTo>
                  <a:lnTo>
                    <a:pt x="161973" y="43398"/>
                  </a:lnTo>
                  <a:lnTo>
                    <a:pt x="253127" y="133886"/>
                  </a:lnTo>
                  <a:cubicBezTo>
                    <a:pt x="253127" y="134267"/>
                    <a:pt x="253032" y="134648"/>
                    <a:pt x="253032" y="135029"/>
                  </a:cubicBezTo>
                  <a:lnTo>
                    <a:pt x="253032" y="289143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29"/>
            <p:cNvSpPr/>
            <p:nvPr/>
          </p:nvSpPr>
          <p:spPr>
            <a:xfrm>
              <a:off x="8567546" y="1936814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 extrusionOk="0">
                  <a:moveTo>
                    <a:pt x="36005" y="18002"/>
                  </a:moveTo>
                  <a:cubicBezTo>
                    <a:pt x="36005" y="27908"/>
                    <a:pt x="27908" y="36004"/>
                    <a:pt x="18002" y="36004"/>
                  </a:cubicBezTo>
                  <a:cubicBezTo>
                    <a:pt x="8097" y="36004"/>
                    <a:pt x="0" y="27908"/>
                    <a:pt x="0" y="18002"/>
                  </a:cubicBezTo>
                  <a:cubicBezTo>
                    <a:pt x="0" y="8096"/>
                    <a:pt x="8097" y="0"/>
                    <a:pt x="18002" y="0"/>
                  </a:cubicBezTo>
                  <a:cubicBezTo>
                    <a:pt x="27908" y="0"/>
                    <a:pt x="36005" y="8001"/>
                    <a:pt x="36005" y="18002"/>
                  </a:cubicBezTo>
                  <a:lnTo>
                    <a:pt x="36005" y="18002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29"/>
            <p:cNvSpPr/>
            <p:nvPr/>
          </p:nvSpPr>
          <p:spPr>
            <a:xfrm>
              <a:off x="8495537" y="2189940"/>
              <a:ext cx="171450" cy="209550"/>
            </a:xfrm>
            <a:custGeom>
              <a:avLst/>
              <a:gdLst/>
              <a:ahLst/>
              <a:cxnLst/>
              <a:rect l="l" t="t" r="r" b="b"/>
              <a:pathLst>
                <a:path w="171450" h="209550" extrusionOk="0">
                  <a:moveTo>
                    <a:pt x="18002" y="181213"/>
                  </a:moveTo>
                  <a:cubicBezTo>
                    <a:pt x="8097" y="181213"/>
                    <a:pt x="0" y="189309"/>
                    <a:pt x="0" y="199215"/>
                  </a:cubicBezTo>
                  <a:cubicBezTo>
                    <a:pt x="0" y="209121"/>
                    <a:pt x="8097" y="217218"/>
                    <a:pt x="18002" y="217218"/>
                  </a:cubicBezTo>
                  <a:cubicBezTo>
                    <a:pt x="87439" y="217218"/>
                    <a:pt x="144018" y="160163"/>
                    <a:pt x="144018" y="90059"/>
                  </a:cubicBezTo>
                  <a:lnTo>
                    <a:pt x="144018" y="61484"/>
                  </a:lnTo>
                  <a:lnTo>
                    <a:pt x="149257" y="66723"/>
                  </a:lnTo>
                  <a:cubicBezTo>
                    <a:pt x="156306" y="73771"/>
                    <a:pt x="167640" y="73771"/>
                    <a:pt x="174689" y="66723"/>
                  </a:cubicBezTo>
                  <a:cubicBezTo>
                    <a:pt x="181737" y="59674"/>
                    <a:pt x="181737" y="48339"/>
                    <a:pt x="174689" y="41291"/>
                  </a:cubicBezTo>
                  <a:lnTo>
                    <a:pt x="138684" y="5286"/>
                  </a:lnTo>
                  <a:cubicBezTo>
                    <a:pt x="131636" y="-1762"/>
                    <a:pt x="120301" y="-1762"/>
                    <a:pt x="113252" y="5286"/>
                  </a:cubicBezTo>
                  <a:lnTo>
                    <a:pt x="77248" y="41291"/>
                  </a:lnTo>
                  <a:cubicBezTo>
                    <a:pt x="70199" y="48339"/>
                    <a:pt x="70199" y="59674"/>
                    <a:pt x="77248" y="66723"/>
                  </a:cubicBezTo>
                  <a:cubicBezTo>
                    <a:pt x="84297" y="73771"/>
                    <a:pt x="95631" y="73771"/>
                    <a:pt x="102680" y="66723"/>
                  </a:cubicBezTo>
                  <a:lnTo>
                    <a:pt x="107918" y="61484"/>
                  </a:lnTo>
                  <a:lnTo>
                    <a:pt x="107918" y="90059"/>
                  </a:lnTo>
                  <a:cubicBezTo>
                    <a:pt x="108014" y="140351"/>
                    <a:pt x="67628" y="181213"/>
                    <a:pt x="18002" y="181213"/>
                  </a:cubicBezTo>
                  <a:lnTo>
                    <a:pt x="18002" y="181213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29"/>
            <p:cNvSpPr/>
            <p:nvPr/>
          </p:nvSpPr>
          <p:spPr>
            <a:xfrm>
              <a:off x="8134350" y="2117979"/>
              <a:ext cx="323850" cy="323850"/>
            </a:xfrm>
            <a:custGeom>
              <a:avLst/>
              <a:gdLst/>
              <a:ahLst/>
              <a:cxnLst/>
              <a:rect l="l" t="t" r="r" b="b"/>
              <a:pathLst>
                <a:path w="323850" h="323850" extrusionOk="0">
                  <a:moveTo>
                    <a:pt x="0" y="162020"/>
                  </a:moveTo>
                  <a:cubicBezTo>
                    <a:pt x="0" y="251555"/>
                    <a:pt x="73628" y="325184"/>
                    <a:pt x="163163" y="325184"/>
                  </a:cubicBezTo>
                  <a:cubicBezTo>
                    <a:pt x="252508" y="325184"/>
                    <a:pt x="325184" y="251936"/>
                    <a:pt x="325184" y="162020"/>
                  </a:cubicBezTo>
                  <a:cubicBezTo>
                    <a:pt x="325184" y="72676"/>
                    <a:pt x="252508" y="0"/>
                    <a:pt x="163163" y="0"/>
                  </a:cubicBezTo>
                  <a:cubicBezTo>
                    <a:pt x="73247" y="0"/>
                    <a:pt x="0" y="72676"/>
                    <a:pt x="0" y="162020"/>
                  </a:cubicBezTo>
                  <a:lnTo>
                    <a:pt x="0" y="162020"/>
                  </a:lnTo>
                  <a:close/>
                  <a:moveTo>
                    <a:pt x="163163" y="36004"/>
                  </a:moveTo>
                  <a:cubicBezTo>
                    <a:pt x="232600" y="36004"/>
                    <a:pt x="289179" y="92488"/>
                    <a:pt x="289179" y="162020"/>
                  </a:cubicBezTo>
                  <a:cubicBezTo>
                    <a:pt x="289179" y="232124"/>
                    <a:pt x="232696" y="289179"/>
                    <a:pt x="163163" y="289179"/>
                  </a:cubicBezTo>
                  <a:cubicBezTo>
                    <a:pt x="93059" y="289179"/>
                    <a:pt x="36005" y="232124"/>
                    <a:pt x="36005" y="162020"/>
                  </a:cubicBezTo>
                  <a:cubicBezTo>
                    <a:pt x="36005" y="92488"/>
                    <a:pt x="93059" y="36004"/>
                    <a:pt x="163163" y="36004"/>
                  </a:cubicBezTo>
                  <a:lnTo>
                    <a:pt x="163163" y="36004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29"/>
            <p:cNvSpPr/>
            <p:nvPr/>
          </p:nvSpPr>
          <p:spPr>
            <a:xfrm>
              <a:off x="8243506" y="2153983"/>
              <a:ext cx="104775" cy="247650"/>
            </a:xfrm>
            <a:custGeom>
              <a:avLst/>
              <a:gdLst/>
              <a:ahLst/>
              <a:cxnLst/>
              <a:rect l="l" t="t" r="r" b="b"/>
              <a:pathLst>
                <a:path w="104775" h="247650" extrusionOk="0">
                  <a:moveTo>
                    <a:pt x="36004" y="18002"/>
                  </a:moveTo>
                  <a:lnTo>
                    <a:pt x="36004" y="39053"/>
                  </a:lnTo>
                  <a:cubicBezTo>
                    <a:pt x="15049" y="46482"/>
                    <a:pt x="0" y="66484"/>
                    <a:pt x="0" y="89916"/>
                  </a:cubicBezTo>
                  <a:cubicBezTo>
                    <a:pt x="0" y="119729"/>
                    <a:pt x="24193" y="143923"/>
                    <a:pt x="54007" y="143923"/>
                  </a:cubicBezTo>
                  <a:cubicBezTo>
                    <a:pt x="63912" y="143923"/>
                    <a:pt x="72009" y="152019"/>
                    <a:pt x="72009" y="161925"/>
                  </a:cubicBezTo>
                  <a:cubicBezTo>
                    <a:pt x="72009" y="171831"/>
                    <a:pt x="63912" y="179927"/>
                    <a:pt x="54007" y="179927"/>
                  </a:cubicBezTo>
                  <a:cubicBezTo>
                    <a:pt x="44101" y="179927"/>
                    <a:pt x="36004" y="171831"/>
                    <a:pt x="36004" y="161925"/>
                  </a:cubicBezTo>
                  <a:cubicBezTo>
                    <a:pt x="36004" y="152019"/>
                    <a:pt x="27908" y="143923"/>
                    <a:pt x="18002" y="143923"/>
                  </a:cubicBezTo>
                  <a:cubicBezTo>
                    <a:pt x="8096" y="143923"/>
                    <a:pt x="0" y="152019"/>
                    <a:pt x="0" y="161925"/>
                  </a:cubicBezTo>
                  <a:cubicBezTo>
                    <a:pt x="0" y="185356"/>
                    <a:pt x="15049" y="205359"/>
                    <a:pt x="36004" y="212789"/>
                  </a:cubicBezTo>
                  <a:lnTo>
                    <a:pt x="36004" y="235077"/>
                  </a:lnTo>
                  <a:cubicBezTo>
                    <a:pt x="36004" y="244983"/>
                    <a:pt x="44101" y="253079"/>
                    <a:pt x="54007" y="253079"/>
                  </a:cubicBezTo>
                  <a:cubicBezTo>
                    <a:pt x="63912" y="253079"/>
                    <a:pt x="72009" y="244983"/>
                    <a:pt x="72009" y="235077"/>
                  </a:cubicBezTo>
                  <a:lnTo>
                    <a:pt x="72009" y="212789"/>
                  </a:lnTo>
                  <a:cubicBezTo>
                    <a:pt x="92964" y="205359"/>
                    <a:pt x="108013" y="185356"/>
                    <a:pt x="108013" y="161925"/>
                  </a:cubicBezTo>
                  <a:cubicBezTo>
                    <a:pt x="108013" y="132112"/>
                    <a:pt x="83820" y="107918"/>
                    <a:pt x="54007" y="107918"/>
                  </a:cubicBezTo>
                  <a:cubicBezTo>
                    <a:pt x="44101" y="107918"/>
                    <a:pt x="36004" y="99822"/>
                    <a:pt x="36004" y="89916"/>
                  </a:cubicBezTo>
                  <a:cubicBezTo>
                    <a:pt x="36004" y="80010"/>
                    <a:pt x="44101" y="71914"/>
                    <a:pt x="54007" y="71914"/>
                  </a:cubicBezTo>
                  <a:cubicBezTo>
                    <a:pt x="63912" y="71914"/>
                    <a:pt x="72009" y="80010"/>
                    <a:pt x="72009" y="89916"/>
                  </a:cubicBezTo>
                  <a:cubicBezTo>
                    <a:pt x="72009" y="99822"/>
                    <a:pt x="80105" y="107918"/>
                    <a:pt x="90011" y="107918"/>
                  </a:cubicBezTo>
                  <a:cubicBezTo>
                    <a:pt x="99917" y="107918"/>
                    <a:pt x="108013" y="99822"/>
                    <a:pt x="108013" y="89916"/>
                  </a:cubicBezTo>
                  <a:cubicBezTo>
                    <a:pt x="108013" y="66484"/>
                    <a:pt x="92964" y="46482"/>
                    <a:pt x="72009" y="39053"/>
                  </a:cubicBezTo>
                  <a:lnTo>
                    <a:pt x="72009" y="18002"/>
                  </a:lnTo>
                  <a:cubicBezTo>
                    <a:pt x="72009" y="8096"/>
                    <a:pt x="63912" y="0"/>
                    <a:pt x="54007" y="0"/>
                  </a:cubicBezTo>
                  <a:cubicBezTo>
                    <a:pt x="44101" y="0"/>
                    <a:pt x="36004" y="8096"/>
                    <a:pt x="36004" y="18002"/>
                  </a:cubicBezTo>
                  <a:lnTo>
                    <a:pt x="36004" y="18002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29"/>
            <p:cNvSpPr/>
            <p:nvPr/>
          </p:nvSpPr>
          <p:spPr>
            <a:xfrm>
              <a:off x="8207549" y="1864804"/>
              <a:ext cx="171450" cy="209550"/>
            </a:xfrm>
            <a:custGeom>
              <a:avLst/>
              <a:gdLst/>
              <a:ahLst/>
              <a:cxnLst/>
              <a:rect l="l" t="t" r="r" b="b"/>
              <a:pathLst>
                <a:path w="171450" h="209550" extrusionOk="0">
                  <a:moveTo>
                    <a:pt x="161973" y="36005"/>
                  </a:moveTo>
                  <a:cubicBezTo>
                    <a:pt x="171878" y="36005"/>
                    <a:pt x="179975" y="27908"/>
                    <a:pt x="179975" y="18002"/>
                  </a:cubicBezTo>
                  <a:cubicBezTo>
                    <a:pt x="179975" y="8096"/>
                    <a:pt x="171878" y="0"/>
                    <a:pt x="161973" y="0"/>
                  </a:cubicBezTo>
                  <a:cubicBezTo>
                    <a:pt x="92536" y="0"/>
                    <a:pt x="35957" y="56483"/>
                    <a:pt x="35957" y="126016"/>
                  </a:cubicBezTo>
                  <a:lnTo>
                    <a:pt x="35957" y="154591"/>
                  </a:lnTo>
                  <a:lnTo>
                    <a:pt x="30718" y="149352"/>
                  </a:lnTo>
                  <a:cubicBezTo>
                    <a:pt x="23669" y="142304"/>
                    <a:pt x="12335" y="142304"/>
                    <a:pt x="5286" y="149352"/>
                  </a:cubicBezTo>
                  <a:cubicBezTo>
                    <a:pt x="-1762" y="156401"/>
                    <a:pt x="-1762" y="167735"/>
                    <a:pt x="5286" y="174784"/>
                  </a:cubicBezTo>
                  <a:lnTo>
                    <a:pt x="41291" y="210788"/>
                  </a:lnTo>
                  <a:cubicBezTo>
                    <a:pt x="48339" y="217837"/>
                    <a:pt x="59674" y="217837"/>
                    <a:pt x="66723" y="210788"/>
                  </a:cubicBezTo>
                  <a:lnTo>
                    <a:pt x="102727" y="174784"/>
                  </a:lnTo>
                  <a:cubicBezTo>
                    <a:pt x="109776" y="167735"/>
                    <a:pt x="109776" y="156401"/>
                    <a:pt x="102727" y="149352"/>
                  </a:cubicBezTo>
                  <a:cubicBezTo>
                    <a:pt x="95678" y="142304"/>
                    <a:pt x="84344" y="142304"/>
                    <a:pt x="77295" y="149352"/>
                  </a:cubicBezTo>
                  <a:lnTo>
                    <a:pt x="71961" y="154496"/>
                  </a:lnTo>
                  <a:lnTo>
                    <a:pt x="71961" y="125921"/>
                  </a:lnTo>
                  <a:cubicBezTo>
                    <a:pt x="71961" y="76391"/>
                    <a:pt x="112347" y="36005"/>
                    <a:pt x="161973" y="36005"/>
                  </a:cubicBezTo>
                  <a:lnTo>
                    <a:pt x="161973" y="36005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2" name="Google Shape;172;p29"/>
          <p:cNvSpPr txBox="1"/>
          <p:nvPr/>
        </p:nvSpPr>
        <p:spPr>
          <a:xfrm>
            <a:off x="7901100" y="6200400"/>
            <a:ext cx="4290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rPr>
              <a:t>-Cyber Otaku</a:t>
            </a:r>
            <a:endParaRPr sz="100">
              <a:solidFill>
                <a:schemeClr val="dk1"/>
              </a:solidFill>
            </a:endParaRPr>
          </a:p>
        </p:txBody>
      </p:sp>
      <p:pic>
        <p:nvPicPr>
          <p:cNvPr id="173" name="Google Shape;1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2588" y="0"/>
            <a:ext cx="2866826" cy="151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3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7F7F7F"/>
      </a:accent1>
      <a:accent2>
        <a:srgbClr val="4463FE"/>
      </a:accent2>
      <a:accent3>
        <a:srgbClr val="262626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352</Words>
  <Application>Microsoft Office PowerPoint</Application>
  <PresentationFormat>Widescreen</PresentationFormat>
  <Paragraphs>33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Rubik</vt:lpstr>
      <vt:lpstr>Calibri</vt:lpstr>
      <vt:lpstr>Roboto</vt:lpstr>
      <vt:lpstr>Rubik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Parth</cp:lastModifiedBy>
  <cp:revision>2</cp:revision>
  <dcterms:modified xsi:type="dcterms:W3CDTF">2021-06-26T05:41:29Z</dcterms:modified>
</cp:coreProperties>
</file>