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it khule" userId="c8c9fa98b9401f3c" providerId="LiveId" clId="{41A690D5-DF0B-408D-A6A6-0BE77A604EA2}"/>
    <pc:docChg chg="undo custSel modSld">
      <pc:chgData name="Mohit khule" userId="c8c9fa98b9401f3c" providerId="LiveId" clId="{41A690D5-DF0B-408D-A6A6-0BE77A604EA2}" dt="2024-11-19T16:44:36.043" v="1" actId="1076"/>
      <pc:docMkLst>
        <pc:docMk/>
      </pc:docMkLst>
      <pc:sldChg chg="modSp mod">
        <pc:chgData name="Mohit khule" userId="c8c9fa98b9401f3c" providerId="LiveId" clId="{41A690D5-DF0B-408D-A6A6-0BE77A604EA2}" dt="2024-11-19T16:44:36.043" v="1" actId="1076"/>
        <pc:sldMkLst>
          <pc:docMk/>
          <pc:sldMk cId="279737257" sldId="259"/>
        </pc:sldMkLst>
        <pc:picChg chg="mod">
          <ac:chgData name="Mohit khule" userId="c8c9fa98b9401f3c" providerId="LiveId" clId="{41A690D5-DF0B-408D-A6A6-0BE77A604EA2}" dt="2024-11-19T16:44:36.043" v="1" actId="1076"/>
          <ac:picMkLst>
            <pc:docMk/>
            <pc:sldMk cId="279737257" sldId="259"/>
            <ac:picMk id="31" creationId="{8C1E25D8-5BD2-8ED8-45E4-D88A8C471BC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3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8.png"/><Relationship Id="rId10" Type="http://schemas.openxmlformats.org/officeDocument/2006/relationships/image" Target="../media/image28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23351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875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revision>1</cp:revision>
  <dcterms:created xsi:type="dcterms:W3CDTF">2024-10-05T18:58:27Z</dcterms:created>
  <dcterms:modified xsi:type="dcterms:W3CDTF">2024-11-19T17:16:15Z</dcterms:modified>
</cp:coreProperties>
</file>