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>
        <p:scale>
          <a:sx n="88" d="100"/>
          <a:sy n="88" d="100"/>
        </p:scale>
        <p:origin x="9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F9C2-7AD7-5343-AFAB-14AEC24DC08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46846"/>
              </p:ext>
            </p:extLst>
          </p:nvPr>
        </p:nvGraphicFramePr>
        <p:xfrm>
          <a:off x="7597377" y="3932691"/>
          <a:ext cx="4594623" cy="213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66"/>
                <a:gridCol w="1308291"/>
                <a:gridCol w="1999966"/>
              </a:tblGrid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Definition</a:t>
                      </a:r>
                      <a:endParaRPr lang="en-US" sz="1400" dirty="0"/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working days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{Nurses}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{Days, 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working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slots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{Nurses, 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employees each day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{Nurses, Days}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working slots / day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{Days,</a:t>
                      </a:r>
                      <a:r>
                        <a:rPr lang="en-US" sz="1400" baseline="0" dirty="0" smtClean="0"/>
                        <a:t> 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employees /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slot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509745" y="2026113"/>
                <a:ext cx="4000627" cy="982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𝑀𝑎𝑥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𝑀𝑖𝑛</m:t>
                      </m:r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745" y="2026113"/>
                <a:ext cx="4000627" cy="9823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9247" y="1192874"/>
            <a:ext cx="109996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Aim</a:t>
            </a:r>
            <a:r>
              <a:rPr lang="en-US" sz="2000" dirty="0" smtClean="0"/>
              <a:t>: Given a working schedule for employees, learn the constraints underlying the schedule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0" y="3621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Constraint Learner Using Tensors</a:t>
            </a:r>
            <a:endParaRPr lang="en-US" sz="280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115061"/>
              </p:ext>
            </p:extLst>
          </p:nvPr>
        </p:nvGraphicFramePr>
        <p:xfrm>
          <a:off x="145293" y="2707361"/>
          <a:ext cx="312687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87"/>
                <a:gridCol w="385965"/>
                <a:gridCol w="385965"/>
                <a:gridCol w="385965"/>
                <a:gridCol w="385965"/>
                <a:gridCol w="385965"/>
                <a:gridCol w="385965"/>
              </a:tblGrid>
              <a:tr h="297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  <a:endParaRPr 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9138" y="4401563"/>
            <a:ext cx="17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Convert to a 3d tensor</a:t>
            </a:r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193755" y="4850906"/>
                <a:ext cx="82862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755" y="4850906"/>
                <a:ext cx="828625" cy="385555"/>
              </a:xfrm>
              <a:prstGeom prst="rect">
                <a:avLst/>
              </a:prstGeom>
              <a:blipFill rotWithShape="0">
                <a:blip r:embed="rId3"/>
                <a:stretch>
                  <a:fillRect l="-8088" r="-220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3404552" y="2284552"/>
            <a:ext cx="2934073" cy="950065"/>
            <a:chOff x="164682" y="2105035"/>
            <a:chExt cx="2934073" cy="9500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682" y="2105035"/>
                  <a:ext cx="29340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𝐷𝑖𝑚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𝑁𝑢𝑟𝑠𝑒𝑠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𝐷𝑎𝑦𝑠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𝑆𝑙𝑜𝑡𝑠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2" y="2105035"/>
                  <a:ext cx="293407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45" t="-2222" r="-228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64682" y="2778101"/>
                  <a:ext cx="14803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𝑁𝑢𝑟𝑠𝑒𝑠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2" y="2778101"/>
                  <a:ext cx="148034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92" t="-2174" r="-53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52390" y="2778101"/>
                  <a:ext cx="134636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𝐷𝑎𝑦𝑠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390" y="2778101"/>
                  <a:ext cx="134636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>
              <a:stCxn id="17" idx="2"/>
              <a:endCxn id="18" idx="0"/>
            </p:cNvCxnSpPr>
            <p:nvPr/>
          </p:nvCxnSpPr>
          <p:spPr>
            <a:xfrm flipH="1">
              <a:off x="904853" y="2382034"/>
              <a:ext cx="726866" cy="39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7" idx="2"/>
              <a:endCxn id="19" idx="0"/>
            </p:cNvCxnSpPr>
            <p:nvPr/>
          </p:nvCxnSpPr>
          <p:spPr>
            <a:xfrm>
              <a:off x="1631719" y="2382034"/>
              <a:ext cx="793854" cy="39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Down Arrow 164"/>
          <p:cNvSpPr/>
          <p:nvPr/>
        </p:nvSpPr>
        <p:spPr>
          <a:xfrm>
            <a:off x="9306625" y="3235340"/>
            <a:ext cx="406868" cy="403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4369138" y="3544158"/>
            <a:ext cx="150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Extract Dimensions</a:t>
            </a:r>
            <a:endParaRPr lang="en-US" sz="1600" dirty="0"/>
          </a:p>
        </p:txBody>
      </p:sp>
      <p:sp>
        <p:nvSpPr>
          <p:cNvPr id="172" name="Bent-Up Arrow 171"/>
          <p:cNvSpPr/>
          <p:nvPr/>
        </p:nvSpPr>
        <p:spPr>
          <a:xfrm>
            <a:off x="3337527" y="3647368"/>
            <a:ext cx="1250577" cy="3246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Bent-Up Arrow 172"/>
          <p:cNvSpPr/>
          <p:nvPr/>
        </p:nvSpPr>
        <p:spPr>
          <a:xfrm flipV="1">
            <a:off x="3337527" y="4454661"/>
            <a:ext cx="1250577" cy="3526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Brace 174"/>
          <p:cNvSpPr/>
          <p:nvPr/>
        </p:nvSpPr>
        <p:spPr>
          <a:xfrm>
            <a:off x="6338624" y="2177143"/>
            <a:ext cx="629393" cy="3410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170</Words>
  <Application>Microsoft Macintosh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Kumar XXX</dc:creator>
  <cp:lastModifiedBy>Mohit Kumar XXX</cp:lastModifiedBy>
  <cp:revision>11</cp:revision>
  <dcterms:created xsi:type="dcterms:W3CDTF">2018-03-05T17:01:42Z</dcterms:created>
  <dcterms:modified xsi:type="dcterms:W3CDTF">2018-03-05T22:14:24Z</dcterms:modified>
</cp:coreProperties>
</file>