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>
        <p:scale>
          <a:sx n="88" d="100"/>
          <a:sy n="88" d="100"/>
        </p:scale>
        <p:origin x="9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EFFF-7729-A744-A91F-6B00CFB1ADC1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AF0AE-ACFE-F246-914A-D9A72226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639F-EE81-C549-87E3-C26BC0F51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F9C2-7AD7-5343-AFAB-14AEC24DC08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B6F6-2D06-D146-A8EE-88FB76F9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263"/>
              </p:ext>
            </p:extLst>
          </p:nvPr>
        </p:nvGraphicFramePr>
        <p:xfrm>
          <a:off x="7379667" y="3932691"/>
          <a:ext cx="4594623" cy="213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66"/>
                <a:gridCol w="1308291"/>
                <a:gridCol w="1999966"/>
              </a:tblGrid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Definition</a:t>
                      </a:r>
                      <a:endParaRPr lang="en-US" sz="1400" dirty="0"/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{Nurses}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{Days}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working days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{Nurses}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{Days, Slots}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working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slots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{Days}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{Nurses, Slots}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employees each day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{Nurses, Days}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{Slots}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working slots / day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{Days,</a:t>
                      </a:r>
                      <a:r>
                        <a:rPr lang="en-US" sz="1400" baseline="0" dirty="0" smtClean="0"/>
                        <a:t> Slots}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{Nurses}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 of employees /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slot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09745" y="2026113"/>
                <a:ext cx="4000627" cy="982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𝑀𝑎𝑥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𝑀𝑖𝑛</m:t>
                      </m:r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745" y="2026113"/>
                <a:ext cx="4000627" cy="9823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9247" y="1192874"/>
            <a:ext cx="109996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Aim</a:t>
            </a:r>
            <a:r>
              <a:rPr lang="en-US" sz="2000" dirty="0" smtClean="0"/>
              <a:t>: Given a working schedule for employees, learn the constraints underlying the schedule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0" y="3621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Constraint Learner Using Tensors</a:t>
            </a:r>
            <a:endParaRPr lang="en-US" sz="280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76862"/>
              </p:ext>
            </p:extLst>
          </p:nvPr>
        </p:nvGraphicFramePr>
        <p:xfrm>
          <a:off x="435573" y="2707361"/>
          <a:ext cx="312687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87"/>
                <a:gridCol w="385965"/>
                <a:gridCol w="385965"/>
                <a:gridCol w="385965"/>
                <a:gridCol w="385965"/>
                <a:gridCol w="385965"/>
                <a:gridCol w="385965"/>
              </a:tblGrid>
              <a:tr h="2973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Sophie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Hanna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Ruben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Sam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59418" y="4401563"/>
            <a:ext cx="173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Convert to a 3d tensor</a:t>
            </a:r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84035" y="4850906"/>
                <a:ext cx="82862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35" y="4850906"/>
                <a:ext cx="828625" cy="385555"/>
              </a:xfrm>
              <a:prstGeom prst="rect">
                <a:avLst/>
              </a:prstGeom>
              <a:blipFill rotWithShape="0">
                <a:blip r:embed="rId3"/>
                <a:stretch>
                  <a:fillRect l="-8148" r="-29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3694832" y="2284552"/>
            <a:ext cx="2934073" cy="950065"/>
            <a:chOff x="164682" y="2105035"/>
            <a:chExt cx="2934073" cy="950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682" y="2105035"/>
                  <a:ext cx="29340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𝐷𝑖𝑚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𝑁𝑢𝑟𝑠𝑒𝑠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𝐷𝑎𝑦𝑠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𝑆𝑙𝑜𝑡𝑠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2" y="2105035"/>
                  <a:ext cx="293407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45" t="-2222" r="-228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64682" y="2778101"/>
                  <a:ext cx="14803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𝑁𝑢𝑟𝑠𝑒𝑠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2" y="2778101"/>
                  <a:ext cx="148034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92" t="-2174" r="-53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52390" y="2778101"/>
                  <a:ext cx="134636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𝐷𝑎𝑦𝑠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390" y="2778101"/>
                  <a:ext cx="134636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>
              <a:stCxn id="17" idx="2"/>
              <a:endCxn id="18" idx="0"/>
            </p:cNvCxnSpPr>
            <p:nvPr/>
          </p:nvCxnSpPr>
          <p:spPr>
            <a:xfrm flipH="1">
              <a:off x="904853" y="2382034"/>
              <a:ext cx="726866" cy="39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7" idx="2"/>
              <a:endCxn id="19" idx="0"/>
            </p:cNvCxnSpPr>
            <p:nvPr/>
          </p:nvCxnSpPr>
          <p:spPr>
            <a:xfrm>
              <a:off x="1631719" y="2382034"/>
              <a:ext cx="793854" cy="39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Down Arrow 164"/>
          <p:cNvSpPr/>
          <p:nvPr/>
        </p:nvSpPr>
        <p:spPr>
          <a:xfrm>
            <a:off x="9306625" y="3235340"/>
            <a:ext cx="406868" cy="403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4659418" y="3544158"/>
            <a:ext cx="150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Extract Dimensions</a:t>
            </a:r>
            <a:endParaRPr lang="en-US" sz="1600" dirty="0"/>
          </a:p>
        </p:txBody>
      </p:sp>
      <p:sp>
        <p:nvSpPr>
          <p:cNvPr id="172" name="Bent-Up Arrow 171"/>
          <p:cNvSpPr/>
          <p:nvPr/>
        </p:nvSpPr>
        <p:spPr>
          <a:xfrm>
            <a:off x="3627807" y="3647368"/>
            <a:ext cx="1250577" cy="3246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Bent-Up Arrow 172"/>
          <p:cNvSpPr/>
          <p:nvPr/>
        </p:nvSpPr>
        <p:spPr>
          <a:xfrm flipV="1">
            <a:off x="3627807" y="4454661"/>
            <a:ext cx="1250577" cy="3526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Brace 174"/>
          <p:cNvSpPr/>
          <p:nvPr/>
        </p:nvSpPr>
        <p:spPr>
          <a:xfrm>
            <a:off x="6628904" y="2177143"/>
            <a:ext cx="629393" cy="3410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01207" y="3590365"/>
            <a:ext cx="3007490" cy="18960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824357" y="2532427"/>
            <a:ext cx="335331" cy="260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75369" y="2450193"/>
                <a:ext cx="1231207" cy="436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1,0,0 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0,0,1 </m:t>
                              </m:r>
                            </m:e>
                          </m:eqArr>
                        </m:e>
                      </m:d>
                      <m:r>
                        <a:rPr lang="mr-I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69" y="2450193"/>
                <a:ext cx="1231207" cy="436658"/>
              </a:xfrm>
              <a:prstGeom prst="rect">
                <a:avLst/>
              </a:prstGeom>
              <a:blipFill rotWithShape="0">
                <a:blip r:embed="rId3"/>
                <a:stretch>
                  <a:fillRect t="-84722" b="-10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Content Placeholder 4"/>
          <p:cNvGraphicFramePr>
            <a:graphicFrameLocks/>
          </p:cNvGraphicFramePr>
          <p:nvPr>
            <p:extLst/>
          </p:nvPr>
        </p:nvGraphicFramePr>
        <p:xfrm>
          <a:off x="6208480" y="1945831"/>
          <a:ext cx="2153475" cy="1741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85"/>
                <a:gridCol w="422130"/>
                <a:gridCol w="422130"/>
                <a:gridCol w="422130"/>
              </a:tblGrid>
              <a:tr h="329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17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7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7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Down Arrow 37"/>
          <p:cNvSpPr/>
          <p:nvPr/>
        </p:nvSpPr>
        <p:spPr>
          <a:xfrm>
            <a:off x="7759105" y="3811330"/>
            <a:ext cx="412168" cy="307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39" name="Content Placeholder 4"/>
          <p:cNvGraphicFramePr>
            <a:graphicFrameLocks/>
          </p:cNvGraphicFramePr>
          <p:nvPr>
            <p:extLst/>
          </p:nvPr>
        </p:nvGraphicFramePr>
        <p:xfrm>
          <a:off x="6208480" y="4190908"/>
          <a:ext cx="2153475" cy="138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85"/>
                <a:gridCol w="422130"/>
                <a:gridCol w="422130"/>
                <a:gridCol w="422130"/>
              </a:tblGrid>
              <a:tr h="3400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3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11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1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Nurse3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8285425" y="1940640"/>
          <a:ext cx="1266390" cy="17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30"/>
                <a:gridCol w="422130"/>
                <a:gridCol w="422130"/>
              </a:tblGrid>
              <a:tr h="35495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0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8307916" y="4169698"/>
          <a:ext cx="1266390" cy="141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30"/>
                <a:gridCol w="422130"/>
                <a:gridCol w="422130"/>
              </a:tblGrid>
              <a:tr h="38109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1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19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888896" y="1945830"/>
          <a:ext cx="1821611" cy="134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91"/>
                <a:gridCol w="1046220"/>
              </a:tblGrid>
              <a:tr h="3361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Nurses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 Level</a:t>
                      </a:r>
                      <a:endParaRPr lang="en-US" sz="1600" dirty="0"/>
                    </a:p>
                  </a:txBody>
                  <a:tcPr/>
                </a:tc>
              </a:tr>
              <a:tr h="3361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Nurse1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</a:tr>
              <a:tr h="3361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Nurse2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</a:tr>
              <a:tr h="3361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Nurse3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01207" y="4393049"/>
                <a:ext cx="3007490" cy="91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charset="0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207" y="4393049"/>
                <a:ext cx="3007490" cy="9139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3509" y="3895456"/>
                <a:ext cx="286104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×2×3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3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×2×3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09" y="3895456"/>
                <a:ext cx="286104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1915" t="-141071" r="-638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08480" y="4181302"/>
                <a:ext cx="905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×2×3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80" y="4181302"/>
                <a:ext cx="90524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29673" y="1940640"/>
                <a:ext cx="708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673" y="1940640"/>
                <a:ext cx="7087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12447" y="1932383"/>
                <a:ext cx="923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×2×3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447" y="1932383"/>
                <a:ext cx="92307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99247" y="1192874"/>
            <a:ext cx="109996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Filtering Data: Multiple 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4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300</Words>
  <Application>Microsoft Macintosh PowerPoint</Application>
  <PresentationFormat>Widescreen</PresentationFormat>
  <Paragraphs>133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Kumar XXX</dc:creator>
  <cp:lastModifiedBy>Mohit Kumar XXX</cp:lastModifiedBy>
  <cp:revision>13</cp:revision>
  <dcterms:created xsi:type="dcterms:W3CDTF">2018-03-05T17:01:42Z</dcterms:created>
  <dcterms:modified xsi:type="dcterms:W3CDTF">2018-06-19T08:37:57Z</dcterms:modified>
</cp:coreProperties>
</file>