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>
        <p:scale>
          <a:sx n="88" d="100"/>
          <a:sy n="88" d="100"/>
        </p:scale>
        <p:origin x="9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EFFF-7729-A744-A91F-6B00CFB1ADC1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AF0AE-ACFE-F246-914A-D9A72226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03095"/>
              </p:ext>
            </p:extLst>
          </p:nvPr>
        </p:nvGraphicFramePr>
        <p:xfrm>
          <a:off x="7142583" y="3352131"/>
          <a:ext cx="4831707" cy="280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88"/>
                <a:gridCol w="1378858"/>
                <a:gridCol w="2191661"/>
              </a:tblGrid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working days/Nurse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{Days,</a:t>
                      </a:r>
                      <a:r>
                        <a:rPr lang="en-US" sz="1600" baseline="0" dirty="0" smtClean="0"/>
                        <a:t> Shifts}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working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shifts/Nurse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employees / 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{Days, Shifts}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nurses pre shift per day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{Slots}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{Nurses,</a:t>
                      </a:r>
                      <a:r>
                        <a:rPr lang="en-US" sz="1600" baseline="0" dirty="0" smtClean="0"/>
                        <a:t> Days}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working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per day /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9247" y="1468646"/>
            <a:ext cx="109996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Aim</a:t>
            </a:r>
            <a:r>
              <a:rPr lang="en-US" sz="2000" dirty="0" smtClean="0"/>
              <a:t>: Given a working schedule for employees, learn the constraints underlying the schedule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0" y="36218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Constraint Learner Using </a:t>
            </a:r>
            <a:r>
              <a:rPr lang="en-US" sz="2800" dirty="0" smtClean="0"/>
              <a:t>Tensors</a:t>
            </a:r>
          </a:p>
          <a:p>
            <a:pPr algn="ctr"/>
            <a:r>
              <a:rPr lang="en-US" sz="1600" dirty="0" smtClean="0"/>
              <a:t>Mohit Kumar, Stefano </a:t>
            </a:r>
            <a:r>
              <a:rPr lang="en-US" sz="1600" dirty="0" err="1" smtClean="0"/>
              <a:t>Teso</a:t>
            </a:r>
            <a:r>
              <a:rPr lang="en-US" sz="1600" dirty="0" smtClean="0"/>
              <a:t>, Luc De </a:t>
            </a:r>
            <a:r>
              <a:rPr lang="en-US" sz="1600" dirty="0" err="1" smtClean="0"/>
              <a:t>Raedt</a:t>
            </a:r>
            <a:endParaRPr lang="en-US" sz="2800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76862"/>
              </p:ext>
            </p:extLst>
          </p:nvPr>
        </p:nvGraphicFramePr>
        <p:xfrm>
          <a:off x="435573" y="2707361"/>
          <a:ext cx="312687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87"/>
                <a:gridCol w="385965"/>
                <a:gridCol w="385965"/>
                <a:gridCol w="385965"/>
                <a:gridCol w="385965"/>
                <a:gridCol w="385965"/>
                <a:gridCol w="385965"/>
              </a:tblGrid>
              <a:tr h="297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59418" y="4401563"/>
            <a:ext cx="17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Convert to a 3d tensor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4035" y="4850906"/>
                <a:ext cx="82862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35" y="4850906"/>
                <a:ext cx="828625" cy="385555"/>
              </a:xfrm>
              <a:prstGeom prst="rect">
                <a:avLst/>
              </a:prstGeom>
              <a:blipFill rotWithShape="0">
                <a:blip r:embed="rId2"/>
                <a:stretch>
                  <a:fillRect l="-8148" r="-29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3694832" y="2284552"/>
            <a:ext cx="2934073" cy="950065"/>
            <a:chOff x="164682" y="2105035"/>
            <a:chExt cx="2934073" cy="95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682" y="2105035"/>
                  <a:ext cx="29340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𝐷𝑖𝑚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𝑁𝑢𝑟𝑠𝑒𝑠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𝐷𝑎𝑦𝑠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𝑆𝑙𝑜𝑡𝑠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2" y="2105035"/>
                  <a:ext cx="293407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45" t="-2222" r="-228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64682" y="2778101"/>
                  <a:ext cx="14803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𝑁𝑢𝑟𝑠𝑒𝑠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2" y="2778101"/>
                  <a:ext cx="148034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92" t="-2174" r="-53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52390" y="2778101"/>
                  <a:ext cx="134636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𝐷𝑎𝑦𝑠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390" y="2778101"/>
                  <a:ext cx="134636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>
              <a:stCxn id="17" idx="2"/>
              <a:endCxn id="18" idx="0"/>
            </p:cNvCxnSpPr>
            <p:nvPr/>
          </p:nvCxnSpPr>
          <p:spPr>
            <a:xfrm flipH="1">
              <a:off x="904853" y="2382034"/>
              <a:ext cx="726866" cy="3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7" idx="2"/>
              <a:endCxn id="19" idx="0"/>
            </p:cNvCxnSpPr>
            <p:nvPr/>
          </p:nvCxnSpPr>
          <p:spPr>
            <a:xfrm>
              <a:off x="1631719" y="2382034"/>
              <a:ext cx="793854" cy="3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Down Arrow 164"/>
          <p:cNvSpPr/>
          <p:nvPr/>
        </p:nvSpPr>
        <p:spPr>
          <a:xfrm>
            <a:off x="9306625" y="2770892"/>
            <a:ext cx="406868" cy="403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659418" y="3544158"/>
            <a:ext cx="150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Extract Dimensions</a:t>
            </a:r>
            <a:endParaRPr lang="en-US" sz="1600" dirty="0"/>
          </a:p>
        </p:txBody>
      </p:sp>
      <p:sp>
        <p:nvSpPr>
          <p:cNvPr id="172" name="Bent-Up Arrow 171"/>
          <p:cNvSpPr/>
          <p:nvPr/>
        </p:nvSpPr>
        <p:spPr>
          <a:xfrm>
            <a:off x="3627807" y="3647368"/>
            <a:ext cx="1250577" cy="3246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Bent-Up Arrow 172"/>
          <p:cNvSpPr/>
          <p:nvPr/>
        </p:nvSpPr>
        <p:spPr>
          <a:xfrm flipV="1">
            <a:off x="3627807" y="4454661"/>
            <a:ext cx="1250577" cy="3526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Brace 174"/>
          <p:cNvSpPr/>
          <p:nvPr/>
        </p:nvSpPr>
        <p:spPr>
          <a:xfrm>
            <a:off x="6367652" y="2177143"/>
            <a:ext cx="629393" cy="3410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42583" y="2369568"/>
                <a:ext cx="4831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83" y="2369568"/>
                <a:ext cx="4831707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r="-6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184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Kumar XXX</dc:creator>
  <cp:lastModifiedBy>Mohit Kumar XXX</cp:lastModifiedBy>
  <cp:revision>17</cp:revision>
  <dcterms:created xsi:type="dcterms:W3CDTF">2018-03-05T17:01:42Z</dcterms:created>
  <dcterms:modified xsi:type="dcterms:W3CDTF">2018-06-19T10:22:36Z</dcterms:modified>
</cp:coreProperties>
</file>