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1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34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94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6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62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46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6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0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3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7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1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590B2F-438E-4B51-A4C0-03F9611055D8}" type="datetimeFigureOut">
              <a:rPr lang="en-IN" smtClean="0"/>
              <a:t>29-07-2024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8869-11E8-49AD-816A-9BD6A5CF40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198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FAF-DF75-0257-63CF-D421032C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CREDIT CARD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2FE83-BB67-BF55-68B9-6D4F0FC1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88422"/>
            <a:ext cx="8825658" cy="8938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 WEEKLY STATUS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27213-D52D-531F-5A3D-80948125C620}"/>
              </a:ext>
            </a:extLst>
          </p:cNvPr>
          <p:cNvSpPr txBox="1"/>
          <p:nvPr/>
        </p:nvSpPr>
        <p:spPr>
          <a:xfrm>
            <a:off x="10315254" y="6410850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MOHIT SHARMA</a:t>
            </a:r>
          </a:p>
        </p:txBody>
      </p:sp>
    </p:spTree>
    <p:extLst>
      <p:ext uri="{BB962C8B-B14F-4D97-AF65-F5344CB8AC3E}">
        <p14:creationId xmlns:p14="http://schemas.microsoft.com/office/powerpoint/2010/main" val="150857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1D7-27A9-B2A9-65FF-0756CB9E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60C2-1E75-49A8-17E8-FC6D086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6606"/>
            <a:ext cx="8946541" cy="4501793"/>
          </a:xfrm>
        </p:spPr>
        <p:txBody>
          <a:bodyPr>
            <a:normAutofit/>
          </a:bodyPr>
          <a:lstStyle/>
          <a:p>
            <a:r>
              <a:rPr lang="en-US" sz="36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E240B-7B8C-5FB6-B110-566B39D80C70}"/>
              </a:ext>
            </a:extLst>
          </p:cNvPr>
          <p:cNvSpPr txBox="1"/>
          <p:nvPr/>
        </p:nvSpPr>
        <p:spPr>
          <a:xfrm>
            <a:off x="10199669" y="641134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MOHIT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SHARMA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1D7-27A9-B2A9-65FF-0756CB9E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IMPORT DATA TO SQL DATABASE</a:t>
            </a: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60C2-1E75-49A8-17E8-FC6D086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6606"/>
            <a:ext cx="8946541" cy="4501793"/>
          </a:xfrm>
        </p:spPr>
        <p:txBody>
          <a:bodyPr>
            <a:normAutofit/>
          </a:bodyPr>
          <a:lstStyle/>
          <a:p>
            <a:r>
              <a:rPr lang="en-IN" sz="4000" dirty="0"/>
              <a:t>1. Prepare csv file</a:t>
            </a:r>
          </a:p>
          <a:p>
            <a:pPr marL="0" indent="0">
              <a:buNone/>
            </a:pPr>
            <a:r>
              <a:rPr lang="en-IN" sz="4000" dirty="0"/>
              <a:t> </a:t>
            </a:r>
          </a:p>
          <a:p>
            <a:r>
              <a:rPr lang="en-IN" sz="4000" dirty="0"/>
              <a:t>2. Create tables in SQL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 3. import csv file into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E240B-7B8C-5FB6-B110-566B39D80C70}"/>
              </a:ext>
            </a:extLst>
          </p:cNvPr>
          <p:cNvSpPr txBox="1"/>
          <p:nvPr/>
        </p:nvSpPr>
        <p:spPr>
          <a:xfrm>
            <a:off x="10199669" y="641134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MOHIT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SHARMA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F59A1-A15D-7D5A-34C3-E47EEA826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/>
          <a:stretch/>
        </p:blipFill>
        <p:spPr>
          <a:xfrm>
            <a:off x="7356297" y="1746607"/>
            <a:ext cx="4839612" cy="29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1D7-27A9-B2A9-65FF-0756CB9E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55" y="159248"/>
            <a:ext cx="9807679" cy="878714"/>
          </a:xfrm>
        </p:spPr>
        <p:txBody>
          <a:bodyPr/>
          <a:lstStyle/>
          <a:p>
            <a:r>
              <a:rPr lang="en-IN" sz="4400" b="1" dirty="0"/>
              <a:t>DAX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60C2-1E75-49A8-17E8-FC6D086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1119884"/>
            <a:ext cx="11702265" cy="55788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1600" dirty="0"/>
              <a:t>AgeGroup =</a:t>
            </a:r>
          </a:p>
          <a:p>
            <a:pPr marL="0" indent="0" algn="just">
              <a:buNone/>
            </a:pPr>
            <a:r>
              <a:rPr lang="en-IN" sz="1600" dirty="0"/>
              <a:t> SWITCH( </a:t>
            </a:r>
          </a:p>
          <a:p>
            <a:pPr marL="0" indent="0" algn="just">
              <a:buNone/>
            </a:pPr>
            <a:r>
              <a:rPr lang="en-IN" sz="1600" dirty="0"/>
              <a:t>TRUE(),</a:t>
            </a:r>
          </a:p>
          <a:p>
            <a:pPr marL="0" indent="0" algn="just">
              <a:buNone/>
            </a:pPr>
            <a:r>
              <a:rPr lang="en-IN" sz="1600" dirty="0"/>
              <a:t> 'public cust_detail'[customer_age] &lt; 30, "20-30",</a:t>
            </a:r>
          </a:p>
          <a:p>
            <a:pPr marL="0" indent="0" algn="just">
              <a:buNone/>
            </a:pPr>
            <a:r>
              <a:rPr lang="en-IN" sz="1600" dirty="0"/>
              <a:t> 'public cust_detail'[customer_age] &gt;= 30 &amp;&amp; 'public cust_detail'[customer_age] &lt; 40, "30-40", </a:t>
            </a:r>
          </a:p>
          <a:p>
            <a:pPr marL="0" indent="0" algn="just">
              <a:buNone/>
            </a:pPr>
            <a:r>
              <a:rPr lang="en-IN" sz="1600" dirty="0"/>
              <a:t>'public cust_detail'[customer_age] &gt;= 40 &amp;&amp; 'public cust_detail'[customer_age] &lt; 50, "40-50",</a:t>
            </a:r>
          </a:p>
          <a:p>
            <a:pPr marL="0" indent="0" algn="just">
              <a:buNone/>
            </a:pPr>
            <a:r>
              <a:rPr lang="en-IN" sz="1600" dirty="0"/>
              <a:t> 'public cust_detail'[customer_age] &gt;= 50 &amp;&amp; 'public cust_detail'[customer_age] &lt; 60, "50-60",</a:t>
            </a:r>
          </a:p>
          <a:p>
            <a:pPr marL="0" indent="0" algn="just">
              <a:buNone/>
            </a:pPr>
            <a:r>
              <a:rPr lang="en-IN" sz="1600" dirty="0"/>
              <a:t> 'public cust_detail'[customer_age] &gt;= 60, "60+",</a:t>
            </a:r>
          </a:p>
          <a:p>
            <a:pPr marL="0" indent="0" algn="just">
              <a:buNone/>
            </a:pPr>
            <a:r>
              <a:rPr lang="en-IN" sz="1600" dirty="0"/>
              <a:t> "unknown" </a:t>
            </a:r>
          </a:p>
          <a:p>
            <a:pPr marL="0" indent="0" algn="just">
              <a:buNone/>
            </a:pPr>
            <a:r>
              <a:rPr lang="en-IN" sz="1600" dirty="0"/>
              <a:t>)</a:t>
            </a:r>
          </a:p>
          <a:p>
            <a:pPr marL="0" indent="0" algn="just">
              <a:buNone/>
            </a:pPr>
            <a:r>
              <a:rPr lang="en-IN" sz="1600" dirty="0"/>
              <a:t> IncomeGroup = </a:t>
            </a:r>
          </a:p>
          <a:p>
            <a:pPr marL="0" indent="0" algn="just">
              <a:buNone/>
            </a:pPr>
            <a:r>
              <a:rPr lang="en-IN" sz="1600" dirty="0"/>
              <a:t>SWITCH( </a:t>
            </a:r>
          </a:p>
          <a:p>
            <a:pPr marL="0" indent="0" algn="just">
              <a:buNone/>
            </a:pPr>
            <a:r>
              <a:rPr lang="en-IN" sz="1600" dirty="0"/>
              <a:t>TRUE(),</a:t>
            </a:r>
          </a:p>
          <a:p>
            <a:pPr marL="0" indent="0" algn="just">
              <a:buNone/>
            </a:pPr>
            <a:r>
              <a:rPr lang="en-IN" sz="1600" dirty="0"/>
              <a:t> 'public cust_detail'[income] &lt; 35000, "Low", </a:t>
            </a:r>
          </a:p>
          <a:p>
            <a:pPr marL="0" indent="0" algn="just">
              <a:buNone/>
            </a:pPr>
            <a:r>
              <a:rPr lang="en-IN" sz="1600" dirty="0"/>
              <a:t>'public cust_detail'[income] &gt;= 35000 &amp;&amp; 'public cust_detail'[income] = 70000, "High",</a:t>
            </a:r>
          </a:p>
          <a:p>
            <a:pPr marL="0" indent="0" algn="just">
              <a:buNone/>
            </a:pPr>
            <a:r>
              <a:rPr lang="en-IN" sz="1600" dirty="0"/>
              <a:t> "unknown“</a:t>
            </a:r>
          </a:p>
          <a:p>
            <a:pPr marL="0" indent="0" algn="just">
              <a:buNone/>
            </a:pPr>
            <a:r>
              <a:rPr lang="en-IN" sz="1600" dirty="0"/>
              <a:t> )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E240B-7B8C-5FB6-B110-566B39D80C70}"/>
              </a:ext>
            </a:extLst>
          </p:cNvPr>
          <p:cNvSpPr txBox="1"/>
          <p:nvPr/>
        </p:nvSpPr>
        <p:spPr>
          <a:xfrm>
            <a:off x="10199669" y="641134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MOHIT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SHARMA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1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1D7-27A9-B2A9-65FF-0756CB9E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55" y="159248"/>
            <a:ext cx="9807679" cy="878714"/>
          </a:xfrm>
        </p:spPr>
        <p:txBody>
          <a:bodyPr/>
          <a:lstStyle/>
          <a:p>
            <a:r>
              <a:rPr lang="en-IN" sz="4400" b="1" dirty="0"/>
              <a:t>DAX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60C2-1E75-49A8-17E8-FC6D086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1119884"/>
            <a:ext cx="11702265" cy="5578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/>
              <a:t>week_num2 =</a:t>
            </a:r>
            <a:r>
              <a:rPr lang="en-IN" sz="1600" dirty="0"/>
              <a:t> WEEKNUM('public cc_detail'[week_start_date])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b="1" dirty="0"/>
              <a:t>Revenue = </a:t>
            </a:r>
            <a:r>
              <a:rPr lang="en-IN" sz="1600" dirty="0"/>
              <a:t>'public cc_detail'[annual_fees] + 'public cc_detail'[total_trans_amt] + 'public cc_detail'[interest_earned]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 </a:t>
            </a:r>
            <a:r>
              <a:rPr lang="en-IN" sz="1600" b="1" dirty="0"/>
              <a:t>Current_week_Reveneue = </a:t>
            </a:r>
            <a:r>
              <a:rPr lang="en-IN" sz="1600" dirty="0"/>
              <a:t>CALCULATE( SUM('public cc_detail'[Revenue]), FILTER( ALL('public cc_detail'), 'public cc_detail'[week_num2] = MAX('public cc_detail'[week_num2])))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 </a:t>
            </a:r>
            <a:r>
              <a:rPr lang="en-IN" sz="1600" b="1" dirty="0"/>
              <a:t>Previous_week_Reveneue = </a:t>
            </a:r>
            <a:r>
              <a:rPr lang="en-IN" sz="1600" dirty="0"/>
              <a:t>CALCULATE( SUM('public cc_detail'[Revenue]), FILTER( ALL('public cc_detail'), 'public cc_detail'[week_num2] = MAX('public cc_detail'[week_num2])-1))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E240B-7B8C-5FB6-B110-566B39D80C70}"/>
              </a:ext>
            </a:extLst>
          </p:cNvPr>
          <p:cNvSpPr txBox="1"/>
          <p:nvPr/>
        </p:nvSpPr>
        <p:spPr>
          <a:xfrm>
            <a:off x="10199669" y="641134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MOHIT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SHARMA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8320-8BF9-69E5-D707-A8833E54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842"/>
          </a:xfrm>
        </p:spPr>
        <p:txBody>
          <a:bodyPr/>
          <a:lstStyle/>
          <a:p>
            <a:r>
              <a:rPr lang="en-US" dirty="0"/>
              <a:t>Project Insights- Week 52 (31st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3A74-1D9A-C0CA-7223-BE2E65AA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5092"/>
            <a:ext cx="8946541" cy="4933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WoW change:</a:t>
            </a:r>
          </a:p>
          <a:p>
            <a:pPr marL="0" indent="0">
              <a:buNone/>
            </a:pPr>
            <a:r>
              <a:rPr lang="en-US" dirty="0"/>
              <a:t>• Revenue decreased by -12.8%, </a:t>
            </a:r>
          </a:p>
          <a:p>
            <a:pPr marL="0" indent="0">
              <a:buNone/>
            </a:pPr>
            <a:r>
              <a:rPr lang="en-US" dirty="0"/>
              <a:t>• Total Transaction Amt &amp; Count increased by xx% &amp; xx%</a:t>
            </a:r>
          </a:p>
          <a:p>
            <a:pPr marL="0" indent="0">
              <a:buNone/>
            </a:pPr>
            <a:r>
              <a:rPr lang="en-US" dirty="0"/>
              <a:t>• Customer count increased by xx% </a:t>
            </a:r>
          </a:p>
          <a:p>
            <a:pPr marL="0" indent="0">
              <a:buNone/>
            </a:pPr>
            <a:r>
              <a:rPr lang="en-US" b="1" dirty="0"/>
              <a:t>Overview YTD:</a:t>
            </a:r>
          </a:p>
          <a:p>
            <a:pPr marL="0" indent="0">
              <a:buNone/>
            </a:pPr>
            <a:r>
              <a:rPr lang="en-US" dirty="0"/>
              <a:t>• Overall revenue is 55M</a:t>
            </a:r>
          </a:p>
          <a:p>
            <a:pPr marL="0" indent="0">
              <a:buNone/>
            </a:pPr>
            <a:r>
              <a:rPr lang="en-US" dirty="0"/>
              <a:t>• Total interest is 7.8M</a:t>
            </a:r>
          </a:p>
          <a:p>
            <a:pPr marL="0" indent="0">
              <a:buNone/>
            </a:pPr>
            <a:r>
              <a:rPr lang="en-US" dirty="0"/>
              <a:t>• Total transaction amount is 44.5M</a:t>
            </a:r>
          </a:p>
          <a:p>
            <a:pPr marL="0" indent="0">
              <a:buNone/>
            </a:pPr>
            <a:r>
              <a:rPr lang="en-US" dirty="0"/>
              <a:t>• Male customers are contributing more in revenue 30M, female 25M</a:t>
            </a:r>
          </a:p>
          <a:p>
            <a:pPr marL="0" indent="0">
              <a:buNone/>
            </a:pPr>
            <a:r>
              <a:rPr lang="en-US" dirty="0"/>
              <a:t>• Blue &amp; Silver credit card are contributing to 93% of overall transactions</a:t>
            </a:r>
          </a:p>
          <a:p>
            <a:pPr marL="0" indent="0">
              <a:buNone/>
            </a:pPr>
            <a:r>
              <a:rPr lang="en-US" dirty="0"/>
              <a:t>• TX, NY &amp; CA is contributing to 68%</a:t>
            </a:r>
          </a:p>
          <a:p>
            <a:pPr marL="0" indent="0">
              <a:buNone/>
            </a:pPr>
            <a:r>
              <a:rPr lang="en-US" dirty="0"/>
              <a:t>• Overall Activation rate is 57.5%</a:t>
            </a:r>
          </a:p>
          <a:p>
            <a:pPr marL="0" indent="0">
              <a:buNone/>
            </a:pPr>
            <a:r>
              <a:rPr lang="en-US" dirty="0"/>
              <a:t>• Overall Delinquent rate is 6.07%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11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8320-8BF9-69E5-D707-A8833E54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917313"/>
            <a:ext cx="9404723" cy="3728864"/>
          </a:xfrm>
        </p:spPr>
        <p:txBody>
          <a:bodyPr/>
          <a:lstStyle/>
          <a:p>
            <a:pPr algn="ctr"/>
            <a:r>
              <a:rPr lang="en-IN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89486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514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CREDIT CARD  </vt:lpstr>
      <vt:lpstr>PROJECT OBJECTIVE</vt:lpstr>
      <vt:lpstr>IMPORT DATA TO SQL DATABASE</vt:lpstr>
      <vt:lpstr>DAX Queries </vt:lpstr>
      <vt:lpstr>DAX Queries </vt:lpstr>
      <vt:lpstr>Project Insights- Week 52 (31st Dec)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SHARMA</dc:creator>
  <cp:lastModifiedBy>MOHIT SHARMA</cp:lastModifiedBy>
  <cp:revision>1</cp:revision>
  <dcterms:created xsi:type="dcterms:W3CDTF">2024-07-29T05:36:53Z</dcterms:created>
  <dcterms:modified xsi:type="dcterms:W3CDTF">2024-07-29T07:16:26Z</dcterms:modified>
</cp:coreProperties>
</file>