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6FC8E-36E5-4CDB-A913-CCD5F70F50C6}" type="datetimeFigureOut">
              <a:rPr lang="en-US" smtClean="0"/>
              <a:t>05-Jan-17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DBB0-0ECA-47CC-B8F4-0F81CFE8E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9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DBB0-0ECA-47CC-B8F4-0F81CFE8ED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6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11CA-1403-4874-B53B-1ABA59C9902C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Burgundy, Le Creusot.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7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A153-949F-41D2-A267-641E34B727A6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Burgundy, Le Creusot.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9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738E-07E2-4F8B-9C35-E47FB1D9474B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Burgundy, Le Creusot.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749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D761-2B98-4048-BB98-70ECC594C361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Burgundy, Le Creusot.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72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1010-64D6-4FE4-A584-D4F6574906AC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Burgundy, Le Creusot.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045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22C7-E1DD-4C33-9614-58FD2F8DF85A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Burgundy, Le Creusot.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0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AA67-4F5B-481A-A117-DFFBFAE9F9C8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Burgundy, Le Creusot.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28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648A-7D65-42AA-AFB0-E60F46D211ED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Burgundy, Le Creusot.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9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3180-F0B3-45C7-9A69-8820A3F25EB5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Burgundy, Le Creusot.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8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8457-8A93-44B8-8CCD-CA4002E4C4C6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Burgundy, Le Creusot.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5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CE06-E68C-4C0C-98B1-1BF070EF0C0E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Burgundy, Le Creusot.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6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0EF3-FCB1-49A7-B440-D4017A4BE4D7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Burgundy, Le Creusot.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2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D7F8-62AF-4547-807C-05B2FAAE75E1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Burgundy, Le Creusot.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0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87B1-2BB1-4CD2-9727-85308DD5A3A5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Burgundy, Le Creusot.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7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B5D-86F2-4DC0-9B30-8D5A8B024DC6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Burgundy, Le Creusot.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9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E559-D455-4520-B8C1-C3A1876C8844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Burgundy, Le Creusot.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8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C5DDA-614D-4CFB-86F2-9A97D8E6CDB8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University of Burgundy, Le Creusot.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1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7247" y="2253803"/>
            <a:ext cx="8915399" cy="1119781"/>
          </a:xfrm>
        </p:spPr>
        <p:txBody>
          <a:bodyPr/>
          <a:lstStyle/>
          <a:p>
            <a:r>
              <a:rPr lang="en-US" dirty="0" smtClean="0"/>
              <a:t>Optimization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53" y="4669642"/>
            <a:ext cx="9448800" cy="399246"/>
          </a:xfrm>
        </p:spPr>
        <p:txBody>
          <a:bodyPr>
            <a:noAutofit/>
          </a:bodyPr>
          <a:lstStyle/>
          <a:p>
            <a:r>
              <a:rPr lang="en-US" sz="2800" dirty="0" smtClean="0"/>
              <a:t>Group Members : </a:t>
            </a:r>
            <a:r>
              <a:rPr lang="en-US" sz="2800" dirty="0" err="1" smtClean="0"/>
              <a:t>Mohit</a:t>
            </a:r>
            <a:r>
              <a:rPr lang="en-US" sz="2800" dirty="0" smtClean="0"/>
              <a:t> Kumar Ahuja, </a:t>
            </a:r>
            <a:r>
              <a:rPr lang="en-US" sz="2800" dirty="0" err="1" smtClean="0"/>
              <a:t>Anirudh</a:t>
            </a:r>
            <a:r>
              <a:rPr lang="en-US" sz="2800" dirty="0" smtClean="0"/>
              <a:t>, </a:t>
            </a:r>
            <a:r>
              <a:rPr lang="en-US" sz="2800" dirty="0" err="1" smtClean="0"/>
              <a:t>Darja</a:t>
            </a:r>
            <a:endParaRPr lang="en-US" sz="2800" dirty="0" smtClean="0"/>
          </a:p>
          <a:p>
            <a:endParaRPr lang="en-US" sz="2800" dirty="0" smtClean="0"/>
          </a:p>
          <a:p>
            <a:pPr algn="ctr"/>
            <a:r>
              <a:rPr lang="en-US" sz="2800" dirty="0"/>
              <a:t> </a:t>
            </a:r>
            <a:r>
              <a:rPr lang="en-US" sz="2800" dirty="0" smtClean="0"/>
              <a:t>5 January 2017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571" y="140988"/>
            <a:ext cx="1743075" cy="11049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49B3-4059-471C-B1B2-E252678DAFD6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85953" y="6182383"/>
            <a:ext cx="7619999" cy="365125"/>
          </a:xfrm>
        </p:spPr>
        <p:txBody>
          <a:bodyPr/>
          <a:lstStyle/>
          <a:p>
            <a:r>
              <a:rPr lang="en-US" dirty="0" smtClean="0"/>
              <a:t>University of Burgundy, Le </a:t>
            </a:r>
            <a:r>
              <a:rPr lang="en-US" dirty="0" err="1" smtClean="0"/>
              <a:t>Creusot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54543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Goal: to </a:t>
            </a:r>
            <a:r>
              <a:rPr lang="en-US" sz="2400" dirty="0" smtClean="0"/>
              <a:t>match 3 clouds </a:t>
            </a:r>
            <a:r>
              <a:rPr lang="en-US" sz="2400" dirty="0"/>
              <a:t>of points by </a:t>
            </a:r>
            <a:r>
              <a:rPr lang="en-US" sz="2400" dirty="0" smtClean="0"/>
              <a:t>aligning them together.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Approach Used:</a:t>
            </a:r>
          </a:p>
          <a:p>
            <a:pPr marL="0" indent="0"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Finding Minimum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Using ICP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571" y="140988"/>
            <a:ext cx="1743075" cy="11049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4A86-121B-4B17-9C9B-8C2BBE6646C8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85953" y="6182383"/>
            <a:ext cx="7619999" cy="365125"/>
          </a:xfrm>
        </p:spPr>
        <p:txBody>
          <a:bodyPr/>
          <a:lstStyle/>
          <a:p>
            <a:r>
              <a:rPr lang="en-US" dirty="0" smtClean="0"/>
              <a:t>University of Burgundy, Le </a:t>
            </a:r>
            <a:r>
              <a:rPr lang="en-US" dirty="0" err="1" smtClean="0"/>
              <a:t>Creusot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982" y="2838851"/>
            <a:ext cx="2861629" cy="37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13612"/>
            <a:ext cx="8610600" cy="1293028"/>
          </a:xfrm>
        </p:spPr>
        <p:txBody>
          <a:bodyPr/>
          <a:lstStyle/>
          <a:p>
            <a:pPr algn="ctr"/>
            <a:r>
              <a:rPr lang="en-US" b="1" dirty="0" smtClean="0"/>
              <a:t>Finding Minimum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091" y="1760112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Binary of Images.</a:t>
            </a:r>
            <a:endParaRPr lang="en-US" dirty="0" smtClean="0"/>
          </a:p>
          <a:p>
            <a:r>
              <a:rPr lang="en-US" dirty="0" smtClean="0"/>
              <a:t>Detect Boundary of object.</a:t>
            </a:r>
            <a:endParaRPr lang="en-US" dirty="0" smtClean="0"/>
          </a:p>
          <a:p>
            <a:r>
              <a:rPr lang="en-US" dirty="0" smtClean="0"/>
              <a:t>Vertices Reduction.</a:t>
            </a:r>
          </a:p>
          <a:p>
            <a:r>
              <a:rPr lang="en-US" dirty="0" smtClean="0"/>
              <a:t>Calculated Slope of all finalized sides of object outline.</a:t>
            </a:r>
          </a:p>
          <a:p>
            <a:r>
              <a:rPr lang="en-US" dirty="0" smtClean="0"/>
              <a:t>Compared all sides of Object A and Object </a:t>
            </a:r>
            <a:r>
              <a:rPr lang="en-US" dirty="0" smtClean="0"/>
              <a:t>C by calculating  Slope.</a:t>
            </a:r>
            <a:endParaRPr lang="en-US" dirty="0" smtClean="0"/>
          </a:p>
          <a:p>
            <a:r>
              <a:rPr lang="en-US" dirty="0" smtClean="0"/>
              <a:t>Find minimum from all the values in the matrix formed.</a:t>
            </a:r>
          </a:p>
          <a:p>
            <a:r>
              <a:rPr lang="en-US" dirty="0" smtClean="0"/>
              <a:t>The coordinated corresponding to minimum value are the matched planes. </a:t>
            </a:r>
          </a:p>
          <a:p>
            <a:r>
              <a:rPr lang="en-US" dirty="0" smtClean="0"/>
              <a:t>Transformation using Affine matrix.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882" y="1152907"/>
            <a:ext cx="2400836" cy="4668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450" y="0"/>
            <a:ext cx="1743075" cy="11049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989D-73D5-4170-9AF9-3B284E84FD0F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85953" y="6182383"/>
            <a:ext cx="7619999" cy="365125"/>
          </a:xfrm>
        </p:spPr>
        <p:txBody>
          <a:bodyPr/>
          <a:lstStyle/>
          <a:p>
            <a:r>
              <a:rPr lang="en-US" dirty="0" smtClean="0"/>
              <a:t>University of Burgundy, Le </a:t>
            </a:r>
            <a:r>
              <a:rPr lang="en-US" dirty="0" err="1" smtClean="0"/>
              <a:t>Creusot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9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9744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ICP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0473"/>
            <a:ext cx="10820400" cy="4024125"/>
          </a:xfrm>
        </p:spPr>
        <p:txBody>
          <a:bodyPr/>
          <a:lstStyle/>
          <a:p>
            <a:pPr lvl="0"/>
            <a:r>
              <a:rPr lang="en-US" dirty="0"/>
              <a:t>Point clouds were first </a:t>
            </a:r>
            <a:r>
              <a:rPr lang="en-US" dirty="0" err="1"/>
              <a:t>denoised</a:t>
            </a:r>
            <a:r>
              <a:rPr lang="en-US" dirty="0"/>
              <a:t> – </a:t>
            </a:r>
            <a:r>
              <a:rPr lang="en-US" dirty="0" err="1"/>
              <a:t>pcdenoise</a:t>
            </a:r>
            <a:r>
              <a:rPr lang="en-US" dirty="0"/>
              <a:t> function</a:t>
            </a:r>
          </a:p>
          <a:p>
            <a:pPr lvl="0"/>
            <a:r>
              <a:rPr lang="en-US" dirty="0"/>
              <a:t>Obtained a 2d cloud by selecting small range of values for z.</a:t>
            </a:r>
          </a:p>
          <a:p>
            <a:pPr lvl="0"/>
            <a:r>
              <a:rPr lang="en-US" dirty="0"/>
              <a:t>Generated a boundary structure of each cloud by using ‘Boundary’ function</a:t>
            </a:r>
          </a:p>
          <a:p>
            <a:pPr lvl="0"/>
            <a:r>
              <a:rPr lang="en-US" dirty="0"/>
              <a:t>Computed the vertices of each obtained polygon by iterating over each point while detecting change in slope.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3702535"/>
            <a:ext cx="10325637" cy="2413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4447" y="6211669"/>
            <a:ext cx="6216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Figure 1Boundary images with vertices shown in green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571" y="140988"/>
            <a:ext cx="1743075" cy="11049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20F3-3E92-41FE-989B-07256E2D0C9E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85953" y="6182383"/>
            <a:ext cx="7619999" cy="365125"/>
          </a:xfrm>
        </p:spPr>
        <p:txBody>
          <a:bodyPr/>
          <a:lstStyle/>
          <a:p>
            <a:r>
              <a:rPr lang="en-US" dirty="0" smtClean="0"/>
              <a:t>University of Burgundy, Le </a:t>
            </a:r>
            <a:r>
              <a:rPr lang="en-US" dirty="0" err="1" smtClean="0"/>
              <a:t>Creusot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262097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ICP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5125"/>
            <a:ext cx="10820400" cy="4024125"/>
          </a:xfrm>
        </p:spPr>
        <p:txBody>
          <a:bodyPr/>
          <a:lstStyle/>
          <a:p>
            <a:pPr lvl="0"/>
            <a:r>
              <a:rPr lang="en-US" dirty="0"/>
              <a:t>Used ICP over the computed edges to find the best match for the edges</a:t>
            </a:r>
          </a:p>
          <a:p>
            <a:pPr lvl="0"/>
            <a:r>
              <a:rPr lang="en-US" dirty="0"/>
              <a:t>ICP was not giving good results for </a:t>
            </a:r>
            <a:r>
              <a:rPr lang="en-US" dirty="0" smtClean="0"/>
              <a:t>adding the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point cloud.</a:t>
            </a:r>
          </a:p>
          <a:p>
            <a:pPr lvl="0"/>
            <a:r>
              <a:rPr lang="en-US" dirty="0"/>
              <a:t>Hence, subtracted value of one particular vertex of cloud from entire cloud to bring the vertex of interest to  a common origin.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153174"/>
            <a:ext cx="5943600" cy="30835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" y="3153174"/>
            <a:ext cx="5552941" cy="3083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6205190"/>
            <a:ext cx="6209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Result </a:t>
            </a:r>
            <a:r>
              <a:rPr lang="en-US" i="1" dirty="0"/>
              <a:t>generated from translating the clouds to common origin</a:t>
            </a:r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9720" y="6311787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obtained using ICP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571" y="140988"/>
            <a:ext cx="1743075" cy="110490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57C2-3C59-4EE0-9DC0-8A1377A4A704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85953" y="6182383"/>
            <a:ext cx="7619999" cy="365125"/>
          </a:xfrm>
        </p:spPr>
        <p:txBody>
          <a:bodyPr/>
          <a:lstStyle/>
          <a:p>
            <a:r>
              <a:rPr lang="en-US" dirty="0" smtClean="0"/>
              <a:t>University of Burgundy, Le </a:t>
            </a:r>
            <a:r>
              <a:rPr lang="en-US" dirty="0" err="1" smtClean="0"/>
              <a:t>Creusot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52249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 </a:t>
            </a:r>
            <a:r>
              <a:rPr lang="en-US" dirty="0"/>
              <a:t>2 Point clouds using </a:t>
            </a:r>
            <a:r>
              <a:rPr lang="en-US" dirty="0" smtClean="0"/>
              <a:t>finding minimum error method can be stitched.</a:t>
            </a:r>
          </a:p>
          <a:p>
            <a:r>
              <a:rPr lang="en-US" dirty="0" smtClean="0"/>
              <a:t>ICP and finding minimum was successfully tested.</a:t>
            </a:r>
          </a:p>
          <a:p>
            <a:r>
              <a:rPr lang="en-US" dirty="0" smtClean="0"/>
              <a:t>Methods were performed on 2D and extended to 3D.</a:t>
            </a:r>
          </a:p>
          <a:p>
            <a:r>
              <a:rPr lang="en-US" dirty="0" smtClean="0"/>
              <a:t>Satisfactory results were obtained.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571" y="140988"/>
            <a:ext cx="1743075" cy="11049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3914-FB77-4F38-9524-526AAA42AAE0}" type="datetime1">
              <a:rPr lang="en-US" smtClean="0"/>
              <a:t>05-Jan-17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85953" y="6182383"/>
            <a:ext cx="7619999" cy="365125"/>
          </a:xfrm>
        </p:spPr>
        <p:txBody>
          <a:bodyPr/>
          <a:lstStyle/>
          <a:p>
            <a:r>
              <a:rPr lang="en-US" dirty="0" smtClean="0"/>
              <a:t>University of Burgundy, Le </a:t>
            </a:r>
            <a:r>
              <a:rPr lang="en-US" dirty="0" err="1" smtClean="0"/>
              <a:t>Creusot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2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1425</TotalTime>
  <Words>322</Words>
  <Application>Microsoft Office PowerPoint</Application>
  <PresentationFormat>Widescreen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Optimization Project</vt:lpstr>
      <vt:lpstr>Introduction</vt:lpstr>
      <vt:lpstr>Finding Minimum</vt:lpstr>
      <vt:lpstr>ICP Method</vt:lpstr>
      <vt:lpstr>ICP Method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Project</dc:title>
  <dc:creator>Mohit Ahuja</dc:creator>
  <cp:lastModifiedBy>Mohit Ahuja</cp:lastModifiedBy>
  <cp:revision>13</cp:revision>
  <dcterms:created xsi:type="dcterms:W3CDTF">2017-01-05T06:35:39Z</dcterms:created>
  <dcterms:modified xsi:type="dcterms:W3CDTF">2017-01-06T07:05:12Z</dcterms:modified>
</cp:coreProperties>
</file>