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4444"/>
            </a:gs>
            <a:gs pos="100000">
              <a:srgbClr val="832B2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850" y="2699385"/>
            <a:ext cx="11119485" cy="1287780"/>
          </a:xfrm>
        </p:spPr>
        <p:txBody>
          <a:bodyPr/>
          <a:lstStyle/>
          <a:p>
            <a:pPr algn="ctr"/>
            <a:r>
              <a:rPr lang="en-IN" altLang="en-US" sz="6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OPENCV USING PYTHON</a:t>
            </a:r>
            <a:endParaRPr lang="en-IN" altLang="en-US" sz="6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FE4444"/>
            </a:gs>
            <a:gs pos="100000">
              <a:srgbClr val="832B2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5400" b="1"/>
              <a:t>WHAT IS OPENCV ?</a:t>
            </a:r>
            <a:endParaRPr lang="en-IN" altLang="en-US" sz="5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 algn="just">
              <a:buNone/>
            </a:pPr>
            <a:r>
              <a:rPr lang="en-US" sz="4000"/>
              <a:t>OpenCV (Open Source Computer Vision Library) is an open source computer vision and machine learning software library. OpenCV was built to provide a common infrastructure for computer vision applications and to accelerate the use of machine perception in the commercial products.</a:t>
            </a:r>
            <a:endParaRPr 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FE4444"/>
            </a:gs>
            <a:gs pos="100000">
              <a:srgbClr val="832B2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5400" b="1"/>
              <a:t>INSTALLATION PROCEDURE</a:t>
            </a:r>
            <a:endParaRPr lang="en-IN" altLang="en-US" sz="5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35" y="1691005"/>
            <a:ext cx="11562080" cy="4817110"/>
          </a:xfrm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lang="en-US" sz="3200"/>
              <a:t>Below Python packages are to be downloaded and installed to their default locations.</a:t>
            </a:r>
            <a:endParaRPr lang="en-US" sz="3200"/>
          </a:p>
          <a:p>
            <a:pPr>
              <a:lnSpc>
                <a:spcPct val="80000"/>
              </a:lnSpc>
            </a:pPr>
            <a:endParaRPr lang="en-US" sz="3200"/>
          </a:p>
          <a:p>
            <a:pPr>
              <a:lnSpc>
                <a:spcPct val="80000"/>
              </a:lnSpc>
            </a:pPr>
            <a:r>
              <a:rPr lang="en-US" sz="3200"/>
              <a:t>1.1. Python - </a:t>
            </a:r>
            <a:r>
              <a:rPr lang="en-IN" altLang="en-US" sz="3200"/>
              <a:t>X.X.X</a:t>
            </a:r>
            <a:r>
              <a:rPr lang="en-US" sz="3200"/>
              <a:t>.</a:t>
            </a:r>
            <a:endParaRPr lang="en-US" sz="3200"/>
          </a:p>
          <a:p>
            <a:pPr>
              <a:lnSpc>
                <a:spcPct val="80000"/>
              </a:lnSpc>
            </a:pPr>
            <a:endParaRPr lang="en-US" sz="3200"/>
          </a:p>
          <a:p>
            <a:pPr>
              <a:lnSpc>
                <a:spcPct val="80000"/>
              </a:lnSpc>
            </a:pPr>
            <a:r>
              <a:rPr lang="en-US" sz="3200"/>
              <a:t>1.2. Numpy.</a:t>
            </a:r>
            <a:endParaRPr lang="en-US" sz="3200"/>
          </a:p>
          <a:p>
            <a:pPr>
              <a:lnSpc>
                <a:spcPct val="80000"/>
              </a:lnSpc>
            </a:pPr>
            <a:endParaRPr lang="en-US" sz="3200"/>
          </a:p>
          <a:p>
            <a:pPr>
              <a:lnSpc>
                <a:spcPct val="80000"/>
              </a:lnSpc>
            </a:pPr>
            <a:r>
              <a:rPr lang="en-US" sz="3200"/>
              <a:t>1.3. Matplotlib (Matplotlib is optional, but recommended since we use it a lot in our tutorials).</a:t>
            </a:r>
            <a:endParaRPr lang="en-US" sz="3200"/>
          </a:p>
          <a:p>
            <a:pPr>
              <a:lnSpc>
                <a:spcPct val="80000"/>
              </a:lnSpc>
            </a:pPr>
            <a:endParaRPr lang="en-US" sz="3200"/>
          </a:p>
          <a:p>
            <a:pPr>
              <a:lnSpc>
                <a:spcPct val="80000"/>
              </a:lnSpc>
            </a:pPr>
            <a:endParaRPr 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FE4444"/>
            </a:gs>
            <a:gs pos="100000">
              <a:srgbClr val="832B2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15" y="447675"/>
            <a:ext cx="11134725" cy="5878830"/>
          </a:xfrm>
        </p:spPr>
        <p:txBody>
          <a:bodyPr/>
          <a:p>
            <a:pPr>
              <a:lnSpc>
                <a:spcPct val="80000"/>
              </a:lnSpc>
            </a:pPr>
            <a:r>
              <a:rPr lang="en-US" sz="3200">
                <a:sym typeface="+mn-ea"/>
              </a:rPr>
              <a:t>Install all packages into their default locations. Python will be installed to C:/Python</a:t>
            </a:r>
            <a:r>
              <a:rPr lang="en-IN" altLang="en-US" sz="3200">
                <a:sym typeface="+mn-ea"/>
              </a:rPr>
              <a:t>XX</a:t>
            </a:r>
            <a:r>
              <a:rPr lang="en-US" sz="3200">
                <a:sym typeface="+mn-ea"/>
              </a:rPr>
              <a:t>/.</a:t>
            </a:r>
            <a:endParaRPr lang="en-US" sz="3200"/>
          </a:p>
          <a:p>
            <a:pPr>
              <a:lnSpc>
                <a:spcPct val="80000"/>
              </a:lnSpc>
            </a:pPr>
            <a:endParaRPr lang="en-US" sz="3200"/>
          </a:p>
          <a:p>
            <a:pPr>
              <a:lnSpc>
                <a:spcPct val="80000"/>
              </a:lnSpc>
            </a:pPr>
            <a:r>
              <a:rPr lang="en-US" sz="3200">
                <a:sym typeface="+mn-ea"/>
              </a:rPr>
              <a:t>After installation, open Python IDLE. Enter import numpy and make sure Numpy is working fine.</a:t>
            </a:r>
            <a:endParaRPr lang="en-US" sz="3200"/>
          </a:p>
          <a:p>
            <a:pPr>
              <a:lnSpc>
                <a:spcPct val="80000"/>
              </a:lnSpc>
            </a:pPr>
            <a:endParaRPr lang="en-US" sz="3200"/>
          </a:p>
          <a:p>
            <a:pPr>
              <a:lnSpc>
                <a:spcPct val="80000"/>
              </a:lnSpc>
            </a:pPr>
            <a:r>
              <a:rPr lang="en-US" sz="3200">
                <a:sym typeface="+mn-ea"/>
              </a:rPr>
              <a:t>Download latest OpenCV release from sourceforge site and double-click to extract it.</a:t>
            </a:r>
            <a:endParaRPr lang="en-US" sz="3200"/>
          </a:p>
          <a:p>
            <a:pPr>
              <a:lnSpc>
                <a:spcPct val="80000"/>
              </a:lnSpc>
            </a:pPr>
            <a:endParaRPr lang="en-US" sz="3200"/>
          </a:p>
          <a:p>
            <a:pPr>
              <a:lnSpc>
                <a:spcPct val="80000"/>
              </a:lnSpc>
            </a:pPr>
            <a:r>
              <a:rPr lang="en-US" sz="3200">
                <a:sym typeface="+mn-ea"/>
              </a:rPr>
              <a:t>Goto opencv/build/python/</a:t>
            </a:r>
            <a:r>
              <a:rPr lang="en-IN" altLang="en-US" sz="3200">
                <a:sym typeface="+mn-ea"/>
              </a:rPr>
              <a:t>X</a:t>
            </a:r>
            <a:r>
              <a:rPr lang="en-US" sz="3200">
                <a:sym typeface="+mn-ea"/>
              </a:rPr>
              <a:t>.</a:t>
            </a:r>
            <a:r>
              <a:rPr lang="en-IN" altLang="en-US" sz="3200">
                <a:sym typeface="+mn-ea"/>
              </a:rPr>
              <a:t>X</a:t>
            </a:r>
            <a:r>
              <a:rPr lang="en-US" sz="3200">
                <a:sym typeface="+mn-ea"/>
              </a:rPr>
              <a:t> folder.</a:t>
            </a:r>
            <a:endParaRPr lang="en-US" sz="3200"/>
          </a:p>
          <a:p>
            <a:pPr marL="0" indent="0">
              <a:lnSpc>
                <a:spcPct val="80000"/>
              </a:lnSpc>
              <a:buNone/>
            </a:pPr>
            <a:endParaRPr lang="en-US" sz="3200"/>
          </a:p>
          <a:p>
            <a:pPr>
              <a:lnSpc>
                <a:spcPct val="80000"/>
              </a:lnSpc>
            </a:pPr>
            <a:endParaRPr lang="en-US" sz="3200"/>
          </a:p>
          <a:p>
            <a:pPr>
              <a:lnSpc>
                <a:spcPct val="80000"/>
              </a:lnSpc>
            </a:pP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FE4444"/>
            </a:gs>
            <a:gs pos="100000">
              <a:srgbClr val="832B2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565" y="597535"/>
            <a:ext cx="10643235" cy="5579745"/>
          </a:xfrm>
        </p:spPr>
        <p:txBody>
          <a:bodyPr>
            <a:normAutofit lnSpcReduction="10000"/>
          </a:bodyPr>
          <a:p>
            <a:r>
              <a:rPr lang="en-US" sz="3200">
                <a:sym typeface="+mn-ea"/>
              </a:rPr>
              <a:t>Copy cv2.pyd to C:/Python27/lib/site-packeges.</a:t>
            </a:r>
            <a:endParaRPr lang="en-US" sz="3200"/>
          </a:p>
          <a:p>
            <a:endParaRPr lang="en-US" sz="3200"/>
          </a:p>
          <a:p>
            <a:r>
              <a:rPr lang="en-US" sz="3200">
                <a:sym typeface="+mn-ea"/>
              </a:rPr>
              <a:t>Open Python IDLE and type following codes in Python terminal.</a:t>
            </a:r>
            <a:endParaRPr lang="en-US" sz="3200"/>
          </a:p>
          <a:p>
            <a:endParaRPr lang="en-US" sz="3200"/>
          </a:p>
          <a:p>
            <a:r>
              <a:rPr lang="en-US" sz="3200">
                <a:sym typeface="+mn-ea"/>
              </a:rPr>
              <a:t>&gt;&gt;&gt; import cv2</a:t>
            </a:r>
            <a:endParaRPr lang="en-US" sz="3200"/>
          </a:p>
          <a:p>
            <a:r>
              <a:rPr lang="en-US" sz="3200">
                <a:sym typeface="+mn-ea"/>
              </a:rPr>
              <a:t>&gt;&gt;&gt; print cv2.__version__</a:t>
            </a:r>
            <a:endParaRPr lang="en-US" sz="3200">
              <a:sym typeface="+mn-ea"/>
            </a:endParaRPr>
          </a:p>
          <a:p>
            <a:endParaRPr lang="en-US" sz="3200"/>
          </a:p>
          <a:p>
            <a:r>
              <a:rPr lang="en-US" sz="3200">
                <a:sym typeface="+mn-ea"/>
              </a:rPr>
              <a:t>If the results are printed out without any errors, congratulations !!! You have installed OpenCV-Python successfully.</a:t>
            </a:r>
            <a:endParaRPr lang="en-US" sz="32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FE4444"/>
            </a:gs>
            <a:gs pos="100000">
              <a:srgbClr val="832B2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/>
              <a:t>SIMPLE INSTALLATION PROCESS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45" y="954405"/>
            <a:ext cx="11497310" cy="5151120"/>
          </a:xfrm>
        </p:spPr>
        <p:txBody>
          <a:bodyPr>
            <a:noAutofit/>
          </a:bodyPr>
          <a:p>
            <a:pPr algn="l">
              <a:lnSpc>
                <a:spcPct val="110000"/>
              </a:lnSpc>
            </a:pPr>
            <a:r>
              <a:rPr lang="en-IN" altLang="en-US"/>
              <a:t>Install Python</a:t>
            </a:r>
            <a:endParaRPr lang="en-IN" altLang="en-US"/>
          </a:p>
          <a:p>
            <a:pPr algn="l">
              <a:lnSpc>
                <a:spcPct val="110000"/>
              </a:lnSpc>
            </a:pPr>
            <a:r>
              <a:rPr lang="en-IN" altLang="en-US" sz="3200"/>
              <a:t>Set the Environmental varibles of Python</a:t>
            </a:r>
            <a:endParaRPr lang="en-IN" altLang="en-US" sz="3200"/>
          </a:p>
          <a:p>
            <a:pPr marL="742950" lvl="2" indent="-285750" algn="l">
              <a:lnSpc>
                <a:spcPct val="110000"/>
              </a:lnSpc>
            </a:pPr>
            <a:r>
              <a:rPr lang="en-IN" altLang="en-US" sz="2400"/>
              <a:t>Check by typing python --version on command prompt</a:t>
            </a:r>
            <a:endParaRPr lang="en-IN" altLang="en-US" sz="2400"/>
          </a:p>
          <a:p>
            <a:pPr algn="l">
              <a:lnSpc>
                <a:spcPct val="110000"/>
              </a:lnSpc>
            </a:pPr>
            <a:r>
              <a:rPr lang="en-IN" altLang="en-US" sz="3200">
                <a:sym typeface="+mn-ea"/>
              </a:rPr>
              <a:t>Install the latest PIP version</a:t>
            </a:r>
            <a:endParaRPr lang="en-IN" altLang="en-US" sz="3200"/>
          </a:p>
          <a:p>
            <a:pPr marL="800100" lvl="2" indent="-342900" algn="l">
              <a:lnSpc>
                <a:spcPct val="110000"/>
              </a:lnSpc>
            </a:pPr>
            <a:r>
              <a:rPr lang="en-IN" altLang="en-US" sz="2400">
                <a:sym typeface="+mn-ea"/>
              </a:rPr>
              <a:t>Check by typing pip --version on command prompt</a:t>
            </a:r>
            <a:endParaRPr lang="en-IN" altLang="en-US" sz="2400"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en-IN" altLang="en-US" sz="3200"/>
              <a:t>Install Matplotlib</a:t>
            </a:r>
            <a:endParaRPr lang="en-IN" altLang="en-US" sz="3200"/>
          </a:p>
          <a:p>
            <a:pPr marL="742950" lvl="2" indent="-285750" algn="l">
              <a:lnSpc>
                <a:spcPct val="110000"/>
              </a:lnSpc>
            </a:pPr>
            <a:r>
              <a:rPr lang="en-IN" altLang="en-US" sz="2400"/>
              <a:t>Command : pip install matplotlib</a:t>
            </a:r>
            <a:endParaRPr lang="en-IN" altLang="en-US" sz="2400"/>
          </a:p>
          <a:p>
            <a:pPr algn="l">
              <a:lnSpc>
                <a:spcPct val="110000"/>
              </a:lnSpc>
            </a:pPr>
            <a:r>
              <a:rPr lang="en-IN" altLang="en-US" sz="3200"/>
              <a:t>Install Numpy</a:t>
            </a:r>
            <a:endParaRPr lang="en-IN" altLang="en-US" sz="3200"/>
          </a:p>
          <a:p>
            <a:pPr marL="742950" lvl="2" indent="-285750" algn="l">
              <a:lnSpc>
                <a:spcPct val="110000"/>
              </a:lnSpc>
            </a:pPr>
            <a:r>
              <a:rPr lang="en-IN" altLang="en-US" sz="2400"/>
              <a:t>Command : pip install numpy</a:t>
            </a:r>
            <a:endParaRPr lang="en-I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FE4444"/>
            </a:gs>
            <a:gs pos="100000">
              <a:srgbClr val="832B2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IN" altLang="en-US" b="1"/>
              <a:t>OPENCV PROGRAM EXAMPLE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FE4444"/>
            </a:gs>
            <a:gs pos="100000">
              <a:srgbClr val="832B2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sym typeface="+mn-ea"/>
              </a:rPr>
              <a:t>OPENCV PYTHON TUTORIALS LINK: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4000">
                <a:sym typeface="+mn-ea"/>
              </a:rPr>
              <a:t>https://opencv-python-tutroals.readthedocs.io/en/latest/py_tutorials/py_tutorials.html</a:t>
            </a:r>
            <a:endParaRPr lang="en-IN" altLang="en-US" sz="4000"/>
          </a:p>
          <a:p>
            <a:r>
              <a:rPr lang="en-IN" altLang="en-US" sz="4000">
                <a:sym typeface="+mn-ea"/>
              </a:rPr>
              <a:t>https://www.javatpoint.com/opencv</a:t>
            </a:r>
            <a:endParaRPr lang="en-IN" altLang="en-US" sz="4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1584</Words>
  <Application>WPS Presentation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USING PYTHON</dc:title>
  <dc:creator/>
  <cp:lastModifiedBy>KIIT</cp:lastModifiedBy>
  <cp:revision>1</cp:revision>
  <dcterms:created xsi:type="dcterms:W3CDTF">2020-02-07T16:33:22Z</dcterms:created>
  <dcterms:modified xsi:type="dcterms:W3CDTF">2020-02-07T16:33:22Z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