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450" r:id="rId4"/>
  </p:sldIdLst>
  <p:sldSz cx="9144000" cy="51435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/>
    <p:restoredTop sz="87621"/>
  </p:normalViewPr>
  <p:slideViewPr>
    <p:cSldViewPr showGuides="1">
      <p:cViewPr varScale="1">
        <p:scale>
          <a:sx n="98" d="100"/>
          <a:sy n="98" d="100"/>
        </p:scale>
        <p:origin x="-46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24B0C5-E147-44EB-B52D-4369063573F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p>
            <a:pPr lvl="0" algn="r" eaLnBrk="1" fontAlgn="base" hangingPunct="1">
              <a:buNone/>
            </a:pPr>
            <a:fld id="{9A0DB2DC-4C9A-4742-B13C-FB6460FD3503}" type="slidenum">
              <a:rPr lang="en-US" sz="1200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478338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 smtClean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cap="all" baseline="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2"/>
          </p:nvPr>
        </p:nvSpPr>
        <p:spPr>
          <a:xfrm>
            <a:off x="76200" y="4551363"/>
            <a:ext cx="2057400" cy="51435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8F6F22-D787-4F2A-A0C1-8E1892ED6219}" type="datetime1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085975" y="177800"/>
            <a:ext cx="5867400" cy="27305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 vert="horz" anchor="ctr" anchorCtr="0"/>
          <a:p>
            <a:pPr algn="ctr" fontAlgn="base">
              <a:buNone/>
            </a:pPr>
            <a:fld id="{9A0DB2DC-4C9A-4742-B13C-FB6460FD3503}" type="slidenum">
              <a:rPr lang="en-US" strike="noStrike" noProof="1" dirty="0">
                <a:solidFill>
                  <a:schemeClr val="tx2"/>
                </a:solidFill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solidFill>
                <a:schemeClr val="tx2"/>
              </a:solidFill>
              <a:latin typeface="Tw Cen MT" panose="020B0602020104020603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FD8CC-873C-49B7-9AB6-4EA5BEC04B15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 bwMode="white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B8F7D-E58D-4F67-A270-958B1B70D715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 vert="horz" anchor="ctr" anchorCtr="0">
            <a:noAutofit/>
          </a:bodyPr>
          <a:p>
            <a:pPr algn="ctr" fontAlgn="base">
              <a:buNone/>
            </a:pPr>
            <a:fld id="{9A0DB2DC-4C9A-4742-B13C-FB6460FD3503}" type="slidenum">
              <a:rPr lang="en-US" sz="2400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z="2400" strike="noStrike" noProof="1" dirty="0">
              <a:latin typeface="Tw Cen MT" panose="020B0602020104020603"/>
            </a:endParaRPr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smtClean="0"/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6588C-3521-4828-9B46-E58E40B0891D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rtlCol="0" anchor="ctr" anchorCtr="0"/>
          <a:p>
            <a:pPr algn="ctr" fontAlgn="base">
              <a:buNone/>
            </a:pPr>
            <a:fld id="{9A0DB2DC-4C9A-4742-B13C-FB6460FD3503}" type="slidenum">
              <a:rPr lang="en-US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latin typeface="Tw Cen MT" panose="020B0602020104020603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96B404-E38B-4F3E-9990-255F943E9349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rtlCol="0" anchor="ctr" anchorCtr="0"/>
          <a:p>
            <a:pPr algn="ctr" fontAlgn="base">
              <a:buNone/>
            </a:pPr>
            <a:fld id="{9A0DB2DC-4C9A-4742-B13C-FB6460FD3503}" type="slidenum">
              <a:rPr lang="en-US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latin typeface="Tw Cen MT" panose="020B0602020104020603"/>
            </a:endParaRPr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FD8CC-873C-49B7-9AB6-4EA5BEC04B15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918A65-DC81-4C06-8DF2-7A0ED2918854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 vert="horz" anchor="ctr" anchorCtr="0"/>
          <a:p>
            <a:pPr algn="ctr" fontAlgn="base">
              <a:buNone/>
            </a:pPr>
            <a:fld id="{9A0DB2DC-4C9A-4742-B13C-FB6460FD3503}" type="slidenum">
              <a:rPr lang="en-US" strike="noStrike" noProof="1" dirty="0">
                <a:solidFill>
                  <a:schemeClr val="tx2"/>
                </a:solidFill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solidFill>
                <a:schemeClr val="tx2"/>
              </a:solidFill>
              <a:latin typeface="Tw Cen MT" panose="020B06020201040206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sz="4200" b="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</a:lstStyle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FD8CC-873C-49B7-9AB6-4EA5BEC04B15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3497263"/>
            <a:ext cx="1463675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4638" y="3490913"/>
            <a:ext cx="7589838" cy="534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latinLnBrk="0" hangingPunct="1">
              <a:buNone/>
              <a:defRPr kumimoji="0" sz="3200"/>
            </a:lvl1pPr>
          </a:lstStyle>
          <a:p>
            <a:pPr marL="319405" marR="0" lvl="0" indent="-319405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</a:lstStyle>
          <a:p>
            <a:pPr lvl="0" fontAlgn="base"/>
            <a:r>
              <a:rPr lang="en-US" strike="noStrike" noProof="1" smtClean="0"/>
              <a:t>Edit Master text styles</a:t>
            </a:r>
            <a:endParaRPr lang="en-US" strike="noStrike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2"/>
          </p:nvPr>
        </p:nvSpPr>
        <p:spPr>
          <a:xfrm>
            <a:off x="62484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F90B66-D199-4A95-BF81-75C6DEAB507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vert="horz" rtlCol="0" anchor="ctr" anchorCtr="0"/>
          <a:p>
            <a:pPr algn="ctr" fontAlgn="base">
              <a:buNone/>
            </a:pPr>
            <a:fld id="{9A0DB2DC-4C9A-4742-B13C-FB6460FD3503}" type="slidenum">
              <a:rPr lang="en-US" sz="2800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z="2800" strike="noStrike" noProof="1" dirty="0">
              <a:latin typeface="Tw Cen MT" panose="020B0602020104020603"/>
            </a:endParaRPr>
          </a:p>
        </p:txBody>
      </p:sp>
      <p:sp>
        <p:nvSpPr>
          <p:cNvPr id="1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1600200" y="4686300"/>
            <a:ext cx="4572000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ext Placeholder 12"/>
          <p:cNvSpPr>
            <a:spLocks noGrp="1"/>
          </p:cNvSpPr>
          <p:nvPr>
            <p:ph type="body"/>
          </p:nvPr>
        </p:nvSpPr>
        <p:spPr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 indent="-273050"/>
            <a:r>
              <a:rPr lang="en-US" dirty="0"/>
              <a:t>Second level</a:t>
            </a:r>
            <a:endParaRPr lang="en-US" dirty="0"/>
          </a:p>
          <a:p>
            <a:pPr lvl="2" indent="-228600"/>
            <a:r>
              <a:rPr lang="en-US" dirty="0"/>
              <a:t>Third level</a:t>
            </a:r>
            <a:endParaRPr lang="en-US" dirty="0"/>
          </a:p>
          <a:p>
            <a:pPr lvl="3" indent="-228600"/>
            <a:r>
              <a:rPr lang="en-US" dirty="0"/>
              <a:t>Fourth level</a:t>
            </a:r>
            <a:endParaRPr lang="en-US" dirty="0"/>
          </a:p>
          <a:p>
            <a:pPr lvl="4" indent="-228600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FD8CC-873C-49B7-9AB6-4EA5BEC04B15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w Cen MT" panose="020B0602020104020603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Create a Student Registration form using different HTML form elements and display all student information on another page using PHP.</a:t>
            </a:r>
            <a:endParaRPr lang="en-US" sz="2000"/>
          </a:p>
        </p:txBody>
      </p:sp>
      <p:graphicFrame>
        <p:nvGraphicFramePr>
          <p:cNvPr id="9" name="Content Placeholder 8"/>
          <p:cNvGraphicFramePr/>
          <p:nvPr>
            <p:ph sz="quarter" idx="13"/>
          </p:nvPr>
        </p:nvGraphicFramePr>
        <p:xfrm>
          <a:off x="2119630" y="1352550"/>
          <a:ext cx="5230495" cy="369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4267200" imgH="6042660" progId="Paint.Picture">
                  <p:embed/>
                </p:oleObj>
              </mc:Choice>
              <mc:Fallback>
                <p:oleObj name="" r:id="rId1" imgW="4267200" imgH="604266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9630" y="1352550"/>
                        <a:ext cx="5230495" cy="369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000"/>
              <a:t>OUT PUT</a:t>
            </a:r>
            <a:endParaRPr lang="en-IN" altLang="en-US" sz="2000"/>
          </a:p>
        </p:txBody>
      </p:sp>
      <p:graphicFrame>
        <p:nvGraphicFramePr>
          <p:cNvPr id="4" name="Content Placeholder 3"/>
          <p:cNvGraphicFramePr/>
          <p:nvPr>
            <p:ph sz="quarter" idx="13"/>
          </p:nvPr>
        </p:nvGraphicFramePr>
        <p:xfrm>
          <a:off x="1809617" y="1352550"/>
          <a:ext cx="5753366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50380" imgH="3901440" progId="Paint.Picture">
                  <p:embed/>
                </p:oleObj>
              </mc:Choice>
              <mc:Fallback>
                <p:oleObj name="" r:id="rId1" imgW="6850380" imgH="390144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9617" y="1352550"/>
                        <a:ext cx="5753366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139</Words>
  <Application>WPS Presentation</Application>
  <PresentationFormat>On-screen Show (16:9)</PresentationFormat>
  <Paragraphs>4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Tw Cen MT</vt:lpstr>
      <vt:lpstr>Wingdings 2</vt:lpstr>
      <vt:lpstr>Wingdings</vt:lpstr>
      <vt:lpstr>Calibri</vt:lpstr>
      <vt:lpstr>Times New Roman</vt:lpstr>
      <vt:lpstr>Microsoft YaHei</vt:lpstr>
      <vt:lpstr>Arial Unicode MS</vt:lpstr>
      <vt:lpstr>Tw Cen MT</vt:lpstr>
      <vt:lpstr>WidescreenPresentation16x9</vt:lpstr>
      <vt:lpstr>Paint.Picture</vt:lpstr>
      <vt:lpstr>Paint.Picture</vt:lpstr>
      <vt:lpstr>PowerPoint 演示文稿</vt:lpstr>
      <vt:lpstr>Create a Student Registration form using different HTML form elements and display all student information on another page using PHP.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KIIT</cp:lastModifiedBy>
  <cp:revision>5</cp:revision>
  <dcterms:created xsi:type="dcterms:W3CDTF">2018-03-18T16:08:00Z</dcterms:created>
  <dcterms:modified xsi:type="dcterms:W3CDTF">2020-03-26T17:28:58Z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  <property fmtid="{D5CDD505-2E9C-101B-9397-08002B2CF9AE}" pid="3" name="KSOProductBuildVer">
    <vt:lpwstr>1033-11.2.0.9232</vt:lpwstr>
  </property>
</Properties>
</file>