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305" r:id="rId3"/>
    <p:sldId id="306" r:id="rId4"/>
    <p:sldId id="312" r:id="rId5"/>
    <p:sldId id="307" r:id="rId6"/>
    <p:sldId id="308" r:id="rId7"/>
    <p:sldId id="309" r:id="rId8"/>
    <p:sldId id="310" r:id="rId9"/>
    <p:sldId id="311" r:id="rId10"/>
    <p:sldId id="29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8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55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2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629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607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1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91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83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90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5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22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07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35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60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67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3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36" name="Picture 35">
            <a:extLst>
              <a:ext uri="{FF2B5EF4-FFF2-40B4-BE49-F238E27FC236}">
                <a16:creationId xmlns:a16="http://schemas.microsoft.com/office/drawing/2014/main" id="{E70666F1-F940-46A3-AFB5-1A30E5256C65}"/>
              </a:ext>
            </a:extLst>
          </p:cNvPr>
          <p:cNvPicPr>
            <a:picLocks noChangeAspect="1"/>
          </p:cNvPicPr>
          <p:nvPr userDrawn="1"/>
        </p:nvPicPr>
        <p:blipFill>
          <a:blip r:embed="rId18"/>
          <a:stretch>
            <a:fillRect/>
          </a:stretch>
        </p:blipFill>
        <p:spPr>
          <a:xfrm>
            <a:off x="11159329" y="38766"/>
            <a:ext cx="939148" cy="285720"/>
          </a:xfrm>
          <a:prstGeom prst="rect">
            <a:avLst/>
          </a:prstGeom>
        </p:spPr>
      </p:pic>
    </p:spTree>
    <p:extLst>
      <p:ext uri="{BB962C8B-B14F-4D97-AF65-F5344CB8AC3E}">
        <p14:creationId xmlns:p14="http://schemas.microsoft.com/office/powerpoint/2010/main" val="17281269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6D29-9D5F-44BE-8415-24C51DAFE748}"/>
              </a:ext>
            </a:extLst>
          </p:cNvPr>
          <p:cNvSpPr>
            <a:spLocks noGrp="1"/>
          </p:cNvSpPr>
          <p:nvPr>
            <p:ph type="ctrTitle"/>
          </p:nvPr>
        </p:nvSpPr>
        <p:spPr>
          <a:xfrm>
            <a:off x="1923388" y="4234649"/>
            <a:ext cx="8915399" cy="924472"/>
          </a:xfrm>
        </p:spPr>
        <p:txBody>
          <a:bodyPr/>
          <a:lstStyle/>
          <a:p>
            <a:r>
              <a:rPr lang="en-IN" dirty="0"/>
              <a:t>Microsoft Power BI</a:t>
            </a:r>
          </a:p>
        </p:txBody>
      </p:sp>
      <p:sp>
        <p:nvSpPr>
          <p:cNvPr id="6" name="TextBox 5">
            <a:extLst>
              <a:ext uri="{FF2B5EF4-FFF2-40B4-BE49-F238E27FC236}">
                <a16:creationId xmlns:a16="http://schemas.microsoft.com/office/drawing/2014/main" id="{B49E3A33-68E8-4575-BDF5-70693D83B4C3}"/>
              </a:ext>
            </a:extLst>
          </p:cNvPr>
          <p:cNvSpPr txBox="1"/>
          <p:nvPr/>
        </p:nvSpPr>
        <p:spPr>
          <a:xfrm>
            <a:off x="1923388" y="5159121"/>
            <a:ext cx="2539013" cy="369332"/>
          </a:xfrm>
          <a:prstGeom prst="rect">
            <a:avLst/>
          </a:prstGeom>
          <a:noFill/>
        </p:spPr>
        <p:txBody>
          <a:bodyPr wrap="square" rtlCol="0">
            <a:spAutoFit/>
          </a:bodyPr>
          <a:lstStyle/>
          <a:p>
            <a:r>
              <a:rPr lang="en-IN" dirty="0">
                <a:solidFill>
                  <a:schemeClr val="bg1">
                    <a:lumMod val="65000"/>
                  </a:schemeClr>
                </a:solidFill>
              </a:rPr>
              <a:t>Amit Bose</a:t>
            </a:r>
          </a:p>
        </p:txBody>
      </p:sp>
      <p:pic>
        <p:nvPicPr>
          <p:cNvPr id="8" name="Picture 7">
            <a:extLst>
              <a:ext uri="{FF2B5EF4-FFF2-40B4-BE49-F238E27FC236}">
                <a16:creationId xmlns:a16="http://schemas.microsoft.com/office/drawing/2014/main" id="{686F37ED-6533-4D22-8121-A21415E6BC69}"/>
              </a:ext>
            </a:extLst>
          </p:cNvPr>
          <p:cNvPicPr>
            <a:picLocks noChangeAspect="1"/>
          </p:cNvPicPr>
          <p:nvPr/>
        </p:nvPicPr>
        <p:blipFill>
          <a:blip r:embed="rId2"/>
          <a:stretch>
            <a:fillRect/>
          </a:stretch>
        </p:blipFill>
        <p:spPr>
          <a:xfrm>
            <a:off x="4900474" y="1401145"/>
            <a:ext cx="2653125" cy="2628428"/>
          </a:xfrm>
          <a:prstGeom prst="rect">
            <a:avLst/>
          </a:prstGeom>
        </p:spPr>
      </p:pic>
    </p:spTree>
    <p:extLst>
      <p:ext uri="{BB962C8B-B14F-4D97-AF65-F5344CB8AC3E}">
        <p14:creationId xmlns:p14="http://schemas.microsoft.com/office/powerpoint/2010/main" val="60077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DB64D7-0753-49E8-A7C4-EAFA576DBE9C}"/>
              </a:ext>
            </a:extLst>
          </p:cNvPr>
          <p:cNvSpPr txBox="1"/>
          <p:nvPr/>
        </p:nvSpPr>
        <p:spPr>
          <a:xfrm>
            <a:off x="2118804" y="2865523"/>
            <a:ext cx="7954392" cy="1446550"/>
          </a:xfrm>
          <a:prstGeom prst="rect">
            <a:avLst/>
          </a:prstGeom>
          <a:noFill/>
        </p:spPr>
        <p:txBody>
          <a:bodyPr wrap="square" rtlCol="0">
            <a:spAutoFit/>
          </a:bodyPr>
          <a:lstStyle/>
          <a:p>
            <a:r>
              <a:rPr lang="en-IN" sz="4400" dirty="0"/>
              <a:t>Thank You</a:t>
            </a:r>
          </a:p>
          <a:p>
            <a:r>
              <a:rPr lang="en-IN" sz="4400" dirty="0"/>
              <a:t>                  Happy Learning</a:t>
            </a:r>
          </a:p>
        </p:txBody>
      </p:sp>
    </p:spTree>
    <p:extLst>
      <p:ext uri="{BB962C8B-B14F-4D97-AF65-F5344CB8AC3E}">
        <p14:creationId xmlns:p14="http://schemas.microsoft.com/office/powerpoint/2010/main" val="329255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2074306" y="1668972"/>
            <a:ext cx="8942882" cy="4511698"/>
          </a:xfrm>
        </p:spPr>
        <p:txBody>
          <a:bodyPr>
            <a:normAutofit/>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Text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Matrix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Formatting reports.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Report Themes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Adding visual-level, page-level, and report-level filters </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Slicers vs Filters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 Interaction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Setting up drill through</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Drill Down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Bookmarks in Power BI</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Many to Many Relationship</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526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2074306" y="1668972"/>
            <a:ext cx="9377888" cy="4511698"/>
          </a:xfrm>
        </p:spPr>
        <p:txBody>
          <a:bodyPr>
            <a:normAutofit/>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Types of visualization in a Power BI report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Waterfall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card and KPI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Funnel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Tree Maps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Maps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Custom visualization to a Power BI repost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Dial Gauge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Sunburst </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381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EE2FD94C-13D5-4FA9-AC4A-119552BE5446}"/>
              </a:ext>
            </a:extLst>
          </p:cNvPr>
          <p:cNvPicPr>
            <a:picLocks noChangeAspect="1"/>
          </p:cNvPicPr>
          <p:nvPr/>
        </p:nvPicPr>
        <p:blipFill>
          <a:blip r:embed="rId2"/>
          <a:stretch>
            <a:fillRect/>
          </a:stretch>
        </p:blipFill>
        <p:spPr>
          <a:xfrm>
            <a:off x="1640156" y="1439620"/>
            <a:ext cx="9854212" cy="5227501"/>
          </a:xfrm>
          <a:prstGeom prst="rect">
            <a:avLst/>
          </a:prstGeom>
        </p:spPr>
      </p:pic>
    </p:spTree>
    <p:extLst>
      <p:ext uri="{BB962C8B-B14F-4D97-AF65-F5344CB8AC3E}">
        <p14:creationId xmlns:p14="http://schemas.microsoft.com/office/powerpoint/2010/main" val="278242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Water Fall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78998" y="1482541"/>
            <a:ext cx="9377888" cy="4511698"/>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waterfall chart is a form of data visualization that helps in understanding the cumulative effect of sequentially introduced positive or negative values. These intermediate values can either be time based or category based.</a:t>
            </a:r>
          </a:p>
          <a:p>
            <a:pPr marL="0" indent="0">
              <a:buNone/>
            </a:pPr>
            <a:endParaRPr lang="en-US"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What Is a Waterfall Chart?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Shows changes not only over time, but in relation to the previous period or other milestone of measurement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step in the waterfall gets you to the final result and demonstrates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beauty of a waterfall chart is its simplicity of construction, even in analyzing complex information</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509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Gauge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gauge chart (or speedometer chart) combines a Doughnut chart and a Pie chart in a single chart. </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charts are useful for comparing values between a small number of variables.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in executive dashboard reports to show key business indicators</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96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Funnel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Funnel charts are a type of chart, often used to represent stages in a sales process and show the amount of potential revenue for each stage. This type of chart can also be useful in identifying potential problem areas in an organization's sales processes.</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to visualize the progressive reduction of data as it passes from one phase to another.</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in each of these phases is represented as different portions of 100% (the whole).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stage of the funnel represents a part of the total</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69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Tree Map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571318"/>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Treemapping is a data visualization technique that is used to display hierarchical data using nested rectangles; the treemap chart is created based on this technique of data visualization.</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for representing hierarchical data in a tree-like structure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organized as branches and sub-branches, is represented using rectangles, the dimensions and plot colors of which are calculated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 You can drill down within the data to, theoretically, an unlimited number of levels.</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981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Power BI Maps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393764"/>
            <a:ext cx="9721048" cy="4248010"/>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Power BI integrates with Bing to provide default map coordinates (a process called geo-coding). When you create a map visualization in Power BI service or Power BI Desktop, the data in the Location, Latitude, and Longitude buckets (that is being used to create that visualization) is sent to Bing.</a:t>
            </a:r>
          </a:p>
          <a:p>
            <a:r>
              <a:rPr lang="en-US" dirty="0">
                <a:solidFill>
                  <a:schemeClr val="tx1"/>
                </a:solidFill>
                <a:latin typeface="Segoe UI" panose="020B0502040204020203" pitchFamily="34" charset="0"/>
                <a:cs typeface="Segoe UI" panose="020B0502040204020203" pitchFamily="34" charset="0"/>
              </a:rPr>
              <a:t>Map Types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Bubble Map – Highlighting areas with bubbles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Filled Map – Covering a specific area.</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ArcGIS Map - Spatial analysis leads to greater understanding by mapping relevant locations and spotting relationships and patterns—ultimately helping you determine the best actions to take.</a:t>
            </a:r>
          </a:p>
          <a:p>
            <a:pPr marL="457200" lvl="1" indent="0">
              <a:buNone/>
            </a:pPr>
            <a:endParaRPr lang="en-US" dirty="0">
              <a:solidFill>
                <a:schemeClr val="tx1"/>
              </a:solidFill>
              <a:latin typeface="Segoe UI" panose="020B0502040204020203" pitchFamily="34" charset="0"/>
              <a:cs typeface="Segoe UI" panose="020B0502040204020203" pitchFamily="34" charset="0"/>
            </a:endParaRPr>
          </a:p>
          <a:p>
            <a:pPr lvl="1">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22173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16592</TotalTime>
  <Words>521</Words>
  <Application>Microsoft Office PowerPoint</Application>
  <PresentationFormat>Widescreen</PresentationFormat>
  <Paragraphs>623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Helvetica</vt:lpstr>
      <vt:lpstr>Segoe UI</vt:lpstr>
      <vt:lpstr>Wingdings 3</vt:lpstr>
      <vt:lpstr>Wisp</vt:lpstr>
      <vt:lpstr>Microsoft Power BI</vt:lpstr>
      <vt:lpstr>Topics </vt:lpstr>
      <vt:lpstr>Topics </vt:lpstr>
      <vt:lpstr>Topics </vt:lpstr>
      <vt:lpstr>Water Fall Chart </vt:lpstr>
      <vt:lpstr>Gauge Chart </vt:lpstr>
      <vt:lpstr>Funnel Chart </vt:lpstr>
      <vt:lpstr>Tree Map Chart </vt:lpstr>
      <vt:lpstr>Power BI Maps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Amit Bose</dc:creator>
  <cp:lastModifiedBy>Amit Bose</cp:lastModifiedBy>
  <cp:revision>200</cp:revision>
  <dcterms:created xsi:type="dcterms:W3CDTF">2020-01-23T03:02:55Z</dcterms:created>
  <dcterms:modified xsi:type="dcterms:W3CDTF">2020-05-11T12:08:04Z</dcterms:modified>
</cp:coreProperties>
</file>