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10" y="38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tableStyles" Target="tableStyle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/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8C4557D-E1CF-4981-84F9-F7334192A2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733832" y="4577418"/>
            <a:ext cx="7772400" cy="706120"/>
          </a:xfrm>
        </p:spPr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923515" y="4224408"/>
            <a:ext cx="6858000" cy="369212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ProjectPresentation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Singh</dc:creator>
  <cp:lastModifiedBy>Mohit Singh</cp:lastModifiedBy>
  <cp:revision>1</cp:revision>
  <dcterms:created xsi:type="dcterms:W3CDTF">2020-03-05T14:05:40Z</dcterms:created>
  <dcterms:modified xsi:type="dcterms:W3CDTF">2024-02-20T11:56:10Z</dcterms:modified>
</cp:coreProperties>
</file>