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7C4B64-5BA8-43BB-ABFD-441ED6B1323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" y="0"/>
            <a:ext cx="10077120" cy="130068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1080" y="5082480"/>
            <a:ext cx="10077120" cy="587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7226640" y="516456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307FD8-F343-40F0-B8D3-CF012BEDF641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5080" y="0"/>
            <a:ext cx="906912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Noto Sans"/>
              </a:rPr>
              <a:t>A Low Latency Digital Filter using Recurrent Neural Network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Dissertation-II (MCS-491)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Feb 17, 2024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4320000" y="1491120"/>
            <a:ext cx="1439640" cy="1295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640" y="4139280"/>
            <a:ext cx="442620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 u="sng">
                <a:solidFill>
                  <a:srgbClr val="000000"/>
                </a:solidFill>
                <a:uFillTx/>
                <a:latin typeface="Noto Sans"/>
              </a:rPr>
              <a:t>Guided By: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Noto Sans"/>
                <a:ea typeface="Microsoft YaHei"/>
              </a:rPr>
              <a:t>Mr. Vikas Deswal &amp; Ms. Sukriti Jain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Noto Sans"/>
                <a:ea typeface="Microsoft YaHei"/>
              </a:rPr>
              <a:t>()                       ()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1960" y="4139280"/>
            <a:ext cx="442620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 u="sng">
                <a:solidFill>
                  <a:srgbClr val="000000"/>
                </a:solidFill>
                <a:uFillTx/>
                <a:latin typeface="Noto Sans"/>
              </a:rPr>
              <a:t>Presented By: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Noto Sans"/>
              </a:rPr>
              <a:t>Mohit Singh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Noto Sans"/>
              </a:rPr>
              <a:t>(TCA2212005)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522360" y="2771640"/>
            <a:ext cx="903456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Noto Sans"/>
              </a:rPr>
              <a:t>Teerthanker Mahaveer University,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Noto Sans"/>
              </a:rPr>
              <a:t>College of Computing Sciences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Noto Sans"/>
              </a:rPr>
              <a:t>&amp; Information Technology,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Noto Sans"/>
              </a:rPr>
              <a:t>Moradabad-244001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Noto Sans"/>
              </a:rPr>
              <a:t>Session: 2023-24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2024-02-16T14:51:53Z</dcterms:created>
  <dc:creator/>
  <dc:description/>
  <dc:language>en-IN</dc:language>
  <cp:lastModifiedBy/>
  <dcterms:modified xsi:type="dcterms:W3CDTF">2024-02-16T15:45:07Z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