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slide" Target="slides/slide18.xml"/><Relationship Id="rId56" Type="http://schemas.openxmlformats.org/officeDocument/2006/relationships/slide" Target="slides/slide19.xml"/><Relationship Id="rId5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dt" idx="2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5"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7"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0"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BC3F81B4-A544-4FF9-A21C-8F1F5B1F116E}" type="slidenum">
              <a:t>&lt;#&gt;</a:t>
            </a:fld>
          </a:p>
        </p:txBody>
      </p:sp>
      <p:sp>
        <p:nvSpPr>
          <p:cNvPr id="8" name="PlaceHolder 7"/>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F0585439-AE55-4E21-96C9-E53B22B64526}"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5829B787-68EF-45C1-B400-A60CF0583492}" type="slidenum">
              <a:t>&lt;#&gt;</a:t>
            </a:fld>
          </a:p>
        </p:txBody>
      </p:sp>
      <p:sp>
        <p:nvSpPr>
          <p:cNvPr id="9" name="PlaceHolder 8"/>
          <p:cNvSpPr>
            <a:spLocks noGrp="1"/>
          </p:cNvSpPr>
          <p:nvPr>
            <p:ph type="dt" idx="3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EB4EE95C-7EED-4DC4-BC31-6726A9ECA824}"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B9F7AA42-ED61-46BF-8AD5-03BB60488FF7}"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8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5"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70E186C5-DE5C-447F-929E-884F872FD076}"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DACBBF5A-23DE-4CC2-BA53-6A1CE4479936}"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0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6"/>
          </p:nvPr>
        </p:nvSpPr>
        <p:spPr/>
        <p:txBody>
          <a:bodyPr/>
          <a:p>
            <a:r>
              <a:t>Footer</a:t>
            </a:r>
          </a:p>
        </p:txBody>
      </p:sp>
      <p:sp>
        <p:nvSpPr>
          <p:cNvPr id="6" name="PlaceHolder 5"/>
          <p:cNvSpPr>
            <a:spLocks noGrp="1"/>
          </p:cNvSpPr>
          <p:nvPr>
            <p:ph type="sldNum" idx="47"/>
          </p:nvPr>
        </p:nvSpPr>
        <p:spPr/>
        <p:txBody>
          <a:bodyPr/>
          <a:p>
            <a:fld id="{E0A9DC1A-16FC-4E29-80BD-14EB4695601A}" type="slidenum">
              <a:t>&lt;#&gt;</a:t>
            </a:fld>
          </a:p>
        </p:txBody>
      </p:sp>
      <p:sp>
        <p:nvSpPr>
          <p:cNvPr id="7" name="PlaceHolder 6"/>
          <p:cNvSpPr>
            <a:spLocks noGrp="1"/>
          </p:cNvSpPr>
          <p:nvPr>
            <p:ph type="dt" idx="4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1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29ED378B-1775-45E6-BFF2-CEEDA28D9978}" type="slidenum">
              <a:t>&lt;#&gt;</a:t>
            </a:fld>
          </a:p>
        </p:txBody>
      </p:sp>
      <p:sp>
        <p:nvSpPr>
          <p:cNvPr id="5" name="PlaceHolder 4"/>
          <p:cNvSpPr>
            <a:spLocks noGrp="1"/>
          </p:cNvSpPr>
          <p:nvPr>
            <p:ph type="dt" idx="5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E84BB14F-9644-4646-9B5A-3344BA5FED62}"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2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29"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5"/>
          </p:nvPr>
        </p:nvSpPr>
        <p:spPr/>
        <p:txBody>
          <a:bodyPr/>
          <a:p>
            <a:r>
              <a:t>Footer</a:t>
            </a:r>
          </a:p>
        </p:txBody>
      </p:sp>
      <p:sp>
        <p:nvSpPr>
          <p:cNvPr id="7" name="PlaceHolder 6"/>
          <p:cNvSpPr>
            <a:spLocks noGrp="1"/>
          </p:cNvSpPr>
          <p:nvPr>
            <p:ph type="sldNum" idx="56"/>
          </p:nvPr>
        </p:nvSpPr>
        <p:spPr/>
        <p:txBody>
          <a:bodyPr/>
          <a:p>
            <a:fld id="{794500C6-BE07-4857-A9DF-5ACABC0B5111}" type="slidenum">
              <a:t>&lt;#&gt;</a:t>
            </a:fld>
          </a:p>
        </p:txBody>
      </p:sp>
      <p:sp>
        <p:nvSpPr>
          <p:cNvPr id="8" name="PlaceHolder 7"/>
          <p:cNvSpPr>
            <a:spLocks noGrp="1"/>
          </p:cNvSpPr>
          <p:nvPr>
            <p:ph type="dt" idx="5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4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1"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43"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8"/>
          </p:nvPr>
        </p:nvSpPr>
        <p:spPr/>
        <p:txBody>
          <a:bodyPr/>
          <a:p>
            <a:r>
              <a:t>Footer</a:t>
            </a:r>
          </a:p>
        </p:txBody>
      </p:sp>
      <p:sp>
        <p:nvSpPr>
          <p:cNvPr id="7" name="PlaceHolder 6"/>
          <p:cNvSpPr>
            <a:spLocks noGrp="1"/>
          </p:cNvSpPr>
          <p:nvPr>
            <p:ph type="sldNum" idx="59"/>
          </p:nvPr>
        </p:nvSpPr>
        <p:spPr/>
        <p:txBody>
          <a:bodyPr/>
          <a:p>
            <a:fld id="{768FCFAA-9C53-40AF-90B7-448759E993D8}" type="slidenum">
              <a:t>&lt;#&gt;</a:t>
            </a:fld>
          </a:p>
        </p:txBody>
      </p:sp>
      <p:sp>
        <p:nvSpPr>
          <p:cNvPr id="8" name="PlaceHolder 7"/>
          <p:cNvSpPr>
            <a:spLocks noGrp="1"/>
          </p:cNvSpPr>
          <p:nvPr>
            <p:ph type="dt" idx="6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25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5"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6"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1"/>
          </p:nvPr>
        </p:nvSpPr>
        <p:spPr/>
        <p:txBody>
          <a:bodyPr/>
          <a:p>
            <a:r>
              <a:t>Footer</a:t>
            </a:r>
          </a:p>
        </p:txBody>
      </p:sp>
      <p:sp>
        <p:nvSpPr>
          <p:cNvPr id="7" name="PlaceHolder 6"/>
          <p:cNvSpPr>
            <a:spLocks noGrp="1"/>
          </p:cNvSpPr>
          <p:nvPr>
            <p:ph type="sldNum" idx="62"/>
          </p:nvPr>
        </p:nvSpPr>
        <p:spPr/>
        <p:txBody>
          <a:bodyPr/>
          <a:p>
            <a:fld id="{E4BF6ECA-2A9E-4A4C-9BEC-58A98E4710D5}" type="slidenum">
              <a:t>&lt;#&gt;</a:t>
            </a:fld>
          </a:p>
        </p:txBody>
      </p:sp>
      <p:sp>
        <p:nvSpPr>
          <p:cNvPr id="8" name="PlaceHolder 7"/>
          <p:cNvSpPr>
            <a:spLocks noGrp="1"/>
          </p:cNvSpPr>
          <p:nvPr>
            <p:ph type="dt" idx="6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26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7"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6D973E51-AD6A-402A-9FBB-30A34B8DCCB3}" type="slidenum">
              <a:t>&lt;#&gt;</a:t>
            </a:fld>
          </a:p>
        </p:txBody>
      </p:sp>
      <p:sp>
        <p:nvSpPr>
          <p:cNvPr id="7" name="PlaceHolder 6"/>
          <p:cNvSpPr>
            <a:spLocks noGrp="1"/>
          </p:cNvSpPr>
          <p:nvPr>
            <p:ph type="dt" idx="6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1"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2"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7"/>
          </p:nvPr>
        </p:nvSpPr>
        <p:spPr/>
        <p:txBody>
          <a:bodyPr/>
          <a:p>
            <a:r>
              <a:t>Footer</a:t>
            </a:r>
          </a:p>
        </p:txBody>
      </p:sp>
      <p:sp>
        <p:nvSpPr>
          <p:cNvPr id="8" name="PlaceHolder 7"/>
          <p:cNvSpPr>
            <a:spLocks noGrp="1"/>
          </p:cNvSpPr>
          <p:nvPr>
            <p:ph type="sldNum" idx="68"/>
          </p:nvPr>
        </p:nvSpPr>
        <p:spPr/>
        <p:txBody>
          <a:bodyPr/>
          <a:p>
            <a:fld id="{72394839-CF9C-4996-8871-7CB0A1CED192}" type="slidenum">
              <a:t>&lt;#&gt;</a:t>
            </a:fld>
          </a:p>
        </p:txBody>
      </p:sp>
      <p:sp>
        <p:nvSpPr>
          <p:cNvPr id="9" name="PlaceHolder 8"/>
          <p:cNvSpPr>
            <a:spLocks noGrp="1"/>
          </p:cNvSpPr>
          <p:nvPr>
            <p:ph type="dt" idx="6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1229E63F-8AE6-4D24-9EEB-5E73A7AF9B24}"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8A7A3BC8-6868-4AD2-B26C-A97791696427}"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dt" idx="6"/>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0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1"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6"/>
          </p:nvPr>
        </p:nvSpPr>
        <p:spPr/>
        <p:txBody>
          <a:bodyPr/>
          <a:p>
            <a:r>
              <a:t>Footer</a:t>
            </a:r>
          </a:p>
        </p:txBody>
      </p:sp>
      <p:sp>
        <p:nvSpPr>
          <p:cNvPr id="5" name="PlaceHolder 4"/>
          <p:cNvSpPr>
            <a:spLocks noGrp="1"/>
          </p:cNvSpPr>
          <p:nvPr>
            <p:ph type="sldNum" idx="77"/>
          </p:nvPr>
        </p:nvSpPr>
        <p:spPr/>
        <p:txBody>
          <a:bodyPr/>
          <a:p>
            <a:fld id="{2603F132-2B63-4CDE-A4DD-B9D176C5FA0E}" type="slidenum">
              <a:t>&lt;#&gt;</a:t>
            </a:fld>
          </a:p>
        </p:txBody>
      </p:sp>
      <p:sp>
        <p:nvSpPr>
          <p:cNvPr id="6" name="PlaceHolder 5"/>
          <p:cNvSpPr>
            <a:spLocks noGrp="1"/>
          </p:cNvSpPr>
          <p:nvPr>
            <p:ph type="dt" idx="7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0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0"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9"/>
          </p:nvPr>
        </p:nvSpPr>
        <p:spPr/>
        <p:txBody>
          <a:bodyPr/>
          <a:p>
            <a:r>
              <a:t>Footer</a:t>
            </a:r>
          </a:p>
        </p:txBody>
      </p:sp>
      <p:sp>
        <p:nvSpPr>
          <p:cNvPr id="5" name="PlaceHolder 4"/>
          <p:cNvSpPr>
            <a:spLocks noGrp="1"/>
          </p:cNvSpPr>
          <p:nvPr>
            <p:ph type="sldNum" idx="80"/>
          </p:nvPr>
        </p:nvSpPr>
        <p:spPr/>
        <p:txBody>
          <a:bodyPr/>
          <a:p>
            <a:fld id="{484C8C78-7734-4E79-9FA3-6B80F7E547E8}" type="slidenum">
              <a:t>&lt;#&gt;</a:t>
            </a:fld>
          </a:p>
        </p:txBody>
      </p:sp>
      <p:sp>
        <p:nvSpPr>
          <p:cNvPr id="6" name="PlaceHolder 5"/>
          <p:cNvSpPr>
            <a:spLocks noGrp="1"/>
          </p:cNvSpPr>
          <p:nvPr>
            <p:ph type="dt" idx="8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1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0"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1"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82"/>
          </p:nvPr>
        </p:nvSpPr>
        <p:spPr/>
        <p:txBody>
          <a:bodyPr/>
          <a:p>
            <a:r>
              <a:t>Footer</a:t>
            </a:r>
          </a:p>
        </p:txBody>
      </p:sp>
      <p:sp>
        <p:nvSpPr>
          <p:cNvPr id="6" name="PlaceHolder 5"/>
          <p:cNvSpPr>
            <a:spLocks noGrp="1"/>
          </p:cNvSpPr>
          <p:nvPr>
            <p:ph type="sldNum" idx="83"/>
          </p:nvPr>
        </p:nvSpPr>
        <p:spPr/>
        <p:txBody>
          <a:bodyPr/>
          <a:p>
            <a:fld id="{1EEC31A5-7695-4346-B8EB-50C4EBFAB66E}" type="slidenum">
              <a:t>&lt;#&gt;</a:t>
            </a:fld>
          </a:p>
        </p:txBody>
      </p:sp>
      <p:sp>
        <p:nvSpPr>
          <p:cNvPr id="7" name="PlaceHolder 6"/>
          <p:cNvSpPr>
            <a:spLocks noGrp="1"/>
          </p:cNvSpPr>
          <p:nvPr>
            <p:ph type="dt" idx="8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2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79300916-CC2A-4756-8F1F-BCF3CE8F1F73}" type="slidenum">
              <a:t>&lt;#&gt;</a:t>
            </a:fld>
          </a:p>
        </p:txBody>
      </p:sp>
      <p:sp>
        <p:nvSpPr>
          <p:cNvPr id="5" name="PlaceHolder 4"/>
          <p:cNvSpPr>
            <a:spLocks noGrp="1"/>
          </p:cNvSpPr>
          <p:nvPr>
            <p:ph type="dt" idx="8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C56C95E7-C6E8-423E-9F25-6CA5BB5A3F54}"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4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6"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1"/>
          </p:nvPr>
        </p:nvSpPr>
        <p:spPr/>
        <p:txBody>
          <a:bodyPr/>
          <a:p>
            <a:r>
              <a:t>Footer</a:t>
            </a:r>
          </a:p>
        </p:txBody>
      </p:sp>
      <p:sp>
        <p:nvSpPr>
          <p:cNvPr id="7" name="PlaceHolder 6"/>
          <p:cNvSpPr>
            <a:spLocks noGrp="1"/>
          </p:cNvSpPr>
          <p:nvPr>
            <p:ph type="sldNum" idx="92"/>
          </p:nvPr>
        </p:nvSpPr>
        <p:spPr/>
        <p:txBody>
          <a:bodyPr/>
          <a:p>
            <a:fld id="{1C88C8A8-1D48-46E7-B90A-838FE3493CA7}" type="slidenum">
              <a:t>&lt;#&gt;</a:t>
            </a:fld>
          </a:p>
        </p:txBody>
      </p:sp>
      <p:sp>
        <p:nvSpPr>
          <p:cNvPr id="8" name="PlaceHolder 7"/>
          <p:cNvSpPr>
            <a:spLocks noGrp="1"/>
          </p:cNvSpPr>
          <p:nvPr>
            <p:ph type="dt" idx="9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5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7"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8"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59"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4"/>
          </p:nvPr>
        </p:nvSpPr>
        <p:spPr/>
        <p:txBody>
          <a:bodyPr/>
          <a:p>
            <a:r>
              <a:t>Footer</a:t>
            </a:r>
          </a:p>
        </p:txBody>
      </p:sp>
      <p:sp>
        <p:nvSpPr>
          <p:cNvPr id="7" name="PlaceHolder 6"/>
          <p:cNvSpPr>
            <a:spLocks noGrp="1"/>
          </p:cNvSpPr>
          <p:nvPr>
            <p:ph type="sldNum" idx="95"/>
          </p:nvPr>
        </p:nvSpPr>
        <p:spPr/>
        <p:txBody>
          <a:bodyPr/>
          <a:p>
            <a:fld id="{7974B6B2-2C72-4905-83A7-766C488CC295}" type="slidenum">
              <a:t>&lt;#&gt;</a:t>
            </a:fld>
          </a:p>
        </p:txBody>
      </p:sp>
      <p:sp>
        <p:nvSpPr>
          <p:cNvPr id="8" name="PlaceHolder 7"/>
          <p:cNvSpPr>
            <a:spLocks noGrp="1"/>
          </p:cNvSpPr>
          <p:nvPr>
            <p:ph type="dt" idx="9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dt" idx="1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4960384-43CE-446B-847B-5AEBABC3293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 name="PlaceHolder 6"/>
          <p:cNvSpPr>
            <a:spLocks noGrp="1"/>
          </p:cNvSpPr>
          <p:nvPr>
            <p:ph type="dt" idx="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D9D1893B-71B6-4B80-9D85-71C8E08B749C}"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8" name="PlaceHolder 1"/>
          <p:cNvSpPr>
            <a:spLocks noGrp="1"/>
          </p:cNvSpPr>
          <p:nvPr>
            <p:ph type="ftr" idx="1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9" name="PlaceHolder 2"/>
          <p:cNvSpPr>
            <a:spLocks noGrp="1"/>
          </p:cNvSpPr>
          <p:nvPr>
            <p:ph type="dt" idx="2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7E029AEE-79C6-41A5-8F18-8D213B628D7F}"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0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6"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8" name="PlaceHolder 5"/>
          <p:cNvSpPr>
            <a:spLocks noGrp="1"/>
          </p:cNvSpPr>
          <p:nvPr>
            <p:ph type="ftr" idx="2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09" name="PlaceHolder 6"/>
          <p:cNvSpPr>
            <a:spLocks noGrp="1"/>
          </p:cNvSpPr>
          <p:nvPr>
            <p:ph type="dt" idx="2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BF899267-3078-4EC7-9C88-AA62273E853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0"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1"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5"/>
          <p:cNvSpPr>
            <a:spLocks noGrp="1"/>
          </p:cNvSpPr>
          <p:nvPr>
            <p:ph type="ftr" idx="2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23" name="PlaceHolder 6"/>
          <p:cNvSpPr>
            <a:spLocks noGrp="1"/>
          </p:cNvSpPr>
          <p:nvPr>
            <p:ph type="dt" idx="2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2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3"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4" name="PlaceHolder 5"/>
          <p:cNvSpPr>
            <a:spLocks noGrp="1"/>
          </p:cNvSpPr>
          <p:nvPr>
            <p:ph type="ftr" idx="2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35" name="PlaceHolder 6"/>
          <p:cNvSpPr>
            <a:spLocks noGrp="1"/>
          </p:cNvSpPr>
          <p:nvPr>
            <p:ph type="sldNum" idx="2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E3C57E3-FD32-403A-B860-1691D09A611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36" name="PlaceHolder 7"/>
          <p:cNvSpPr>
            <a:spLocks noGrp="1"/>
          </p:cNvSpPr>
          <p:nvPr>
            <p:ph type="dt" idx="2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4"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5"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6" name="PlaceHolder 4"/>
          <p:cNvSpPr>
            <a:spLocks noGrp="1"/>
          </p:cNvSpPr>
          <p:nvPr>
            <p:ph type="ftr" idx="2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47" name="PlaceHolder 5"/>
          <p:cNvSpPr>
            <a:spLocks noGrp="1"/>
          </p:cNvSpPr>
          <p:nvPr>
            <p:ph type="sldNum" idx="2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1CA3810-C573-4EB8-9770-0DDBC897B02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48" name="PlaceHolder 6"/>
          <p:cNvSpPr>
            <a:spLocks noGrp="1"/>
          </p:cNvSpPr>
          <p:nvPr>
            <p:ph type="dt" idx="3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8"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9" name="PlaceHolder 6"/>
          <p:cNvSpPr>
            <a:spLocks noGrp="1"/>
          </p:cNvSpPr>
          <p:nvPr>
            <p:ph type="ftr" idx="3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60" name="PlaceHolder 7"/>
          <p:cNvSpPr>
            <a:spLocks noGrp="1"/>
          </p:cNvSpPr>
          <p:nvPr>
            <p:ph type="sldNum" idx="3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F57C321-7046-424A-ADFD-E6AA46433CA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61" name="PlaceHolder 8"/>
          <p:cNvSpPr>
            <a:spLocks noGrp="1"/>
          </p:cNvSpPr>
          <p:nvPr>
            <p:ph type="dt" idx="3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9" name="PlaceHolder 1"/>
          <p:cNvSpPr>
            <a:spLocks noGrp="1"/>
          </p:cNvSpPr>
          <p:nvPr>
            <p:ph type="ftr" idx="3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0" name="PlaceHolder 2"/>
          <p:cNvSpPr>
            <a:spLocks noGrp="1"/>
          </p:cNvSpPr>
          <p:nvPr>
            <p:ph type="sldNum" idx="3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86C7F43-8FA6-4ABB-91B0-5A6D2EA5816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1" name="PlaceHolder 3"/>
          <p:cNvSpPr>
            <a:spLocks noGrp="1"/>
          </p:cNvSpPr>
          <p:nvPr>
            <p:ph type="dt" idx="3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4" name="PlaceHolder 1"/>
          <p:cNvSpPr>
            <a:spLocks noGrp="1"/>
          </p:cNvSpPr>
          <p:nvPr>
            <p:ph type="ftr" idx="3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5" name="PlaceHolder 2"/>
          <p:cNvSpPr>
            <a:spLocks noGrp="1"/>
          </p:cNvSpPr>
          <p:nvPr>
            <p:ph type="sldNum" idx="3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026DB89-BB22-4FEF-A538-8C924801F73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6" name="PlaceHolder 3"/>
          <p:cNvSpPr>
            <a:spLocks noGrp="1"/>
          </p:cNvSpPr>
          <p:nvPr>
            <p:ph type="dt" idx="3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0"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PlaceHolder 3"/>
          <p:cNvSpPr>
            <a:spLocks noGrp="1"/>
          </p:cNvSpPr>
          <p:nvPr>
            <p:ph type="ftr" idx="4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2" name="PlaceHolder 4"/>
          <p:cNvSpPr>
            <a:spLocks noGrp="1"/>
          </p:cNvSpPr>
          <p:nvPr>
            <p:ph type="sldNum" idx="4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2BBE00A-9AF8-467F-B927-FDD4D84FC83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3" name="PlaceHolder 5"/>
          <p:cNvSpPr>
            <a:spLocks noGrp="1"/>
          </p:cNvSpPr>
          <p:nvPr>
            <p:ph type="dt" idx="4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0" name="PlaceHolder 3"/>
          <p:cNvSpPr>
            <a:spLocks noGrp="1"/>
          </p:cNvSpPr>
          <p:nvPr>
            <p:ph type="ftr" idx="4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91" name="PlaceHolder 4"/>
          <p:cNvSpPr>
            <a:spLocks noGrp="1"/>
          </p:cNvSpPr>
          <p:nvPr>
            <p:ph type="sldNum" idx="4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AAEB305-F894-42D9-BDA6-7C178E0883C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92" name="PlaceHolder 5"/>
          <p:cNvSpPr>
            <a:spLocks noGrp="1"/>
          </p:cNvSpPr>
          <p:nvPr>
            <p:ph type="dt" idx="4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90DEE22D-1D97-473F-B177-712BC38E67B1}"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 name="PlaceHolder 4"/>
          <p:cNvSpPr>
            <a:spLocks noGrp="1"/>
          </p:cNvSpPr>
          <p:nvPr>
            <p:ph type="ftr" idx="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 name="PlaceHolder 5"/>
          <p:cNvSpPr>
            <a:spLocks noGrp="1"/>
          </p:cNvSpPr>
          <p:nvPr>
            <p:ph type="dt" idx="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6"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8"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9"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0" name="PlaceHolder 4"/>
          <p:cNvSpPr>
            <a:spLocks noGrp="1"/>
          </p:cNvSpPr>
          <p:nvPr>
            <p:ph type="ftr" idx="4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01" name="PlaceHolder 5"/>
          <p:cNvSpPr>
            <a:spLocks noGrp="1"/>
          </p:cNvSpPr>
          <p:nvPr>
            <p:ph type="sldNum" idx="4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165A945-CBCC-49A0-A31C-07CC203FEF6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02" name="PlaceHolder 6"/>
          <p:cNvSpPr>
            <a:spLocks noGrp="1"/>
          </p:cNvSpPr>
          <p:nvPr>
            <p:ph type="dt" idx="4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9" name="PlaceHolder 2"/>
          <p:cNvSpPr>
            <a:spLocks noGrp="1"/>
          </p:cNvSpPr>
          <p:nvPr>
            <p:ph type="ftr" idx="4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0" name="PlaceHolder 3"/>
          <p:cNvSpPr>
            <a:spLocks noGrp="1"/>
          </p:cNvSpPr>
          <p:nvPr>
            <p:ph type="sldNum" idx="5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8EDF9AB-5BF3-4BCF-8EC6-25B10593AA60}"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1" name="PlaceHolder 4"/>
          <p:cNvSpPr>
            <a:spLocks noGrp="1"/>
          </p:cNvSpPr>
          <p:nvPr>
            <p:ph type="dt" idx="5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4"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5" name="PlaceHolder 1"/>
          <p:cNvSpPr>
            <a:spLocks noGrp="1"/>
          </p:cNvSpPr>
          <p:nvPr>
            <p:ph type="ftr" idx="5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6" name="PlaceHolder 2"/>
          <p:cNvSpPr>
            <a:spLocks noGrp="1"/>
          </p:cNvSpPr>
          <p:nvPr>
            <p:ph type="sldNum" idx="5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5832F5A-3076-4F4B-85B6-B28D82799F5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7" name="PlaceHolder 3"/>
          <p:cNvSpPr>
            <a:spLocks noGrp="1"/>
          </p:cNvSpPr>
          <p:nvPr>
            <p:ph type="dt" idx="5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2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2"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4" name="PlaceHolder 5"/>
          <p:cNvSpPr>
            <a:spLocks noGrp="1"/>
          </p:cNvSpPr>
          <p:nvPr>
            <p:ph type="ftr" idx="5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5" name="PlaceHolder 6"/>
          <p:cNvSpPr>
            <a:spLocks noGrp="1"/>
          </p:cNvSpPr>
          <p:nvPr>
            <p:ph type="sldNum" idx="5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69562BA-F287-483A-A289-56C6331045C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26" name="PlaceHolder 7"/>
          <p:cNvSpPr>
            <a:spLocks noGrp="1"/>
          </p:cNvSpPr>
          <p:nvPr>
            <p:ph type="dt" idx="5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3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5"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6"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7" name="PlaceHolder 5"/>
          <p:cNvSpPr>
            <a:spLocks noGrp="1"/>
          </p:cNvSpPr>
          <p:nvPr>
            <p:ph type="ftr" idx="5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38" name="PlaceHolder 6"/>
          <p:cNvSpPr>
            <a:spLocks noGrp="1"/>
          </p:cNvSpPr>
          <p:nvPr>
            <p:ph type="sldNum" idx="5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64FD1B8-34E6-4D2C-AD41-3A1A3CF0461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9" name="PlaceHolder 7"/>
          <p:cNvSpPr>
            <a:spLocks noGrp="1"/>
          </p:cNvSpPr>
          <p:nvPr>
            <p:ph type="dt" idx="6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4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9"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0" name="PlaceHolder 5"/>
          <p:cNvSpPr>
            <a:spLocks noGrp="1"/>
          </p:cNvSpPr>
          <p:nvPr>
            <p:ph type="ftr" idx="6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51" name="PlaceHolder 6"/>
          <p:cNvSpPr>
            <a:spLocks noGrp="1"/>
          </p:cNvSpPr>
          <p:nvPr>
            <p:ph type="sldNum" idx="6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DAD6BB9-3116-4B29-8F7A-563C1FCAA6E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52" name="PlaceHolder 7"/>
          <p:cNvSpPr>
            <a:spLocks noGrp="1"/>
          </p:cNvSpPr>
          <p:nvPr>
            <p:ph type="dt" idx="6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5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0"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1"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2" name="PlaceHolder 4"/>
          <p:cNvSpPr>
            <a:spLocks noGrp="1"/>
          </p:cNvSpPr>
          <p:nvPr>
            <p:ph type="ftr" idx="6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63" name="PlaceHolder 5"/>
          <p:cNvSpPr>
            <a:spLocks noGrp="1"/>
          </p:cNvSpPr>
          <p:nvPr>
            <p:ph type="sldNum" idx="6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C57B004-40D9-450D-8741-4B4D9EE68C4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64" name="PlaceHolder 6"/>
          <p:cNvSpPr>
            <a:spLocks noGrp="1"/>
          </p:cNvSpPr>
          <p:nvPr>
            <p:ph type="dt" idx="6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6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7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5" name="PlaceHolder 6"/>
          <p:cNvSpPr>
            <a:spLocks noGrp="1"/>
          </p:cNvSpPr>
          <p:nvPr>
            <p:ph type="ftr" idx="6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76" name="PlaceHolder 7"/>
          <p:cNvSpPr>
            <a:spLocks noGrp="1"/>
          </p:cNvSpPr>
          <p:nvPr>
            <p:ph type="sldNum" idx="6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C4EF8DC7-BE07-4901-B6F6-9419FC3E9A9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77" name="PlaceHolder 8"/>
          <p:cNvSpPr>
            <a:spLocks noGrp="1"/>
          </p:cNvSpPr>
          <p:nvPr>
            <p:ph type="dt" idx="6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5" name="PlaceHolder 1"/>
          <p:cNvSpPr>
            <a:spLocks noGrp="1"/>
          </p:cNvSpPr>
          <p:nvPr>
            <p:ph type="ftr" idx="7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86" name="PlaceHolder 2"/>
          <p:cNvSpPr>
            <a:spLocks noGrp="1"/>
          </p:cNvSpPr>
          <p:nvPr>
            <p:ph type="sldNum" idx="7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CEFEA0B-EB12-48C0-8D96-48DE2A869B5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87" name="PlaceHolder 3"/>
          <p:cNvSpPr>
            <a:spLocks noGrp="1"/>
          </p:cNvSpPr>
          <p:nvPr>
            <p:ph type="dt" idx="7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0" name="PlaceHolder 1"/>
          <p:cNvSpPr>
            <a:spLocks noGrp="1"/>
          </p:cNvSpPr>
          <p:nvPr>
            <p:ph type="ftr" idx="7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1" name="PlaceHolder 2"/>
          <p:cNvSpPr>
            <a:spLocks noGrp="1"/>
          </p:cNvSpPr>
          <p:nvPr>
            <p:ph type="sldNum" idx="7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57651C6A-0600-48D2-B490-724185D7674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2" name="PlaceHolder 3"/>
          <p:cNvSpPr>
            <a:spLocks noGrp="1"/>
          </p:cNvSpPr>
          <p:nvPr>
            <p:ph type="dt" idx="7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B78E8A84-262D-4A1C-8614-85D299FF23A4}"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6"/>
          <p:cNvSpPr>
            <a:spLocks noGrp="1"/>
          </p:cNvSpPr>
          <p:nvPr>
            <p:ph type="ftr" idx="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 name="PlaceHolder 7"/>
          <p:cNvSpPr>
            <a:spLocks noGrp="1"/>
          </p:cNvSpPr>
          <p:nvPr>
            <p:ph type="dt" idx="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6"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97" name="PlaceHolder 3"/>
          <p:cNvSpPr>
            <a:spLocks noGrp="1"/>
          </p:cNvSpPr>
          <p:nvPr>
            <p:ph type="ftr" idx="7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8" name="PlaceHolder 4"/>
          <p:cNvSpPr>
            <a:spLocks noGrp="1"/>
          </p:cNvSpPr>
          <p:nvPr>
            <p:ph type="sldNum" idx="7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0D27BB4-1164-40D1-ABBF-E204D7AE552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9" name="PlaceHolder 5"/>
          <p:cNvSpPr>
            <a:spLocks noGrp="1"/>
          </p:cNvSpPr>
          <p:nvPr>
            <p:ph type="dt" idx="7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5"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6" name="PlaceHolder 3"/>
          <p:cNvSpPr>
            <a:spLocks noGrp="1"/>
          </p:cNvSpPr>
          <p:nvPr>
            <p:ph type="ftr" idx="7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07" name="PlaceHolder 4"/>
          <p:cNvSpPr>
            <a:spLocks noGrp="1"/>
          </p:cNvSpPr>
          <p:nvPr>
            <p:ph type="sldNum" idx="8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9DC9B9A-3F20-4766-A464-E3D59FDDBEE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08" name="PlaceHolder 5"/>
          <p:cNvSpPr>
            <a:spLocks noGrp="1"/>
          </p:cNvSpPr>
          <p:nvPr>
            <p:ph type="dt" idx="8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12"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1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5"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6" name="PlaceHolder 4"/>
          <p:cNvSpPr>
            <a:spLocks noGrp="1"/>
          </p:cNvSpPr>
          <p:nvPr>
            <p:ph type="ftr" idx="8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7" name="PlaceHolder 5"/>
          <p:cNvSpPr>
            <a:spLocks noGrp="1"/>
          </p:cNvSpPr>
          <p:nvPr>
            <p:ph type="sldNum" idx="8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E83B926-92E7-4C6A-8324-B278AA0CCC1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8" name="PlaceHolder 6"/>
          <p:cNvSpPr>
            <a:spLocks noGrp="1"/>
          </p:cNvSpPr>
          <p:nvPr>
            <p:ph type="dt" idx="8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2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5" name="PlaceHolder 2"/>
          <p:cNvSpPr>
            <a:spLocks noGrp="1"/>
          </p:cNvSpPr>
          <p:nvPr>
            <p:ph type="ftr" idx="8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26" name="PlaceHolder 3"/>
          <p:cNvSpPr>
            <a:spLocks noGrp="1"/>
          </p:cNvSpPr>
          <p:nvPr>
            <p:ph type="sldNum" idx="8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6E6692C-EB6D-4F3B-8077-084C7AD9193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27" name="PlaceHolder 4"/>
          <p:cNvSpPr>
            <a:spLocks noGrp="1"/>
          </p:cNvSpPr>
          <p:nvPr>
            <p:ph type="dt" idx="8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0"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1" name="PlaceHolder 1"/>
          <p:cNvSpPr>
            <a:spLocks noGrp="1"/>
          </p:cNvSpPr>
          <p:nvPr>
            <p:ph type="ftr" idx="8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32" name="PlaceHolder 2"/>
          <p:cNvSpPr>
            <a:spLocks noGrp="1"/>
          </p:cNvSpPr>
          <p:nvPr>
            <p:ph type="sldNum" idx="8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1E6DAD3-C8F4-48D8-96A6-8DAB50130B2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33" name="PlaceHolder 3"/>
          <p:cNvSpPr>
            <a:spLocks noGrp="1"/>
          </p:cNvSpPr>
          <p:nvPr>
            <p:ph type="dt" idx="9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8"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9"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0" name="PlaceHolder 5"/>
          <p:cNvSpPr>
            <a:spLocks noGrp="1"/>
          </p:cNvSpPr>
          <p:nvPr>
            <p:ph type="ftr" idx="9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41" name="PlaceHolder 6"/>
          <p:cNvSpPr>
            <a:spLocks noGrp="1"/>
          </p:cNvSpPr>
          <p:nvPr>
            <p:ph type="sldNum" idx="9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3C53108-320D-4B0D-9D78-4BD67A0B299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42" name="PlaceHolder 7"/>
          <p:cNvSpPr>
            <a:spLocks noGrp="1"/>
          </p:cNvSpPr>
          <p:nvPr>
            <p:ph type="dt" idx="9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4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50"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1"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2"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3" name="PlaceHolder 5"/>
          <p:cNvSpPr>
            <a:spLocks noGrp="1"/>
          </p:cNvSpPr>
          <p:nvPr>
            <p:ph type="ftr" idx="9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54" name="PlaceHolder 6"/>
          <p:cNvSpPr>
            <a:spLocks noGrp="1"/>
          </p:cNvSpPr>
          <p:nvPr>
            <p:ph type="sldNum" idx="9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5B58708-0EB8-4661-9A14-C013095E455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55" name="PlaceHolder 7"/>
          <p:cNvSpPr>
            <a:spLocks noGrp="1"/>
          </p:cNvSpPr>
          <p:nvPr>
            <p:ph type="dt" idx="9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3"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4"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5"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7F27E35-1801-4C67-874A-C5A33818F36E}"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6" name="PlaceHolder 1"/>
          <p:cNvSpPr>
            <a:spLocks noGrp="1"/>
          </p:cNvSpPr>
          <p:nvPr>
            <p:ph type="ftr" idx="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47" name="PlaceHolder 2"/>
          <p:cNvSpPr>
            <a:spLocks noGrp="1"/>
          </p:cNvSpPr>
          <p:nvPr>
            <p:ph type="dt" idx="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9"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0"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1"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7A05E3D1-F03A-43F2-9FB6-6FBB8AC6A1C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2" name="PlaceHolder 1"/>
          <p:cNvSpPr>
            <a:spLocks noGrp="1"/>
          </p:cNvSpPr>
          <p:nvPr>
            <p:ph type="ftr" idx="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53" name="PlaceHolder 2"/>
          <p:cNvSpPr>
            <a:spLocks noGrp="1"/>
          </p:cNvSpPr>
          <p:nvPr>
            <p:ph type="dt" idx="1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D14CE861-E8B5-424E-BF8A-141DACBA5D9F}"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0" name="PlaceHolder 3"/>
          <p:cNvSpPr>
            <a:spLocks noGrp="1"/>
          </p:cNvSpPr>
          <p:nvPr>
            <p:ph type="ftr" idx="1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1" name="PlaceHolder 4"/>
          <p:cNvSpPr>
            <a:spLocks noGrp="1"/>
          </p:cNvSpPr>
          <p:nvPr>
            <p:ph type="dt" idx="1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9D1F890D-1726-475E-9D5E-1DD694E97279}"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6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0" name="PlaceHolder 3"/>
          <p:cNvSpPr>
            <a:spLocks noGrp="1"/>
          </p:cNvSpPr>
          <p:nvPr>
            <p:ph type="ftr" idx="1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71" name="PlaceHolder 4"/>
          <p:cNvSpPr>
            <a:spLocks noGrp="1"/>
          </p:cNvSpPr>
          <p:nvPr>
            <p:ph type="dt" idx="1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DA5B33B3-1FE6-4390-A11C-A359C1353D81}"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1" name="PlaceHolder 4"/>
          <p:cNvSpPr>
            <a:spLocks noGrp="1"/>
          </p:cNvSpPr>
          <p:nvPr>
            <p:ph type="ftr" idx="1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82" name="PlaceHolder 5"/>
          <p:cNvSpPr>
            <a:spLocks noGrp="1"/>
          </p:cNvSpPr>
          <p:nvPr>
            <p:ph type="dt" idx="1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FE1A8879-6BDE-4FA3-8C6C-F252B6DBA5BA}"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1" name="PlaceHolder 2"/>
          <p:cNvSpPr>
            <a:spLocks noGrp="1"/>
          </p:cNvSpPr>
          <p:nvPr>
            <p:ph type="ftr" idx="1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2" name="PlaceHolder 3"/>
          <p:cNvSpPr>
            <a:spLocks noGrp="1"/>
          </p:cNvSpPr>
          <p:nvPr>
            <p:ph type="dt" idx="1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4474800" y="1620360"/>
            <a:ext cx="1129680" cy="1020960"/>
          </a:xfrm>
          <a:prstGeom prst="rect">
            <a:avLst/>
          </a:prstGeom>
          <a:ln w="57240">
            <a:solidFill>
              <a:srgbClr val="3465a4"/>
            </a:solidFill>
            <a:round/>
          </a:ln>
        </p:spPr>
      </p:pic>
      <p:sp>
        <p:nvSpPr>
          <p:cNvPr id="361" name=""/>
          <p:cNvSpPr/>
          <p:nvPr/>
        </p:nvSpPr>
        <p:spPr>
          <a:xfrm>
            <a:off x="2520000" y="2700000"/>
            <a:ext cx="5039280" cy="1043280"/>
          </a:xfrm>
          <a:prstGeom prst="rect">
            <a:avLst/>
          </a:prstGeom>
          <a:noFill/>
          <a:ln w="57240">
            <a:noFill/>
          </a:ln>
        </p:spPr>
        <p:style>
          <a:lnRef idx="0"/>
          <a:fillRef idx="0"/>
          <a:effectRef idx="0"/>
          <a:fontRef idx="minor"/>
        </p:style>
        <p:txBody>
          <a:bodyPr lIns="28440" rIns="28440" tIns="28440" bIns="28440" anchor="t">
            <a:normAutofit fontScale="75000" lnSpcReduction="10000"/>
          </a:bodyPr>
          <a:p>
            <a:pPr algn="ctr">
              <a:lnSpc>
                <a:spcPct val="100000"/>
              </a:lnSpc>
            </a:pPr>
            <a:r>
              <a:rPr b="1" lang="en-IN" sz="1800" spc="-1" strike="noStrike">
                <a:solidFill>
                  <a:srgbClr val="2c3e50"/>
                </a:solidFill>
                <a:latin typeface="Noto Sans"/>
                <a:ea typeface="DejaVu Sans"/>
              </a:rPr>
              <a:t>Teerthanker Mahaveer University,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College of Computing Sciences &amp; Information Technology,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Moradabad-244001</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Session: 2023-24</a:t>
            </a:r>
            <a:endParaRPr b="0" lang="en-IN" sz="1800" spc="-1" strike="noStrike">
              <a:solidFill>
                <a:srgbClr val="000000"/>
              </a:solidFill>
              <a:latin typeface="Arial"/>
            </a:endParaRPr>
          </a:p>
        </p:txBody>
      </p:sp>
      <p:sp>
        <p:nvSpPr>
          <p:cNvPr id="362" name=""/>
          <p:cNvSpPr/>
          <p:nvPr/>
        </p:nvSpPr>
        <p:spPr>
          <a:xfrm>
            <a:off x="360000" y="180000"/>
            <a:ext cx="9359280" cy="1259640"/>
          </a:xfrm>
          <a:prstGeom prst="rect">
            <a:avLst/>
          </a:prstGeom>
          <a:noFill/>
          <a:ln w="57240">
            <a:solidFill>
              <a:srgbClr val="3465a4"/>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400" spc="-1" strike="noStrike">
                <a:solidFill>
                  <a:srgbClr val="2c3e50"/>
                </a:solidFill>
                <a:latin typeface="Noto Sans"/>
                <a:ea typeface="DejaVu Sans"/>
              </a:rPr>
              <a:t>A Low Latency Digital Filter using Recurrent Neural Network</a:t>
            </a:r>
            <a:endParaRPr b="0" lang="en-IN" sz="24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Dissertation-II (MCS-491)</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Feb 17, 2024</a:t>
            </a:r>
            <a:endParaRPr b="0" lang="en-IN" sz="2000" spc="-1" strike="noStrike">
              <a:solidFill>
                <a:srgbClr val="000000"/>
              </a:solidFill>
              <a:latin typeface="Arial"/>
            </a:endParaRPr>
          </a:p>
        </p:txBody>
      </p:sp>
      <p:sp>
        <p:nvSpPr>
          <p:cNvPr id="363" name=""/>
          <p:cNvSpPr/>
          <p:nvPr/>
        </p:nvSpPr>
        <p:spPr>
          <a:xfrm>
            <a:off x="288000" y="4212000"/>
            <a:ext cx="5039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Guided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Ms. Sukrati Jain &amp; Mr. Vikas Deswal</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(Supervisor)</a:t>
            </a: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        (Co-Supervisor)</a:t>
            </a:r>
            <a:endParaRPr b="0" lang="en-IN" sz="2000" spc="-1" strike="noStrike">
              <a:solidFill>
                <a:srgbClr val="000000"/>
              </a:solidFill>
              <a:latin typeface="Arial"/>
            </a:endParaRPr>
          </a:p>
        </p:txBody>
      </p:sp>
      <p:sp>
        <p:nvSpPr>
          <p:cNvPr id="364" name=""/>
          <p:cNvSpPr/>
          <p:nvPr/>
        </p:nvSpPr>
        <p:spPr>
          <a:xfrm>
            <a:off x="6660000" y="4212000"/>
            <a:ext cx="3023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Presented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Mohit Singh</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(TCA2212005)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Research Methodology</a:t>
            </a:r>
            <a:endParaRPr b="0" lang="en-IN" sz="2700" spc="-1" strike="noStrike">
              <a:solidFill>
                <a:srgbClr val="000000"/>
              </a:solidFill>
              <a:latin typeface="Arial"/>
            </a:endParaRPr>
          </a:p>
        </p:txBody>
      </p:sp>
      <p:sp>
        <p:nvSpPr>
          <p:cNvPr id="382"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Calculation of Filter Coefficients</a:t>
            </a:r>
            <a:endParaRPr b="0" lang="en-IN" sz="2400" spc="-1" strike="noStrike">
              <a:solidFill>
                <a:srgbClr val="000000"/>
              </a:solidFill>
              <a:latin typeface="Arial"/>
            </a:endParaRPr>
          </a:p>
        </p:txBody>
      </p:sp>
      <p:sp>
        <p:nvSpPr>
          <p:cNvPr id="383"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84"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Python Code</a:t>
            </a:r>
            <a:endParaRPr b="0" lang="en-IN" sz="2400" spc="-1" strike="noStrike">
              <a:solidFill>
                <a:srgbClr val="000000"/>
              </a:solidFill>
              <a:latin typeface="Arial"/>
            </a:endParaRPr>
          </a:p>
        </p:txBody>
      </p:sp>
      <p:sp>
        <p:nvSpPr>
          <p:cNvPr id="385"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Latency Testing</a:t>
            </a:r>
            <a:endParaRPr b="0" lang="en-IN" sz="2400" spc="-1" strike="noStrike">
              <a:solidFill>
                <a:srgbClr val="000000"/>
              </a:solidFill>
              <a:latin typeface="Arial"/>
            </a:endParaRPr>
          </a:p>
        </p:txBody>
      </p:sp>
      <p:sp>
        <p:nvSpPr>
          <p:cNvPr id="386"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7"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8"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382"/>
                                        </p:tgtEl>
                                        <p:attrNameLst>
                                          <p:attrName>style.visibility</p:attrName>
                                        </p:attrNameLst>
                                      </p:cBhvr>
                                      <p:to>
                                        <p:strVal val="visible"/>
                                      </p:to>
                                    </p:set>
                                    <p:animEffect filter="randombar(horizontal)" transition="in">
                                      <p:cBhvr additive="repl">
                                        <p:cTn id="44" dur="500"/>
                                        <p:tgtEl>
                                          <p:spTgt spid="382"/>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4" presetSubtype="10">
                                  <p:stCondLst>
                                    <p:cond delay="0"/>
                                  </p:stCondLst>
                                  <p:childTnLst>
                                    <p:set>
                                      <p:cBhvr>
                                        <p:cTn id="48" dur="1" fill="hold">
                                          <p:stCondLst>
                                            <p:cond delay="0"/>
                                          </p:stCondLst>
                                        </p:cTn>
                                        <p:tgtEl>
                                          <p:spTgt spid="386"/>
                                        </p:tgtEl>
                                        <p:attrNameLst>
                                          <p:attrName>style.visibility</p:attrName>
                                        </p:attrNameLst>
                                      </p:cBhvr>
                                      <p:to>
                                        <p:strVal val="visible"/>
                                      </p:to>
                                    </p:set>
                                    <p:animEffect filter="randombar(horizontal)" transition="in">
                                      <p:cBhvr additive="repl">
                                        <p:cTn id="49" dur="500"/>
                                        <p:tgtEl>
                                          <p:spTgt spid="386"/>
                                        </p:tgtEl>
                                      </p:cBhvr>
                                    </p:animEffect>
                                  </p:childTnLst>
                                </p:cTn>
                              </p:par>
                              <p:par>
                                <p:cTn id="50" nodeType="withEffect" fill="hold" presetClass="entr" presetID="14" presetSubtype="10">
                                  <p:stCondLst>
                                    <p:cond delay="0"/>
                                  </p:stCondLst>
                                  <p:childTnLst>
                                    <p:set>
                                      <p:cBhvr>
                                        <p:cTn id="51" dur="1" fill="hold">
                                          <p:stCondLst>
                                            <p:cond delay="0"/>
                                          </p:stCondLst>
                                        </p:cTn>
                                        <p:tgtEl>
                                          <p:spTgt spid="383"/>
                                        </p:tgtEl>
                                        <p:attrNameLst>
                                          <p:attrName>style.visibility</p:attrName>
                                        </p:attrNameLst>
                                      </p:cBhvr>
                                      <p:to>
                                        <p:strVal val="visible"/>
                                      </p:to>
                                    </p:set>
                                    <p:animEffect filter="randombar(horizontal)" transition="in">
                                      <p:cBhvr additive="repl">
                                        <p:cTn id="52" dur="500"/>
                                        <p:tgtEl>
                                          <p:spTgt spid="383"/>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4" presetSubtype="10">
                                  <p:stCondLst>
                                    <p:cond delay="0"/>
                                  </p:stCondLst>
                                  <p:childTnLst>
                                    <p:set>
                                      <p:cBhvr>
                                        <p:cTn id="56" dur="1" fill="hold">
                                          <p:stCondLst>
                                            <p:cond delay="0"/>
                                          </p:stCondLst>
                                        </p:cTn>
                                        <p:tgtEl>
                                          <p:spTgt spid="387"/>
                                        </p:tgtEl>
                                        <p:attrNameLst>
                                          <p:attrName>style.visibility</p:attrName>
                                        </p:attrNameLst>
                                      </p:cBhvr>
                                      <p:to>
                                        <p:strVal val="visible"/>
                                      </p:to>
                                    </p:set>
                                    <p:animEffect filter="randombar(horizontal)" transition="in">
                                      <p:cBhvr additive="repl">
                                        <p:cTn id="57" dur="500"/>
                                        <p:tgtEl>
                                          <p:spTgt spid="387"/>
                                        </p:tgtEl>
                                      </p:cBhvr>
                                    </p:animEffect>
                                  </p:childTnLst>
                                </p:cTn>
                              </p:par>
                              <p:par>
                                <p:cTn id="58" nodeType="withEffect" fill="hold" presetClass="entr" presetID="14" presetSubtype="10">
                                  <p:stCondLst>
                                    <p:cond delay="0"/>
                                  </p:stCondLst>
                                  <p:childTnLst>
                                    <p:set>
                                      <p:cBhvr>
                                        <p:cTn id="59" dur="1" fill="hold">
                                          <p:stCondLst>
                                            <p:cond delay="0"/>
                                          </p:stCondLst>
                                        </p:cTn>
                                        <p:tgtEl>
                                          <p:spTgt spid="384"/>
                                        </p:tgtEl>
                                        <p:attrNameLst>
                                          <p:attrName>style.visibility</p:attrName>
                                        </p:attrNameLst>
                                      </p:cBhvr>
                                      <p:to>
                                        <p:strVal val="visible"/>
                                      </p:to>
                                    </p:set>
                                    <p:animEffect filter="randombar(horizontal)" transition="in">
                                      <p:cBhvr additive="repl">
                                        <p:cTn id="60" dur="500"/>
                                        <p:tgtEl>
                                          <p:spTgt spid="384"/>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4" presetSubtype="10">
                                  <p:stCondLst>
                                    <p:cond delay="0"/>
                                  </p:stCondLst>
                                  <p:childTnLst>
                                    <p:set>
                                      <p:cBhvr>
                                        <p:cTn id="64" dur="1" fill="hold">
                                          <p:stCondLst>
                                            <p:cond delay="0"/>
                                          </p:stCondLst>
                                        </p:cTn>
                                        <p:tgtEl>
                                          <p:spTgt spid="388"/>
                                        </p:tgtEl>
                                        <p:attrNameLst>
                                          <p:attrName>style.visibility</p:attrName>
                                        </p:attrNameLst>
                                      </p:cBhvr>
                                      <p:to>
                                        <p:strVal val="visible"/>
                                      </p:to>
                                    </p:set>
                                    <p:animEffect filter="randombar(horizontal)" transition="in">
                                      <p:cBhvr additive="repl">
                                        <p:cTn id="65" dur="500"/>
                                        <p:tgtEl>
                                          <p:spTgt spid="388"/>
                                        </p:tgtEl>
                                      </p:cBhvr>
                                    </p:animEffect>
                                  </p:childTnLst>
                                </p:cTn>
                              </p:par>
                              <p:par>
                                <p:cTn id="66" nodeType="withEffect" fill="hold" presetClass="entr" presetID="14" presetSubtype="10">
                                  <p:stCondLst>
                                    <p:cond delay="0"/>
                                  </p:stCondLst>
                                  <p:childTnLst>
                                    <p:set>
                                      <p:cBhvr>
                                        <p:cTn id="67" dur="1" fill="hold">
                                          <p:stCondLst>
                                            <p:cond delay="0"/>
                                          </p:stCondLst>
                                        </p:cTn>
                                        <p:tgtEl>
                                          <p:spTgt spid="385"/>
                                        </p:tgtEl>
                                        <p:attrNameLst>
                                          <p:attrName>style.visibility</p:attrName>
                                        </p:attrNameLst>
                                      </p:cBhvr>
                                      <p:to>
                                        <p:strVal val="visible"/>
                                      </p:to>
                                    </p:set>
                                    <p:animEffect filter="randombar(horizontal)" transition="in">
                                      <p:cBhvr additive="repl">
                                        <p:cTn id="68"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Comparison Table</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Tools Used</a:t>
            </a:r>
            <a:endParaRPr b="0" lang="en-IN" sz="2700" spc="-1" strike="noStrike">
              <a:solidFill>
                <a:srgbClr val="000000"/>
              </a:solidFill>
              <a:latin typeface="Arial"/>
            </a:endParaRPr>
          </a:p>
        </p:txBody>
      </p:sp>
      <p:pic>
        <p:nvPicPr>
          <p:cNvPr id="393" name="" descr=""/>
          <p:cNvPicPr/>
          <p:nvPr/>
        </p:nvPicPr>
        <p:blipFill>
          <a:blip r:embed="rId1"/>
          <a:stretch/>
        </p:blipFill>
        <p:spPr>
          <a:xfrm>
            <a:off x="1080000" y="1440000"/>
            <a:ext cx="2800440" cy="1260000"/>
          </a:xfrm>
          <a:prstGeom prst="rect">
            <a:avLst/>
          </a:prstGeom>
          <a:ln w="0">
            <a:noFill/>
          </a:ln>
        </p:spPr>
      </p:pic>
      <p:pic>
        <p:nvPicPr>
          <p:cNvPr id="394" name="" descr=""/>
          <p:cNvPicPr/>
          <p:nvPr/>
        </p:nvPicPr>
        <p:blipFill>
          <a:blip r:embed="rId2"/>
          <a:stretch/>
        </p:blipFill>
        <p:spPr>
          <a:xfrm>
            <a:off x="5531760" y="4176000"/>
            <a:ext cx="2748240" cy="682560"/>
          </a:xfrm>
          <a:prstGeom prst="rect">
            <a:avLst/>
          </a:prstGeom>
          <a:ln w="0">
            <a:noFill/>
          </a:ln>
        </p:spPr>
      </p:pic>
      <p:pic>
        <p:nvPicPr>
          <p:cNvPr id="395" name="" descr=""/>
          <p:cNvPicPr/>
          <p:nvPr/>
        </p:nvPicPr>
        <p:blipFill>
          <a:blip r:embed="rId3"/>
          <a:stretch/>
        </p:blipFill>
        <p:spPr>
          <a:xfrm>
            <a:off x="1215720" y="4035960"/>
            <a:ext cx="2348280" cy="932760"/>
          </a:xfrm>
          <a:prstGeom prst="rect">
            <a:avLst/>
          </a:prstGeom>
          <a:ln w="0">
            <a:noFill/>
          </a:ln>
        </p:spPr>
      </p:pic>
      <p:pic>
        <p:nvPicPr>
          <p:cNvPr id="396" name="" descr=""/>
          <p:cNvPicPr/>
          <p:nvPr/>
        </p:nvPicPr>
        <p:blipFill>
          <a:blip r:embed="rId4"/>
          <a:stretch/>
        </p:blipFill>
        <p:spPr>
          <a:xfrm>
            <a:off x="2680200" y="2956320"/>
            <a:ext cx="4879800" cy="628560"/>
          </a:xfrm>
          <a:prstGeom prst="rect">
            <a:avLst/>
          </a:prstGeom>
          <a:ln w="0">
            <a:noFill/>
          </a:ln>
        </p:spPr>
      </p:pic>
      <p:pic>
        <p:nvPicPr>
          <p:cNvPr id="397" name="" descr=""/>
          <p:cNvPicPr/>
          <p:nvPr/>
        </p:nvPicPr>
        <p:blipFill>
          <a:blip r:embed="rId5"/>
          <a:stretch/>
        </p:blipFill>
        <p:spPr>
          <a:xfrm>
            <a:off x="4890240" y="1462320"/>
            <a:ext cx="3929760" cy="1309680"/>
          </a:xfrm>
          <a:prstGeom prst="rect">
            <a:avLst/>
          </a:prstGeom>
          <a:ln w="0">
            <a:noFill/>
          </a:ln>
        </p:spPr>
      </p:pic>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53">
                                  <p:stCondLst>
                                    <p:cond delay="0"/>
                                  </p:stCondLst>
                                  <p:childTnLst>
                                    <p:set>
                                      <p:cBhvr>
                                        <p:cTn id="74" dur="1" fill="hold">
                                          <p:stCondLst>
                                            <p:cond delay="0"/>
                                          </p:stCondLst>
                                        </p:cTn>
                                        <p:tgtEl>
                                          <p:spTgt spid="393"/>
                                        </p:tgtEl>
                                        <p:attrNameLst>
                                          <p:attrName>style.visibility</p:attrName>
                                        </p:attrNameLst>
                                      </p:cBhvr>
                                      <p:to>
                                        <p:strVal val="visible"/>
                                      </p:to>
                                    </p:set>
                                    <p:anim calcmode="lin" valueType="num">
                                      <p:cBhvr additive="repl">
                                        <p:cTn id="75" dur="500" fill="hold"/>
                                        <p:tgtEl>
                                          <p:spTgt spid="393"/>
                                        </p:tgtEl>
                                        <p:attrNameLst>
                                          <p:attrName>ppt_w</p:attrName>
                                        </p:attrNameLst>
                                      </p:cBhvr>
                                      <p:tavLst>
                                        <p:tav tm="0">
                                          <p:val>
                                            <p:strVal val="0"/>
                                          </p:val>
                                        </p:tav>
                                        <p:tav tm="100000">
                                          <p:val>
                                            <p:strVal val="#ppt_w"/>
                                          </p:val>
                                        </p:tav>
                                      </p:tavLst>
                                    </p:anim>
                                    <p:anim calcmode="lin" valueType="num">
                                      <p:cBhvr additive="repl">
                                        <p:cTn id="76" dur="500" fill="hold"/>
                                        <p:tgtEl>
                                          <p:spTgt spid="393"/>
                                        </p:tgtEl>
                                        <p:attrNameLst>
                                          <p:attrName>ppt_h</p:attrName>
                                        </p:attrNameLst>
                                      </p:cBhvr>
                                      <p:tavLst>
                                        <p:tav tm="0">
                                          <p:val>
                                            <p:strVal val="0"/>
                                          </p:val>
                                        </p:tav>
                                        <p:tav tm="100000">
                                          <p:val>
                                            <p:strVal val="#ppt_h"/>
                                          </p:val>
                                        </p:tav>
                                      </p:tavLst>
                                    </p:anim>
                                    <p:animEffect filter="fade" transition="in">
                                      <p:cBhvr additive="repl">
                                        <p:cTn id="77" dur="500"/>
                                        <p:tgtEl>
                                          <p:spTgt spid="393"/>
                                        </p:tgtEl>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53">
                                  <p:stCondLst>
                                    <p:cond delay="0"/>
                                  </p:stCondLst>
                                  <p:childTnLst>
                                    <p:set>
                                      <p:cBhvr>
                                        <p:cTn id="81" dur="1" fill="hold">
                                          <p:stCondLst>
                                            <p:cond delay="0"/>
                                          </p:stCondLst>
                                        </p:cTn>
                                        <p:tgtEl>
                                          <p:spTgt spid="397"/>
                                        </p:tgtEl>
                                        <p:attrNameLst>
                                          <p:attrName>style.visibility</p:attrName>
                                        </p:attrNameLst>
                                      </p:cBhvr>
                                      <p:to>
                                        <p:strVal val="visible"/>
                                      </p:to>
                                    </p:set>
                                    <p:anim calcmode="lin" valueType="num">
                                      <p:cBhvr additive="repl">
                                        <p:cTn id="82" dur="500" fill="hold"/>
                                        <p:tgtEl>
                                          <p:spTgt spid="397"/>
                                        </p:tgtEl>
                                        <p:attrNameLst>
                                          <p:attrName>ppt_w</p:attrName>
                                        </p:attrNameLst>
                                      </p:cBhvr>
                                      <p:tavLst>
                                        <p:tav tm="0">
                                          <p:val>
                                            <p:strVal val="0"/>
                                          </p:val>
                                        </p:tav>
                                        <p:tav tm="100000">
                                          <p:val>
                                            <p:strVal val="#ppt_w"/>
                                          </p:val>
                                        </p:tav>
                                      </p:tavLst>
                                    </p:anim>
                                    <p:anim calcmode="lin" valueType="num">
                                      <p:cBhvr additive="repl">
                                        <p:cTn id="83" dur="500" fill="hold"/>
                                        <p:tgtEl>
                                          <p:spTgt spid="397"/>
                                        </p:tgtEl>
                                        <p:attrNameLst>
                                          <p:attrName>ppt_h</p:attrName>
                                        </p:attrNameLst>
                                      </p:cBhvr>
                                      <p:tavLst>
                                        <p:tav tm="0">
                                          <p:val>
                                            <p:strVal val="0"/>
                                          </p:val>
                                        </p:tav>
                                        <p:tav tm="100000">
                                          <p:val>
                                            <p:strVal val="#ppt_h"/>
                                          </p:val>
                                        </p:tav>
                                      </p:tavLst>
                                    </p:anim>
                                    <p:animEffect filter="fade" transition="in">
                                      <p:cBhvr additive="repl">
                                        <p:cTn id="84" dur="500"/>
                                        <p:tgtEl>
                                          <p:spTgt spid="397"/>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53">
                                  <p:stCondLst>
                                    <p:cond delay="0"/>
                                  </p:stCondLst>
                                  <p:childTnLst>
                                    <p:set>
                                      <p:cBhvr>
                                        <p:cTn id="88" dur="1" fill="hold">
                                          <p:stCondLst>
                                            <p:cond delay="0"/>
                                          </p:stCondLst>
                                        </p:cTn>
                                        <p:tgtEl>
                                          <p:spTgt spid="395"/>
                                        </p:tgtEl>
                                        <p:attrNameLst>
                                          <p:attrName>style.visibility</p:attrName>
                                        </p:attrNameLst>
                                      </p:cBhvr>
                                      <p:to>
                                        <p:strVal val="visible"/>
                                      </p:to>
                                    </p:set>
                                    <p:anim calcmode="lin" valueType="num">
                                      <p:cBhvr additive="repl">
                                        <p:cTn id="89" dur="500" fill="hold"/>
                                        <p:tgtEl>
                                          <p:spTgt spid="395"/>
                                        </p:tgtEl>
                                        <p:attrNameLst>
                                          <p:attrName>ppt_w</p:attrName>
                                        </p:attrNameLst>
                                      </p:cBhvr>
                                      <p:tavLst>
                                        <p:tav tm="0">
                                          <p:val>
                                            <p:strVal val="0"/>
                                          </p:val>
                                        </p:tav>
                                        <p:tav tm="100000">
                                          <p:val>
                                            <p:strVal val="#ppt_w"/>
                                          </p:val>
                                        </p:tav>
                                      </p:tavLst>
                                    </p:anim>
                                    <p:anim calcmode="lin" valueType="num">
                                      <p:cBhvr additive="repl">
                                        <p:cTn id="90" dur="500" fill="hold"/>
                                        <p:tgtEl>
                                          <p:spTgt spid="395"/>
                                        </p:tgtEl>
                                        <p:attrNameLst>
                                          <p:attrName>ppt_h</p:attrName>
                                        </p:attrNameLst>
                                      </p:cBhvr>
                                      <p:tavLst>
                                        <p:tav tm="0">
                                          <p:val>
                                            <p:strVal val="0"/>
                                          </p:val>
                                        </p:tav>
                                        <p:tav tm="100000">
                                          <p:val>
                                            <p:strVal val="#ppt_h"/>
                                          </p:val>
                                        </p:tav>
                                      </p:tavLst>
                                    </p:anim>
                                    <p:animEffect filter="fade" transition="in">
                                      <p:cBhvr additive="repl">
                                        <p:cTn id="91" dur="500"/>
                                        <p:tgtEl>
                                          <p:spTgt spid="395"/>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53">
                                  <p:stCondLst>
                                    <p:cond delay="0"/>
                                  </p:stCondLst>
                                  <p:childTnLst>
                                    <p:set>
                                      <p:cBhvr>
                                        <p:cTn id="95" dur="1" fill="hold">
                                          <p:stCondLst>
                                            <p:cond delay="0"/>
                                          </p:stCondLst>
                                        </p:cTn>
                                        <p:tgtEl>
                                          <p:spTgt spid="394"/>
                                        </p:tgtEl>
                                        <p:attrNameLst>
                                          <p:attrName>style.visibility</p:attrName>
                                        </p:attrNameLst>
                                      </p:cBhvr>
                                      <p:to>
                                        <p:strVal val="visible"/>
                                      </p:to>
                                    </p:set>
                                    <p:anim calcmode="lin" valueType="num">
                                      <p:cBhvr additive="repl">
                                        <p:cTn id="96" dur="500" fill="hold"/>
                                        <p:tgtEl>
                                          <p:spTgt spid="394"/>
                                        </p:tgtEl>
                                        <p:attrNameLst>
                                          <p:attrName>ppt_w</p:attrName>
                                        </p:attrNameLst>
                                      </p:cBhvr>
                                      <p:tavLst>
                                        <p:tav tm="0">
                                          <p:val>
                                            <p:strVal val="0"/>
                                          </p:val>
                                        </p:tav>
                                        <p:tav tm="100000">
                                          <p:val>
                                            <p:strVal val="#ppt_w"/>
                                          </p:val>
                                        </p:tav>
                                      </p:tavLst>
                                    </p:anim>
                                    <p:anim calcmode="lin" valueType="num">
                                      <p:cBhvr additive="repl">
                                        <p:cTn id="97" dur="500" fill="hold"/>
                                        <p:tgtEl>
                                          <p:spTgt spid="394"/>
                                        </p:tgtEl>
                                        <p:attrNameLst>
                                          <p:attrName>ppt_h</p:attrName>
                                        </p:attrNameLst>
                                      </p:cBhvr>
                                      <p:tavLst>
                                        <p:tav tm="0">
                                          <p:val>
                                            <p:strVal val="0"/>
                                          </p:val>
                                        </p:tav>
                                        <p:tav tm="100000">
                                          <p:val>
                                            <p:strVal val="#ppt_h"/>
                                          </p:val>
                                        </p:tav>
                                      </p:tavLst>
                                    </p:anim>
                                    <p:animEffect filter="fade" transition="in">
                                      <p:cBhvr additive="repl">
                                        <p:cTn id="98" dur="500"/>
                                        <p:tgtEl>
                                          <p:spTgt spid="394"/>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53">
                                  <p:stCondLst>
                                    <p:cond delay="0"/>
                                  </p:stCondLst>
                                  <p:childTnLst>
                                    <p:set>
                                      <p:cBhvr>
                                        <p:cTn id="102" dur="1" fill="hold">
                                          <p:stCondLst>
                                            <p:cond delay="0"/>
                                          </p:stCondLst>
                                        </p:cTn>
                                        <p:tgtEl>
                                          <p:spTgt spid="396"/>
                                        </p:tgtEl>
                                        <p:attrNameLst>
                                          <p:attrName>style.visibility</p:attrName>
                                        </p:attrNameLst>
                                      </p:cBhvr>
                                      <p:to>
                                        <p:strVal val="visible"/>
                                      </p:to>
                                    </p:set>
                                    <p:anim calcmode="lin" valueType="num">
                                      <p:cBhvr additive="repl">
                                        <p:cTn id="103" dur="500" fill="hold"/>
                                        <p:tgtEl>
                                          <p:spTgt spid="396"/>
                                        </p:tgtEl>
                                        <p:attrNameLst>
                                          <p:attrName>ppt_w</p:attrName>
                                        </p:attrNameLst>
                                      </p:cBhvr>
                                      <p:tavLst>
                                        <p:tav tm="0">
                                          <p:val>
                                            <p:strVal val="0"/>
                                          </p:val>
                                        </p:tav>
                                        <p:tav tm="100000">
                                          <p:val>
                                            <p:strVal val="#ppt_w"/>
                                          </p:val>
                                        </p:tav>
                                      </p:tavLst>
                                    </p:anim>
                                    <p:anim calcmode="lin" valueType="num">
                                      <p:cBhvr additive="repl">
                                        <p:cTn id="104" dur="500" fill="hold"/>
                                        <p:tgtEl>
                                          <p:spTgt spid="396"/>
                                        </p:tgtEl>
                                        <p:attrNameLst>
                                          <p:attrName>ppt_h</p:attrName>
                                        </p:attrNameLst>
                                      </p:cBhvr>
                                      <p:tavLst>
                                        <p:tav tm="0">
                                          <p:val>
                                            <p:strVal val="0"/>
                                          </p:val>
                                        </p:tav>
                                        <p:tav tm="100000">
                                          <p:val>
                                            <p:strVal val="#ppt_h"/>
                                          </p:val>
                                        </p:tav>
                                      </p:tavLst>
                                    </p:anim>
                                    <p:animEffect filter="fade" transition="in">
                                      <p:cBhvr additive="repl">
                                        <p:cTn id="105"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Conclusion</a:t>
            </a:r>
            <a:endParaRPr b="0" lang="en-IN" sz="2700" spc="-1" strike="noStrike">
              <a:solidFill>
                <a:srgbClr val="000000"/>
              </a:solidFill>
              <a:latin typeface="Arial"/>
            </a:endParaRPr>
          </a:p>
        </p:txBody>
      </p:sp>
      <p:sp>
        <p:nvSpPr>
          <p:cNvPr id="399"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1"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K. Hossain, R. Ahmed, A. Haque, and M. Rahman, “A Review of Digital FIR Filter Design in Communication Systems,” International Journal of Science and Research (IJSR), vol. 10, p. 09, 03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D. Kumar, “Comparison of Different Types of IIR Filters,” 04 2016.</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Pal, “Comparison of the design of FIR and IIR filters for a given specification and removal of phase distortion from IIR filters,” 12 2017.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3"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S. Zargar, “Introduction to Sequence Learning Models: RNN, LSTM, GRU,” 04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Ali, A. U. Rehman, A. Almogren, E. T. Eldin, and M. Kaleem, “Application of Deep Learning Gated Recurrent Unit in Hybrid Shunt Active Power Filter for Power Quality Enhancement,” Energies, vol. 15, no. 20, 2022.</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Sherstinsky, “Fundamentals of recurrent neural network (RNN) and long short term memory (LSTM) network,” Physica D: Nonlinear Phenomena, vol. 404, p. 132306, 2020.</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M. Ashraf, F. Abid, I. U. Din, J. Rasheed, M. Yesiltepe, S. F. Yeo, and M. T. Ersoy, “A Hybrid CNN and RNN Variant Model for Music Classification,” Applied Sciences, vol. 13, no. 3, 2023.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5"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fontScale="93333" lnSpcReduction="10000"/>
          </a:bodyPr>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Stefanova, “One Approach for Training of Recurrent Neural Network Model of IIR Digital Filter,” in Technological Developments in Net working, Education and Automation (K. Elleithy, T. Sobh, M. Iskander, V. Kapila, M. A. Karim, and A. Mahmood, eds.), (Dordrecht), pp. 219 224, Springer Netherlands, 2010.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L. Ma, H. Huang, P. Zhao, and T. Su, “Acoustic Echo Cancellation by Combining Adaptive Digital Filter and Recurrent Neural Network,” CoRR, vol. Abs/2005.09237, 2020.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A. Skogstad, S. Holm, and M. Høvin, “Digital IIR filters with minimal group delay for real-time applications,” in 2012 International Conference on Engineering and Technology (ICET), pp. 1–6, 2012.</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S.A., “One Dimensional IIR Digital Filter Modeling Based on Recur rent Neural Network,” in Technological Developments in Education and Automation (M. Iskander, V. Kapila, and M. A. Karim, eds.), (Dordrecht), pp. 281–286, Springer Netherlands, 2010.</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2700000" y="1440000"/>
            <a:ext cx="4679280" cy="1619280"/>
          </a:xfrm>
          <a:prstGeom prst="rect">
            <a:avLst/>
          </a:prstGeom>
          <a:noFill/>
          <a:ln w="0">
            <a:noFill/>
          </a:ln>
        </p:spPr>
        <p:txBody>
          <a:bodyPr lIns="0" rIns="0" tIns="0" bIns="0" anchor="ctr" anchorCtr="1">
            <a:noAutofit/>
          </a:bodyPr>
          <a:p>
            <a:pPr indent="0" algn="ctr">
              <a:lnSpc>
                <a:spcPct val="100000"/>
              </a:lnSpc>
              <a:buNone/>
              <a:tabLst>
                <a:tab algn="l" pos="0"/>
              </a:tabLst>
            </a:pPr>
            <a:r>
              <a:rPr b="1" lang="en-IN" sz="2700" spc="-1" strike="noStrike">
                <a:solidFill>
                  <a:srgbClr val="2c3e50"/>
                </a:solidFill>
                <a:latin typeface="Noto Sans"/>
              </a:rPr>
              <a:t>Thank You!</a:t>
            </a:r>
            <a:endParaRPr b="0" lang="en-IN" sz="2700" spc="-1" strike="noStrike">
              <a:solidFill>
                <a:srgbClr val="000000"/>
              </a:solidFill>
              <a:latin typeface="Arial"/>
            </a:endParaRPr>
          </a:p>
        </p:txBody>
      </p:sp>
      <p:sp>
        <p:nvSpPr>
          <p:cNvPr id="3" name="PlaceHolder 2"/>
          <p:cNvSpPr>
            <a:spLocks noGrp="1"/>
          </p:cNvSpPr>
          <p:nvPr>
            <p:ph type="sldNum" idx="80"/>
          </p:nvPr>
        </p:nvSpPr>
        <p:spPr/>
        <p:txBody>
          <a:bodyPr/>
          <a:p>
            <a:fld id="{615B31DC-AC15-48F2-AD4E-E1ABF9347DAC}"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Contents</a:t>
            </a:r>
            <a:endParaRPr b="0" lang="en-IN" sz="2700" spc="-1" strike="noStrike">
              <a:solidFill>
                <a:srgbClr val="000000"/>
              </a:solidFill>
              <a:latin typeface="Arial"/>
            </a:endParaRPr>
          </a:p>
        </p:txBody>
      </p:sp>
      <p:sp>
        <p:nvSpPr>
          <p:cNvPr id="366"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Hypothesis Formulation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Research Methodology</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fill="hold">
                                          <p:stCondLst>
                                            <p:cond delay="0"/>
                                          </p:stCondLst>
                                        </p:cTn>
                                        <p:tgtEl>
                                          <p:spTgt spid="366">
                                            <p:txEl>
                                              <p:pRg st="0" end="0"/>
                                            </p:txEl>
                                          </p:spTgt>
                                        </p:tgtEl>
                                        <p:attrNameLst>
                                          <p:attrName>style.visibility</p:attrName>
                                        </p:attrNameLst>
                                      </p:cBhvr>
                                      <p:to>
                                        <p:strVal val="visible"/>
                                      </p:to>
                                    </p:set>
                                    <p:animEffect filter="diamond(in)" transition="in">
                                      <p:cBhvr additive="repl">
                                        <p:cTn id="7" dur="800"/>
                                        <p:tgtEl>
                                          <p:spTgt spid="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366">
                                            <p:txEl>
                                              <p:pRg st="1" end="1"/>
                                            </p:txEl>
                                          </p:spTgt>
                                        </p:tgtEl>
                                        <p:attrNameLst>
                                          <p:attrName>style.visibility</p:attrName>
                                        </p:attrNameLst>
                                      </p:cBhvr>
                                      <p:to>
                                        <p:strVal val="visible"/>
                                      </p:to>
                                    </p:set>
                                    <p:animEffect filter="diamond(in)" transition="in">
                                      <p:cBhvr additive="repl">
                                        <p:cTn id="12" dur="800"/>
                                        <p:tgtEl>
                                          <p:spTgt spid="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fill="hold">
                                          <p:stCondLst>
                                            <p:cond delay="0"/>
                                          </p:stCondLst>
                                        </p:cTn>
                                        <p:tgtEl>
                                          <p:spTgt spid="366">
                                            <p:txEl>
                                              <p:pRg st="2" end="2"/>
                                            </p:txEl>
                                          </p:spTgt>
                                        </p:tgtEl>
                                        <p:attrNameLst>
                                          <p:attrName>style.visibility</p:attrName>
                                        </p:attrNameLst>
                                      </p:cBhvr>
                                      <p:to>
                                        <p:strVal val="visible"/>
                                      </p:to>
                                    </p:set>
                                    <p:animEffect filter="diamond(in)" transition="in">
                                      <p:cBhvr additive="repl">
                                        <p:cTn id="17" dur="800"/>
                                        <p:tgtEl>
                                          <p:spTgt spid="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fill="hold">
                                          <p:stCondLst>
                                            <p:cond delay="0"/>
                                          </p:stCondLst>
                                        </p:cTn>
                                        <p:tgtEl>
                                          <p:spTgt spid="366">
                                            <p:txEl>
                                              <p:pRg st="3" end="3"/>
                                            </p:txEl>
                                          </p:spTgt>
                                        </p:tgtEl>
                                        <p:attrNameLst>
                                          <p:attrName>style.visibility</p:attrName>
                                        </p:attrNameLst>
                                      </p:cBhvr>
                                      <p:to>
                                        <p:strVal val="visible"/>
                                      </p:to>
                                    </p:set>
                                    <p:animEffect filter="diamond(in)" transition="in">
                                      <p:cBhvr additive="repl">
                                        <p:cTn id="22" dur="800"/>
                                        <p:tgtEl>
                                          <p:spTgt spid="3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fill="hold">
                                          <p:stCondLst>
                                            <p:cond delay="0"/>
                                          </p:stCondLst>
                                        </p:cTn>
                                        <p:tgtEl>
                                          <p:spTgt spid="366">
                                            <p:txEl>
                                              <p:pRg st="4" end="4"/>
                                            </p:txEl>
                                          </p:spTgt>
                                        </p:tgtEl>
                                        <p:attrNameLst>
                                          <p:attrName>style.visibility</p:attrName>
                                        </p:attrNameLst>
                                      </p:cBhvr>
                                      <p:to>
                                        <p:strVal val="visible"/>
                                      </p:to>
                                    </p:set>
                                    <p:animEffect filter="diamond(in)" transition="in">
                                      <p:cBhvr additive="repl">
                                        <p:cTn id="27" dur="800"/>
                                        <p:tgtEl>
                                          <p:spTgt spid="3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fill="hold">
                                          <p:stCondLst>
                                            <p:cond delay="0"/>
                                          </p:stCondLst>
                                        </p:cTn>
                                        <p:tgtEl>
                                          <p:spTgt spid="366">
                                            <p:txEl>
                                              <p:pRg st="5" end="5"/>
                                            </p:txEl>
                                          </p:spTgt>
                                        </p:tgtEl>
                                        <p:attrNameLst>
                                          <p:attrName>style.visibility</p:attrName>
                                        </p:attrNameLst>
                                      </p:cBhvr>
                                      <p:to>
                                        <p:strVal val="visible"/>
                                      </p:to>
                                    </p:set>
                                    <p:animEffect filter="diamond(in)" transition="in">
                                      <p:cBhvr additive="repl">
                                        <p:cTn id="32" dur="800"/>
                                        <p:tgtEl>
                                          <p:spTgt spid="3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8" presetSubtype="16">
                                  <p:stCondLst>
                                    <p:cond delay="0"/>
                                  </p:stCondLst>
                                  <p:childTnLst>
                                    <p:set>
                                      <p:cBhvr>
                                        <p:cTn id="36" fill="hold">
                                          <p:stCondLst>
                                            <p:cond delay="0"/>
                                          </p:stCondLst>
                                        </p:cTn>
                                        <p:tgtEl>
                                          <p:spTgt spid="366">
                                            <p:txEl>
                                              <p:pRg st="6" end="6"/>
                                            </p:txEl>
                                          </p:spTgt>
                                        </p:tgtEl>
                                        <p:attrNameLst>
                                          <p:attrName>style.visibility</p:attrName>
                                        </p:attrNameLst>
                                      </p:cBhvr>
                                      <p:to>
                                        <p:strVal val="visible"/>
                                      </p:to>
                                    </p:set>
                                    <p:animEffect filter="diamond(in)" transition="in">
                                      <p:cBhvr additive="repl">
                                        <p:cTn id="37" dur="800"/>
                                        <p:tgtEl>
                                          <p:spTgt spid="36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sp>
        <p:nvSpPr>
          <p:cNvPr id="368"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pic>
        <p:nvPicPr>
          <p:cNvPr id="370" name="" descr=""/>
          <p:cNvPicPr/>
          <p:nvPr/>
        </p:nvPicPr>
        <p:blipFill>
          <a:blip r:embed="rId1"/>
          <a:stretch/>
        </p:blipFill>
        <p:spPr>
          <a:xfrm>
            <a:off x="992520" y="1840320"/>
            <a:ext cx="8095680" cy="2637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Problem Statement</a:t>
            </a:r>
            <a:endParaRPr b="0" lang="en-IN" sz="2700" spc="-1" strike="noStrike">
              <a:solidFill>
                <a:srgbClr val="000000"/>
              </a:solidFill>
              <a:latin typeface="Arial"/>
            </a:endParaRPr>
          </a:p>
        </p:txBody>
      </p:sp>
      <p:sp>
        <p:nvSpPr>
          <p:cNvPr id="372"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4"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Review of FIR Filter in Communication System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FIR Filter optimization techniques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Analysis of RNN VS IIR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RNN-based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Comparison of Different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Advantages of IIR filters over FIR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4.</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Comparison of FIR and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Phase distortion removal using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6"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5.</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Intro to Sequence Learning Models: RNN, LSTM, GRU</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Application of GRU in Hybrid Shunt Active Power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Fundamentals of RNN and LSTM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8.</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 Hybrid CNN and RNN Model for Music Classification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8"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9.</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Approach for Training of Recurrent Neural Network Model of IIR Digital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Acoustic Echo Cancellation by Combining Adaptive Digital Filter and Recurrent Neural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11.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Digital IIR filters with minimal group delay for real-time applications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Dimensional IIR Digital Filter Modeling Based on Recur rent Neural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Hypothesis Formulation</a:t>
            </a:r>
            <a:endParaRPr b="0" lang="en-IN" sz="2700" spc="-1" strike="noStrike">
              <a:solidFill>
                <a:srgbClr val="000000"/>
              </a:solidFill>
              <a:latin typeface="Arial"/>
            </a:endParaRPr>
          </a:p>
        </p:txBody>
      </p:sp>
      <p:sp>
        <p:nvSpPr>
          <p:cNvPr id="380"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Better performance of a digital filter can be achieved in terms of latency using RNN with filter coefficients. Incorporating RNNs into digital filter design will enhance adaptability and performance, particularly in handling non-stationary signals and complex patterns.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197</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2024-02-16T20:32:43Z</dcterms:modified>
  <cp:revision>50</cp:revision>
  <dc:subject/>
  <dc:title>Midnightblue</dc:title>
</cp:coreProperties>
</file>

<file path=docProps/custom.xml><?xml version="1.0" encoding="utf-8"?>
<Properties xmlns="http://schemas.openxmlformats.org/officeDocument/2006/custom-properties" xmlns:vt="http://schemas.openxmlformats.org/officeDocument/2006/docPropsVTypes"/>
</file>