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Lst>
  <p:sldIdLst>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 Target="slides/slide1.xml"/><Relationship Id="rId39" Type="http://schemas.openxmlformats.org/officeDocument/2006/relationships/slide" Target="slides/slide2.xml"/><Relationship Id="rId40" Type="http://schemas.openxmlformats.org/officeDocument/2006/relationships/slide" Target="slides/slide3.xml"/><Relationship Id="rId41" Type="http://schemas.openxmlformats.org/officeDocument/2006/relationships/slide" Target="slides/slide4.xml"/><Relationship Id="rId42" Type="http://schemas.openxmlformats.org/officeDocument/2006/relationships/slide" Target="slides/slide5.xml"/><Relationship Id="rId43" Type="http://schemas.openxmlformats.org/officeDocument/2006/relationships/slide" Target="slides/slide6.xml"/><Relationship Id="rId44" Type="http://schemas.openxmlformats.org/officeDocument/2006/relationships/slide" Target="slides/slide7.xml"/><Relationship Id="rId45" Type="http://schemas.openxmlformats.org/officeDocument/2006/relationships/slide" Target="slides/slide8.xml"/><Relationship Id="rId46" Type="http://schemas.openxmlformats.org/officeDocument/2006/relationships/slide" Target="slides/slide9.xml"/><Relationship Id="rId47" Type="http://schemas.openxmlformats.org/officeDocument/2006/relationships/slide" Target="slides/slide10.xml"/><Relationship Id="rId48" Type="http://schemas.openxmlformats.org/officeDocument/2006/relationships/slide" Target="slides/slide11.xml"/><Relationship Id="rId49" Type="http://schemas.openxmlformats.org/officeDocument/2006/relationships/slide" Target="slides/slide12.xml"/><Relationship Id="rId50" Type="http://schemas.openxmlformats.org/officeDocument/2006/relationships/slide" Target="slides/slide13.xml"/><Relationship Id="rId51" Type="http://schemas.openxmlformats.org/officeDocument/2006/relationships/slide" Target="slides/slide14.xml"/><Relationship Id="rId52" Type="http://schemas.openxmlformats.org/officeDocument/2006/relationships/slide" Target="slides/slide15.xml"/><Relationship Id="rId53" Type="http://schemas.openxmlformats.org/officeDocument/2006/relationships/slide" Target="slides/slide16.xml"/><Relationship Id="rId54" Type="http://schemas.openxmlformats.org/officeDocument/2006/relationships/slide" Target="slides/slide17.xml"/><Relationship Id="rId55" Type="http://schemas.openxmlformats.org/officeDocument/2006/relationships/slide" Target="slides/slide18.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dt" idx="2"/>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dt" idx="20"/>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1"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12"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13"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5"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6"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27"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1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40"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ECCC2E60-D8B7-4698-B1CB-1D0A45EEEEFA}" type="slidenum">
              <a:t>&lt;#&gt;</a:t>
            </a:fld>
          </a:p>
        </p:txBody>
      </p:sp>
      <p:sp>
        <p:nvSpPr>
          <p:cNvPr id="8" name="PlaceHolder 7"/>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1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50"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51"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28"/>
          </p:nvPr>
        </p:nvSpPr>
        <p:spPr/>
        <p:txBody>
          <a:bodyPr/>
          <a:p>
            <a:r>
              <a:t>Footer</a:t>
            </a:r>
          </a:p>
        </p:txBody>
      </p:sp>
      <p:sp>
        <p:nvSpPr>
          <p:cNvPr id="6" name="PlaceHolder 5"/>
          <p:cNvSpPr>
            <a:spLocks noGrp="1"/>
          </p:cNvSpPr>
          <p:nvPr>
            <p:ph type="sldNum" idx="29"/>
          </p:nvPr>
        </p:nvSpPr>
        <p:spPr/>
        <p:txBody>
          <a:bodyPr/>
          <a:p>
            <a:fld id="{7A58C7C3-E59A-40C8-A580-EA7A8FFA4F03}" type="slidenum">
              <a:t>&lt;#&gt;</a:t>
            </a:fld>
          </a:p>
        </p:txBody>
      </p:sp>
      <p:sp>
        <p:nvSpPr>
          <p:cNvPr id="7" name="PlaceHolder 6"/>
          <p:cNvSpPr>
            <a:spLocks noGrp="1"/>
          </p:cNvSpPr>
          <p:nvPr>
            <p:ph type="dt" idx="30"/>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1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3"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4"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5"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166"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31"/>
          </p:nvPr>
        </p:nvSpPr>
        <p:spPr/>
        <p:txBody>
          <a:bodyPr/>
          <a:p>
            <a:r>
              <a:t>Footer</a:t>
            </a:r>
          </a:p>
        </p:txBody>
      </p:sp>
      <p:sp>
        <p:nvSpPr>
          <p:cNvPr id="8" name="PlaceHolder 7"/>
          <p:cNvSpPr>
            <a:spLocks noGrp="1"/>
          </p:cNvSpPr>
          <p:nvPr>
            <p:ph type="sldNum" idx="32"/>
          </p:nvPr>
        </p:nvSpPr>
        <p:spPr/>
        <p:txBody>
          <a:bodyPr/>
          <a:p>
            <a:fld id="{21219B56-1541-46E9-B35A-4DD8EFC5CB12}" type="slidenum">
              <a:t>&lt;#&gt;</a:t>
            </a:fld>
          </a:p>
        </p:txBody>
      </p:sp>
      <p:sp>
        <p:nvSpPr>
          <p:cNvPr id="9" name="PlaceHolder 8"/>
          <p:cNvSpPr>
            <a:spLocks noGrp="1"/>
          </p:cNvSpPr>
          <p:nvPr>
            <p:ph type="dt" idx="33"/>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4CBEECB7-AF12-47DF-94E4-90130A666A31}"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0EEA1002-4F73-463D-8476-E12080C0F72C}"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8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85"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D97B7F2D-C7D8-4146-8624-DA34EF2B82D7}"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94"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5FBE0D55-238F-4590-8D79-C401C27086F6}"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20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0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46"/>
          </p:nvPr>
        </p:nvSpPr>
        <p:spPr/>
        <p:txBody>
          <a:bodyPr/>
          <a:p>
            <a:r>
              <a:t>Footer</a:t>
            </a:r>
          </a:p>
        </p:txBody>
      </p:sp>
      <p:sp>
        <p:nvSpPr>
          <p:cNvPr id="6" name="PlaceHolder 5"/>
          <p:cNvSpPr>
            <a:spLocks noGrp="1"/>
          </p:cNvSpPr>
          <p:nvPr>
            <p:ph type="sldNum" idx="47"/>
          </p:nvPr>
        </p:nvSpPr>
        <p:spPr/>
        <p:txBody>
          <a:bodyPr/>
          <a:p>
            <a:fld id="{000F8993-C889-409E-BAAF-FF6C48FD493D}" type="slidenum">
              <a:t>&lt;#&gt;</a:t>
            </a:fld>
          </a:p>
        </p:txBody>
      </p:sp>
      <p:sp>
        <p:nvSpPr>
          <p:cNvPr id="7" name="PlaceHolder 6"/>
          <p:cNvSpPr>
            <a:spLocks noGrp="1"/>
          </p:cNvSpPr>
          <p:nvPr>
            <p:ph type="dt" idx="48"/>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21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49"/>
          </p:nvPr>
        </p:nvSpPr>
        <p:spPr/>
        <p:txBody>
          <a:bodyPr/>
          <a:p>
            <a:r>
              <a:t>Footer</a:t>
            </a:r>
          </a:p>
        </p:txBody>
      </p:sp>
      <p:sp>
        <p:nvSpPr>
          <p:cNvPr id="4" name="PlaceHolder 3"/>
          <p:cNvSpPr>
            <a:spLocks noGrp="1"/>
          </p:cNvSpPr>
          <p:nvPr>
            <p:ph type="sldNum" idx="50"/>
          </p:nvPr>
        </p:nvSpPr>
        <p:spPr/>
        <p:txBody>
          <a:bodyPr/>
          <a:p>
            <a:fld id="{36AD2E63-4BFE-43BC-AED8-1382DDFFB53F}" type="slidenum">
              <a:t>&lt;#&gt;</a:t>
            </a:fld>
          </a:p>
        </p:txBody>
      </p:sp>
      <p:sp>
        <p:nvSpPr>
          <p:cNvPr id="5" name="PlaceHolder 4"/>
          <p:cNvSpPr>
            <a:spLocks noGrp="1"/>
          </p:cNvSpPr>
          <p:nvPr>
            <p:ph type="dt" idx="51"/>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BBF34A99-41F9-4608-A973-64AA780301E7}"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22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2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29"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5"/>
          </p:nvPr>
        </p:nvSpPr>
        <p:spPr/>
        <p:txBody>
          <a:bodyPr/>
          <a:p>
            <a:r>
              <a:t>Footer</a:t>
            </a:r>
          </a:p>
        </p:txBody>
      </p:sp>
      <p:sp>
        <p:nvSpPr>
          <p:cNvPr id="7" name="PlaceHolder 6"/>
          <p:cNvSpPr>
            <a:spLocks noGrp="1"/>
          </p:cNvSpPr>
          <p:nvPr>
            <p:ph type="sldNum" idx="56"/>
          </p:nvPr>
        </p:nvSpPr>
        <p:spPr/>
        <p:txBody>
          <a:bodyPr/>
          <a:p>
            <a:fld id="{3D3FF804-AED6-408A-A1C5-BFD95BCCE30E}" type="slidenum">
              <a:t>&lt;#&gt;</a:t>
            </a:fld>
          </a:p>
        </p:txBody>
      </p:sp>
      <p:sp>
        <p:nvSpPr>
          <p:cNvPr id="8" name="PlaceHolder 7"/>
          <p:cNvSpPr>
            <a:spLocks noGrp="1"/>
          </p:cNvSpPr>
          <p:nvPr>
            <p:ph type="dt" idx="57"/>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24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1"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42"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43"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58"/>
          </p:nvPr>
        </p:nvSpPr>
        <p:spPr/>
        <p:txBody>
          <a:bodyPr/>
          <a:p>
            <a:r>
              <a:t>Footer</a:t>
            </a:r>
          </a:p>
        </p:txBody>
      </p:sp>
      <p:sp>
        <p:nvSpPr>
          <p:cNvPr id="7" name="PlaceHolder 6"/>
          <p:cNvSpPr>
            <a:spLocks noGrp="1"/>
          </p:cNvSpPr>
          <p:nvPr>
            <p:ph type="sldNum" idx="59"/>
          </p:nvPr>
        </p:nvSpPr>
        <p:spPr/>
        <p:txBody>
          <a:bodyPr/>
          <a:p>
            <a:fld id="{D109D10D-A584-4234-A3C9-6B626575C1E3}" type="slidenum">
              <a:t>&lt;#&gt;</a:t>
            </a:fld>
          </a:p>
        </p:txBody>
      </p:sp>
      <p:sp>
        <p:nvSpPr>
          <p:cNvPr id="8" name="PlaceHolder 7"/>
          <p:cNvSpPr>
            <a:spLocks noGrp="1"/>
          </p:cNvSpPr>
          <p:nvPr>
            <p:ph type="dt" idx="60"/>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25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5"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56" name="PlaceHolder 4"/>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61"/>
          </p:nvPr>
        </p:nvSpPr>
        <p:spPr/>
        <p:txBody>
          <a:bodyPr/>
          <a:p>
            <a:r>
              <a:t>Footer</a:t>
            </a:r>
          </a:p>
        </p:txBody>
      </p:sp>
      <p:sp>
        <p:nvSpPr>
          <p:cNvPr id="7" name="PlaceHolder 6"/>
          <p:cNvSpPr>
            <a:spLocks noGrp="1"/>
          </p:cNvSpPr>
          <p:nvPr>
            <p:ph type="sldNum" idx="62"/>
          </p:nvPr>
        </p:nvSpPr>
        <p:spPr/>
        <p:txBody>
          <a:bodyPr/>
          <a:p>
            <a:fld id="{965E1194-350B-479D-8FA6-7232B268B96C}" type="slidenum">
              <a:t>&lt;#&gt;</a:t>
            </a:fld>
          </a:p>
        </p:txBody>
      </p:sp>
      <p:sp>
        <p:nvSpPr>
          <p:cNvPr id="8" name="PlaceHolder 7"/>
          <p:cNvSpPr>
            <a:spLocks noGrp="1"/>
          </p:cNvSpPr>
          <p:nvPr>
            <p:ph type="dt" idx="6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26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66" name="PlaceHolder 2"/>
          <p:cNvSpPr>
            <a:spLocks noGrp="1"/>
          </p:cNvSpPr>
          <p:nvPr>
            <p:ph/>
          </p:nvPr>
        </p:nvSpPr>
        <p:spPr>
          <a:xfrm>
            <a:off x="3420000" y="3240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7" name="PlaceHolder 3"/>
          <p:cNvSpPr>
            <a:spLocks noGrp="1"/>
          </p:cNvSpPr>
          <p:nvPr>
            <p:ph/>
          </p:nvPr>
        </p:nvSpPr>
        <p:spPr>
          <a:xfrm>
            <a:off x="3420000" y="4086000"/>
            <a:ext cx="6299280" cy="77220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5F970E87-350B-40CB-AECB-E7BB7CA475C7}" type="slidenum">
              <a:t>&lt;#&gt;</a:t>
            </a:fld>
          </a:p>
        </p:txBody>
      </p:sp>
      <p:sp>
        <p:nvSpPr>
          <p:cNvPr id="7" name="PlaceHolder 6"/>
          <p:cNvSpPr>
            <a:spLocks noGrp="1"/>
          </p:cNvSpPr>
          <p:nvPr>
            <p:ph type="dt" idx="66"/>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2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79"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0"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1"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282"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67"/>
          </p:nvPr>
        </p:nvSpPr>
        <p:spPr/>
        <p:txBody>
          <a:bodyPr/>
          <a:p>
            <a:r>
              <a:t>Footer</a:t>
            </a:r>
          </a:p>
        </p:txBody>
      </p:sp>
      <p:sp>
        <p:nvSpPr>
          <p:cNvPr id="8" name="PlaceHolder 7"/>
          <p:cNvSpPr>
            <a:spLocks noGrp="1"/>
          </p:cNvSpPr>
          <p:nvPr>
            <p:ph type="sldNum" idx="68"/>
          </p:nvPr>
        </p:nvSpPr>
        <p:spPr/>
        <p:txBody>
          <a:bodyPr/>
          <a:p>
            <a:fld id="{4D734F9D-81C7-4F01-A926-C73E5C7A3E01}" type="slidenum">
              <a:t>&lt;#&gt;</a:t>
            </a:fld>
          </a:p>
        </p:txBody>
      </p:sp>
      <p:sp>
        <p:nvSpPr>
          <p:cNvPr id="9" name="PlaceHolder 8"/>
          <p:cNvSpPr>
            <a:spLocks noGrp="1"/>
          </p:cNvSpPr>
          <p:nvPr>
            <p:ph type="dt" idx="6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F9F9931E-8ADA-44B7-8ACC-5409E9F64D76}"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BB6B2E32-FC29-466B-ACDD-2ADB85F71901}"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8"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9"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0"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41" name="PlaceHolder 5"/>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dt" idx="6"/>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0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1"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6"/>
          </p:nvPr>
        </p:nvSpPr>
        <p:spPr/>
        <p:txBody>
          <a:bodyPr/>
          <a:p>
            <a:r>
              <a:t>Footer</a:t>
            </a:r>
          </a:p>
        </p:txBody>
      </p:sp>
      <p:sp>
        <p:nvSpPr>
          <p:cNvPr id="5" name="PlaceHolder 4"/>
          <p:cNvSpPr>
            <a:spLocks noGrp="1"/>
          </p:cNvSpPr>
          <p:nvPr>
            <p:ph type="sldNum" idx="77"/>
          </p:nvPr>
        </p:nvSpPr>
        <p:spPr/>
        <p:txBody>
          <a:bodyPr/>
          <a:p>
            <a:fld id="{BE7EBBBC-AAA2-4658-BE58-CBE5676E23AD}" type="slidenum">
              <a:t>&lt;#&gt;</a:t>
            </a:fld>
          </a:p>
        </p:txBody>
      </p:sp>
      <p:sp>
        <p:nvSpPr>
          <p:cNvPr id="6" name="PlaceHolder 5"/>
          <p:cNvSpPr>
            <a:spLocks noGrp="1"/>
          </p:cNvSpPr>
          <p:nvPr>
            <p:ph type="dt" idx="78"/>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0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0"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79"/>
          </p:nvPr>
        </p:nvSpPr>
        <p:spPr/>
        <p:txBody>
          <a:bodyPr/>
          <a:p>
            <a:r>
              <a:t>Footer</a:t>
            </a:r>
          </a:p>
        </p:txBody>
      </p:sp>
      <p:sp>
        <p:nvSpPr>
          <p:cNvPr id="5" name="PlaceHolder 4"/>
          <p:cNvSpPr>
            <a:spLocks noGrp="1"/>
          </p:cNvSpPr>
          <p:nvPr>
            <p:ph type="sldNum" idx="80"/>
          </p:nvPr>
        </p:nvSpPr>
        <p:spPr/>
        <p:txBody>
          <a:bodyPr/>
          <a:p>
            <a:fld id="{68B294A4-872F-4604-86CE-2FEE852B71E0}" type="slidenum">
              <a:t>&lt;#&gt;</a:t>
            </a:fld>
          </a:p>
        </p:txBody>
      </p:sp>
      <p:sp>
        <p:nvSpPr>
          <p:cNvPr id="6" name="PlaceHolder 5"/>
          <p:cNvSpPr>
            <a:spLocks noGrp="1"/>
          </p:cNvSpPr>
          <p:nvPr>
            <p:ph type="dt" idx="81"/>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1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0"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1"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82"/>
          </p:nvPr>
        </p:nvSpPr>
        <p:spPr/>
        <p:txBody>
          <a:bodyPr/>
          <a:p>
            <a:r>
              <a:t>Footer</a:t>
            </a:r>
          </a:p>
        </p:txBody>
      </p:sp>
      <p:sp>
        <p:nvSpPr>
          <p:cNvPr id="6" name="PlaceHolder 5"/>
          <p:cNvSpPr>
            <a:spLocks noGrp="1"/>
          </p:cNvSpPr>
          <p:nvPr>
            <p:ph type="sldNum" idx="83"/>
          </p:nvPr>
        </p:nvSpPr>
        <p:spPr/>
        <p:txBody>
          <a:bodyPr/>
          <a:p>
            <a:fld id="{498DAA85-A141-4E72-B41B-C9F80C2AA6FF}" type="slidenum">
              <a:t>&lt;#&gt;</a:t>
            </a:fld>
          </a:p>
        </p:txBody>
      </p:sp>
      <p:sp>
        <p:nvSpPr>
          <p:cNvPr id="7" name="PlaceHolder 6"/>
          <p:cNvSpPr>
            <a:spLocks noGrp="1"/>
          </p:cNvSpPr>
          <p:nvPr>
            <p:ph type="dt" idx="84"/>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2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BE73B73C-6E0B-4C0E-8A27-912D839BD10E}" type="slidenum">
              <a:t>&lt;#&gt;</a:t>
            </a:fld>
          </a:p>
        </p:txBody>
      </p:sp>
      <p:sp>
        <p:nvSpPr>
          <p:cNvPr id="5" name="PlaceHolder 4"/>
          <p:cNvSpPr>
            <a:spLocks noGrp="1"/>
          </p:cNvSpPr>
          <p:nvPr>
            <p:ph type="dt" idx="8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8CA68496-41B9-43E9-9AE6-6621CE4EC21B}" type="slidenum">
              <a:t>&lt;#&gt;</a:t>
            </a:fld>
          </a:p>
        </p:txBody>
      </p:sp>
      <p:sp>
        <p:nvSpPr>
          <p:cNvPr id="4" name="PlaceHolder 3"/>
          <p:cNvSpPr>
            <a:spLocks noGrp="1"/>
          </p:cNvSpPr>
          <p:nvPr>
            <p:ph type="dt" idx="90"/>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44" name="PlaceHolder 2"/>
          <p:cNvSpPr>
            <a:spLocks noGrp="1"/>
          </p:cNvSpPr>
          <p:nvPr>
            <p:ph/>
          </p:nvPr>
        </p:nvSpPr>
        <p:spPr>
          <a:xfrm>
            <a:off x="342000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4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6" name="PlaceHolder 4"/>
          <p:cNvSpPr>
            <a:spLocks noGrp="1"/>
          </p:cNvSpPr>
          <p:nvPr>
            <p:ph/>
          </p:nvPr>
        </p:nvSpPr>
        <p:spPr>
          <a:xfrm>
            <a:off x="342000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1"/>
          </p:nvPr>
        </p:nvSpPr>
        <p:spPr/>
        <p:txBody>
          <a:bodyPr/>
          <a:p>
            <a:r>
              <a:t>Footer</a:t>
            </a:r>
          </a:p>
        </p:txBody>
      </p:sp>
      <p:sp>
        <p:nvSpPr>
          <p:cNvPr id="7" name="PlaceHolder 6"/>
          <p:cNvSpPr>
            <a:spLocks noGrp="1"/>
          </p:cNvSpPr>
          <p:nvPr>
            <p:ph type="sldNum" idx="92"/>
          </p:nvPr>
        </p:nvSpPr>
        <p:spPr/>
        <p:txBody>
          <a:bodyPr/>
          <a:p>
            <a:fld id="{E06EABCC-23E6-4DF8-A837-D92546007EFB}" type="slidenum">
              <a:t>&lt;#&gt;</a:t>
            </a:fld>
          </a:p>
        </p:txBody>
      </p:sp>
      <p:sp>
        <p:nvSpPr>
          <p:cNvPr id="8" name="PlaceHolder 7"/>
          <p:cNvSpPr>
            <a:spLocks noGrp="1"/>
          </p:cNvSpPr>
          <p:nvPr>
            <p:ph type="dt" idx="9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5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57"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8" name="PlaceHolder 3"/>
          <p:cNvSpPr>
            <a:spLocks noGrp="1"/>
          </p:cNvSpPr>
          <p:nvPr>
            <p:ph/>
          </p:nvPr>
        </p:nvSpPr>
        <p:spPr>
          <a:xfrm>
            <a:off x="6648120" y="3240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359" name="PlaceHolder 4"/>
          <p:cNvSpPr>
            <a:spLocks noGrp="1"/>
          </p:cNvSpPr>
          <p:nvPr>
            <p:ph/>
          </p:nvPr>
        </p:nvSpPr>
        <p:spPr>
          <a:xfrm>
            <a:off x="6648120" y="4086000"/>
            <a:ext cx="3074040" cy="772200"/>
          </a:xfrm>
          <a:prstGeom prst="rect">
            <a:avLst/>
          </a:prstGeom>
          <a:noFill/>
          <a:ln w="0">
            <a:noFill/>
          </a:ln>
        </p:spPr>
        <p:txBody>
          <a:bodyPr lIns="0" rIns="0" tIns="0" bIns="0" anchor="t">
            <a:normAutofit fontScale="93740" lnSpcReduction="10000"/>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94"/>
          </p:nvPr>
        </p:nvSpPr>
        <p:spPr/>
        <p:txBody>
          <a:bodyPr/>
          <a:p>
            <a:r>
              <a:t>Footer</a:t>
            </a:r>
          </a:p>
        </p:txBody>
      </p:sp>
      <p:sp>
        <p:nvSpPr>
          <p:cNvPr id="7" name="PlaceHolder 6"/>
          <p:cNvSpPr>
            <a:spLocks noGrp="1"/>
          </p:cNvSpPr>
          <p:nvPr>
            <p:ph type="sldNum" idx="95"/>
          </p:nvPr>
        </p:nvSpPr>
        <p:spPr/>
        <p:txBody>
          <a:bodyPr/>
          <a:p>
            <a:fld id="{6FC32BBE-0F76-4150-B2B5-511C56C48821}" type="slidenum">
              <a:t>&lt;#&gt;</a:t>
            </a:fld>
          </a:p>
        </p:txBody>
      </p:sp>
      <p:sp>
        <p:nvSpPr>
          <p:cNvPr id="8" name="PlaceHolder 7"/>
          <p:cNvSpPr>
            <a:spLocks noGrp="1"/>
          </p:cNvSpPr>
          <p:nvPr>
            <p:ph type="dt" idx="96"/>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6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dt" idx="12"/>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3" name="PlaceHolder 2"/>
          <p:cNvSpPr>
            <a:spLocks noGrp="1"/>
          </p:cNvSpPr>
          <p:nvPr>
            <p:ph/>
          </p:nvPr>
        </p:nvSpPr>
        <p:spPr>
          <a:xfrm>
            <a:off x="3420000" y="3240000"/>
            <a:ext cx="629928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dt" idx="14"/>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4" name="PlaceHolder 2"/>
          <p:cNvSpPr>
            <a:spLocks noGrp="1"/>
          </p:cNvSpPr>
          <p:nvPr>
            <p:ph/>
          </p:nvPr>
        </p:nvSpPr>
        <p:spPr>
          <a:xfrm>
            <a:off x="342000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85" name="PlaceHolder 3"/>
          <p:cNvSpPr>
            <a:spLocks noGrp="1"/>
          </p:cNvSpPr>
          <p:nvPr>
            <p:ph/>
          </p:nvPr>
        </p:nvSpPr>
        <p:spPr>
          <a:xfrm>
            <a:off x="6648120" y="3240000"/>
            <a:ext cx="3074040" cy="1619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dt" idx="16"/>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dt" idx="18"/>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0A613C5-97DF-46CC-B654-F202D4248B0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 name="PlaceHolder 5"/>
          <p:cNvSpPr>
            <a:spLocks noGrp="1"/>
          </p:cNvSpPr>
          <p:nvPr>
            <p:ph type="ftr" idx="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 name="PlaceHolder 6"/>
          <p:cNvSpPr>
            <a:spLocks noGrp="1"/>
          </p:cNvSpPr>
          <p:nvPr>
            <p:ph type="dt" idx="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9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248B8DE-E47E-4FFF-A3AD-9BEFAF611492}"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8" name="PlaceHolder 1"/>
          <p:cNvSpPr>
            <a:spLocks noGrp="1"/>
          </p:cNvSpPr>
          <p:nvPr>
            <p:ph type="ftr" idx="1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9" name="PlaceHolder 2"/>
          <p:cNvSpPr>
            <a:spLocks noGrp="1"/>
          </p:cNvSpPr>
          <p:nvPr>
            <p:ph type="dt" idx="2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1"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0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084463DC-5522-4089-9123-0338B4C6C1BA}"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0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6"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08" name="PlaceHolder 5"/>
          <p:cNvSpPr>
            <a:spLocks noGrp="1"/>
          </p:cNvSpPr>
          <p:nvPr>
            <p:ph type="ftr" idx="2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09" name="PlaceHolder 6"/>
          <p:cNvSpPr>
            <a:spLocks noGrp="1"/>
          </p:cNvSpPr>
          <p:nvPr>
            <p:ph type="dt" idx="2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527BA04C-A945-4D1D-ABD9-5A8AB07C9FD9}"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1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0"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1"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22" name="PlaceHolder 5"/>
          <p:cNvSpPr>
            <a:spLocks noGrp="1"/>
          </p:cNvSpPr>
          <p:nvPr>
            <p:ph type="ftr" idx="2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23" name="PlaceHolder 6"/>
          <p:cNvSpPr>
            <a:spLocks noGrp="1"/>
          </p:cNvSpPr>
          <p:nvPr>
            <p:ph type="dt" idx="2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2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3"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34" name="PlaceHolder 5"/>
          <p:cNvSpPr>
            <a:spLocks noGrp="1"/>
          </p:cNvSpPr>
          <p:nvPr>
            <p:ph type="ftr" idx="2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35" name="PlaceHolder 6"/>
          <p:cNvSpPr>
            <a:spLocks noGrp="1"/>
          </p:cNvSpPr>
          <p:nvPr>
            <p:ph type="sldNum" idx="2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CBA6ED9-E97E-4131-A5DA-85D487CDD9E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36" name="PlaceHolder 7"/>
          <p:cNvSpPr>
            <a:spLocks noGrp="1"/>
          </p:cNvSpPr>
          <p:nvPr>
            <p:ph type="dt" idx="2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4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44"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5"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46" name="PlaceHolder 4"/>
          <p:cNvSpPr>
            <a:spLocks noGrp="1"/>
          </p:cNvSpPr>
          <p:nvPr>
            <p:ph type="ftr" idx="2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47" name="PlaceHolder 5"/>
          <p:cNvSpPr>
            <a:spLocks noGrp="1"/>
          </p:cNvSpPr>
          <p:nvPr>
            <p:ph type="sldNum" idx="2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47158E9-2927-4065-887B-FB1DBAD75DAD}"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48" name="PlaceHolder 6"/>
          <p:cNvSpPr>
            <a:spLocks noGrp="1"/>
          </p:cNvSpPr>
          <p:nvPr>
            <p:ph type="dt" idx="3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5"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6"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7"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8"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59" name="PlaceHolder 6"/>
          <p:cNvSpPr>
            <a:spLocks noGrp="1"/>
          </p:cNvSpPr>
          <p:nvPr>
            <p:ph type="ftr" idx="3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60" name="PlaceHolder 7"/>
          <p:cNvSpPr>
            <a:spLocks noGrp="1"/>
          </p:cNvSpPr>
          <p:nvPr>
            <p:ph type="sldNum" idx="3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5C951CC7-6F5B-4268-A72D-AA7262452FE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61" name="PlaceHolder 8"/>
          <p:cNvSpPr>
            <a:spLocks noGrp="1"/>
          </p:cNvSpPr>
          <p:nvPr>
            <p:ph type="dt" idx="3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9" name="PlaceHolder 1"/>
          <p:cNvSpPr>
            <a:spLocks noGrp="1"/>
          </p:cNvSpPr>
          <p:nvPr>
            <p:ph type="ftr" idx="3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0" name="PlaceHolder 2"/>
          <p:cNvSpPr>
            <a:spLocks noGrp="1"/>
          </p:cNvSpPr>
          <p:nvPr>
            <p:ph type="sldNum" idx="3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B02F738C-4835-4C34-B91D-C099ED36E98F}"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1" name="PlaceHolder 3"/>
          <p:cNvSpPr>
            <a:spLocks noGrp="1"/>
          </p:cNvSpPr>
          <p:nvPr>
            <p:ph type="dt" idx="3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3"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4" name="PlaceHolder 1"/>
          <p:cNvSpPr>
            <a:spLocks noGrp="1"/>
          </p:cNvSpPr>
          <p:nvPr>
            <p:ph type="ftr" idx="3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75" name="PlaceHolder 2"/>
          <p:cNvSpPr>
            <a:spLocks noGrp="1"/>
          </p:cNvSpPr>
          <p:nvPr>
            <p:ph type="sldNum" idx="3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5510340-BDA5-4EB2-ACE9-9F12A4371AC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76" name="PlaceHolder 3"/>
          <p:cNvSpPr>
            <a:spLocks noGrp="1"/>
          </p:cNvSpPr>
          <p:nvPr>
            <p:ph type="dt" idx="3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8"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0"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81" name="PlaceHolder 3"/>
          <p:cNvSpPr>
            <a:spLocks noGrp="1"/>
          </p:cNvSpPr>
          <p:nvPr>
            <p:ph type="ftr" idx="4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82" name="PlaceHolder 4"/>
          <p:cNvSpPr>
            <a:spLocks noGrp="1"/>
          </p:cNvSpPr>
          <p:nvPr>
            <p:ph type="sldNum" idx="4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71F66D9-9E94-4D11-9F8E-7CCABE9BA74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83" name="PlaceHolder 5"/>
          <p:cNvSpPr>
            <a:spLocks noGrp="1"/>
          </p:cNvSpPr>
          <p:nvPr>
            <p:ph type="dt" idx="4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8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8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0" name="PlaceHolder 3"/>
          <p:cNvSpPr>
            <a:spLocks noGrp="1"/>
          </p:cNvSpPr>
          <p:nvPr>
            <p:ph type="ftr" idx="4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191" name="PlaceHolder 4"/>
          <p:cNvSpPr>
            <a:spLocks noGrp="1"/>
          </p:cNvSpPr>
          <p:nvPr>
            <p:ph type="sldNum" idx="4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C612D79-EBFB-4B5E-9DA7-E98E9B2B518A}"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192" name="PlaceHolder 5"/>
          <p:cNvSpPr>
            <a:spLocks noGrp="1"/>
          </p:cNvSpPr>
          <p:nvPr>
            <p:ph type="dt" idx="4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EF7012B5-0F3B-4106-BF81-594B078A36F0}"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1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1" name="PlaceHolder 4"/>
          <p:cNvSpPr>
            <a:spLocks noGrp="1"/>
          </p:cNvSpPr>
          <p:nvPr>
            <p:ph type="ftr" idx="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 name="PlaceHolder 5"/>
          <p:cNvSpPr>
            <a:spLocks noGrp="1"/>
          </p:cNvSpPr>
          <p:nvPr>
            <p:ph type="dt" idx="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6"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197"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98"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99"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00" name="PlaceHolder 4"/>
          <p:cNvSpPr>
            <a:spLocks noGrp="1"/>
          </p:cNvSpPr>
          <p:nvPr>
            <p:ph type="ftr" idx="4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01" name="PlaceHolder 5"/>
          <p:cNvSpPr>
            <a:spLocks noGrp="1"/>
          </p:cNvSpPr>
          <p:nvPr>
            <p:ph type="sldNum" idx="4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ED4483BF-D407-4669-8EC1-5CAA5B462AD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02" name="PlaceHolder 6"/>
          <p:cNvSpPr>
            <a:spLocks noGrp="1"/>
          </p:cNvSpPr>
          <p:nvPr>
            <p:ph type="dt" idx="4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7"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0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09" name="PlaceHolder 2"/>
          <p:cNvSpPr>
            <a:spLocks noGrp="1"/>
          </p:cNvSpPr>
          <p:nvPr>
            <p:ph type="ftr" idx="4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0" name="PlaceHolder 3"/>
          <p:cNvSpPr>
            <a:spLocks noGrp="1"/>
          </p:cNvSpPr>
          <p:nvPr>
            <p:ph type="sldNum" idx="5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DD84A440-E906-4386-B26A-F9D80D52D6E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1" name="PlaceHolder 4"/>
          <p:cNvSpPr>
            <a:spLocks noGrp="1"/>
          </p:cNvSpPr>
          <p:nvPr>
            <p:ph type="dt" idx="5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4"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5" name="PlaceHolder 1"/>
          <p:cNvSpPr>
            <a:spLocks noGrp="1"/>
          </p:cNvSpPr>
          <p:nvPr>
            <p:ph type="ftr" idx="5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16" name="PlaceHolder 2"/>
          <p:cNvSpPr>
            <a:spLocks noGrp="1"/>
          </p:cNvSpPr>
          <p:nvPr>
            <p:ph type="sldNum" idx="5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B82DA78-FD4C-4CA1-B21B-4F3C084F81C7}"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17" name="PlaceHolder 3"/>
          <p:cNvSpPr>
            <a:spLocks noGrp="1"/>
          </p:cNvSpPr>
          <p:nvPr>
            <p:ph type="dt" idx="5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19"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2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2"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4" name="PlaceHolder 5"/>
          <p:cNvSpPr>
            <a:spLocks noGrp="1"/>
          </p:cNvSpPr>
          <p:nvPr>
            <p:ph type="ftr" idx="5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25" name="PlaceHolder 6"/>
          <p:cNvSpPr>
            <a:spLocks noGrp="1"/>
          </p:cNvSpPr>
          <p:nvPr>
            <p:ph type="sldNum" idx="5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18F6504A-6E48-4D52-83C6-758F8DFD4151}"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26" name="PlaceHolder 7"/>
          <p:cNvSpPr>
            <a:spLocks noGrp="1"/>
          </p:cNvSpPr>
          <p:nvPr>
            <p:ph type="dt" idx="5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2"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3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3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5"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6"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7" name="PlaceHolder 5"/>
          <p:cNvSpPr>
            <a:spLocks noGrp="1"/>
          </p:cNvSpPr>
          <p:nvPr>
            <p:ph type="ftr" idx="5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38" name="PlaceHolder 6"/>
          <p:cNvSpPr>
            <a:spLocks noGrp="1"/>
          </p:cNvSpPr>
          <p:nvPr>
            <p:ph type="sldNum" idx="5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FF4C0471-09D0-4E77-BB0A-B537A522717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39" name="PlaceHolder 7"/>
          <p:cNvSpPr>
            <a:spLocks noGrp="1"/>
          </p:cNvSpPr>
          <p:nvPr>
            <p:ph type="dt" idx="6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4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4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4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8"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49" name="PlaceHolder 4"/>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50" name="PlaceHolder 5"/>
          <p:cNvSpPr>
            <a:spLocks noGrp="1"/>
          </p:cNvSpPr>
          <p:nvPr>
            <p:ph type="ftr" idx="6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51" name="PlaceHolder 6"/>
          <p:cNvSpPr>
            <a:spLocks noGrp="1"/>
          </p:cNvSpPr>
          <p:nvPr>
            <p:ph type="sldNum" idx="6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D02C33C-07C2-4008-AB91-E663C6342AE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52" name="PlaceHolder 7"/>
          <p:cNvSpPr>
            <a:spLocks noGrp="1"/>
          </p:cNvSpPr>
          <p:nvPr>
            <p:ph type="dt" idx="6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5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5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0" name="PlaceHolder 2"/>
          <p:cNvSpPr>
            <a:spLocks noGrp="1"/>
          </p:cNvSpPr>
          <p:nvPr>
            <p:ph type="body"/>
          </p:nvPr>
        </p:nvSpPr>
        <p:spPr>
          <a:xfrm>
            <a:off x="3420000" y="324000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1" name="PlaceHolder 3"/>
          <p:cNvSpPr>
            <a:spLocks noGrp="1"/>
          </p:cNvSpPr>
          <p:nvPr>
            <p:ph type="body"/>
          </p:nvPr>
        </p:nvSpPr>
        <p:spPr>
          <a:xfrm>
            <a:off x="3420000" y="4086360"/>
            <a:ext cx="6299280" cy="77220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62" name="PlaceHolder 4"/>
          <p:cNvSpPr>
            <a:spLocks noGrp="1"/>
          </p:cNvSpPr>
          <p:nvPr>
            <p:ph type="ftr" idx="6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63" name="PlaceHolder 5"/>
          <p:cNvSpPr>
            <a:spLocks noGrp="1"/>
          </p:cNvSpPr>
          <p:nvPr>
            <p:ph type="sldNum" idx="6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B77DCAE-E9C1-49A5-A829-D1BF302DC9D5}"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64" name="PlaceHolder 6"/>
          <p:cNvSpPr>
            <a:spLocks noGrp="1"/>
          </p:cNvSpPr>
          <p:nvPr>
            <p:ph type="dt" idx="6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6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7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7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75" name="PlaceHolder 6"/>
          <p:cNvSpPr>
            <a:spLocks noGrp="1"/>
          </p:cNvSpPr>
          <p:nvPr>
            <p:ph type="ftr" idx="6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76" name="PlaceHolder 7"/>
          <p:cNvSpPr>
            <a:spLocks noGrp="1"/>
          </p:cNvSpPr>
          <p:nvPr>
            <p:ph type="sldNum" idx="68"/>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C5567B6D-F2B3-4204-B1A3-4511F88C089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77" name="PlaceHolder 8"/>
          <p:cNvSpPr>
            <a:spLocks noGrp="1"/>
          </p:cNvSpPr>
          <p:nvPr>
            <p:ph type="dt" idx="69"/>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85" name="PlaceHolder 1"/>
          <p:cNvSpPr>
            <a:spLocks noGrp="1"/>
          </p:cNvSpPr>
          <p:nvPr>
            <p:ph type="ftr" idx="70"/>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86" name="PlaceHolder 2"/>
          <p:cNvSpPr>
            <a:spLocks noGrp="1"/>
          </p:cNvSpPr>
          <p:nvPr>
            <p:ph type="sldNum" idx="71"/>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2742CBB-A0E1-45F9-8FC2-260CD72E1C2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87" name="PlaceHolder 3"/>
          <p:cNvSpPr>
            <a:spLocks noGrp="1"/>
          </p:cNvSpPr>
          <p:nvPr>
            <p:ph type="dt" idx="7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9"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0" name="PlaceHolder 1"/>
          <p:cNvSpPr>
            <a:spLocks noGrp="1"/>
          </p:cNvSpPr>
          <p:nvPr>
            <p:ph type="ftr" idx="7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1" name="PlaceHolder 2"/>
          <p:cNvSpPr>
            <a:spLocks noGrp="1"/>
          </p:cNvSpPr>
          <p:nvPr>
            <p:ph type="sldNum" idx="74"/>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8980532E-440E-4334-8E67-3B316BFBD87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2" name="PlaceHolder 3"/>
          <p:cNvSpPr>
            <a:spLocks noGrp="1"/>
          </p:cNvSpPr>
          <p:nvPr>
            <p:ph type="dt" idx="75"/>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6116BB8-E7EB-46D3-AECA-3D052036AC6B}"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3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2"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 name="PlaceHolder 5"/>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 name="PlaceHolder 6"/>
          <p:cNvSpPr>
            <a:spLocks noGrp="1"/>
          </p:cNvSpPr>
          <p:nvPr>
            <p:ph type="ftr" idx="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6" name="PlaceHolder 7"/>
          <p:cNvSpPr>
            <a:spLocks noGrp="1"/>
          </p:cNvSpPr>
          <p:nvPr>
            <p:ph type="dt" idx="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294"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295"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6"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97" name="PlaceHolder 3"/>
          <p:cNvSpPr>
            <a:spLocks noGrp="1"/>
          </p:cNvSpPr>
          <p:nvPr>
            <p:ph type="ftr" idx="76"/>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298" name="PlaceHolder 4"/>
          <p:cNvSpPr>
            <a:spLocks noGrp="1"/>
          </p:cNvSpPr>
          <p:nvPr>
            <p:ph type="sldNum" idx="77"/>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988CA7D-A8E5-4AD3-986C-06DB063A523B}"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299" name="PlaceHolder 5"/>
          <p:cNvSpPr>
            <a:spLocks noGrp="1"/>
          </p:cNvSpPr>
          <p:nvPr>
            <p:ph type="dt" idx="7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0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0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05"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6" name="PlaceHolder 3"/>
          <p:cNvSpPr>
            <a:spLocks noGrp="1"/>
          </p:cNvSpPr>
          <p:nvPr>
            <p:ph type="ftr" idx="7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07" name="PlaceHolder 4"/>
          <p:cNvSpPr>
            <a:spLocks noGrp="1"/>
          </p:cNvSpPr>
          <p:nvPr>
            <p:ph type="sldNum" idx="80"/>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73E088D2-873C-4359-A961-C39407A97A08}"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08" name="PlaceHolder 5"/>
          <p:cNvSpPr>
            <a:spLocks noGrp="1"/>
          </p:cNvSpPr>
          <p:nvPr>
            <p:ph type="dt" idx="81"/>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12"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13"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14"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5"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16" name="PlaceHolder 4"/>
          <p:cNvSpPr>
            <a:spLocks noGrp="1"/>
          </p:cNvSpPr>
          <p:nvPr>
            <p:ph type="ftr" idx="82"/>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17" name="PlaceHolder 5"/>
          <p:cNvSpPr>
            <a:spLocks noGrp="1"/>
          </p:cNvSpPr>
          <p:nvPr>
            <p:ph type="sldNum" idx="83"/>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4F4DECED-6BAF-4145-BDCE-459DF742BCE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18" name="PlaceHolder 6"/>
          <p:cNvSpPr>
            <a:spLocks noGrp="1"/>
          </p:cNvSpPr>
          <p:nvPr>
            <p:ph type="dt" idx="8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23"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24"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25" name="PlaceHolder 2"/>
          <p:cNvSpPr>
            <a:spLocks noGrp="1"/>
          </p:cNvSpPr>
          <p:nvPr>
            <p:ph type="ftr" idx="8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26" name="PlaceHolder 3"/>
          <p:cNvSpPr>
            <a:spLocks noGrp="1"/>
          </p:cNvSpPr>
          <p:nvPr>
            <p:ph type="sldNum" idx="86"/>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65B0D33-4ED6-4CD7-8B2A-D5DB7FDB9DF9}"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27" name="PlaceHolder 4"/>
          <p:cNvSpPr>
            <a:spLocks noGrp="1"/>
          </p:cNvSpPr>
          <p:nvPr>
            <p:ph type="dt" idx="87"/>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0"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1" name="PlaceHolder 1"/>
          <p:cNvSpPr>
            <a:spLocks noGrp="1"/>
          </p:cNvSpPr>
          <p:nvPr>
            <p:ph type="ftr" idx="88"/>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32" name="PlaceHolder 2"/>
          <p:cNvSpPr>
            <a:spLocks noGrp="1"/>
          </p:cNvSpPr>
          <p:nvPr>
            <p:ph type="sldNum" idx="89"/>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945BCAFB-B3B9-44AE-8CD4-021F02B66364}"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33" name="PlaceHolder 3"/>
          <p:cNvSpPr>
            <a:spLocks noGrp="1"/>
          </p:cNvSpPr>
          <p:nvPr>
            <p:ph type="dt" idx="9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35"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36"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7" name="PlaceHolder 2"/>
          <p:cNvSpPr>
            <a:spLocks noGrp="1"/>
          </p:cNvSpPr>
          <p:nvPr>
            <p:ph type="body"/>
          </p:nvPr>
        </p:nvSpPr>
        <p:spPr>
          <a:xfrm>
            <a:off x="342000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8"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39" name="PlaceHolder 4"/>
          <p:cNvSpPr>
            <a:spLocks noGrp="1"/>
          </p:cNvSpPr>
          <p:nvPr>
            <p:ph type="body"/>
          </p:nvPr>
        </p:nvSpPr>
        <p:spPr>
          <a:xfrm>
            <a:off x="342000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40" name="PlaceHolder 5"/>
          <p:cNvSpPr>
            <a:spLocks noGrp="1"/>
          </p:cNvSpPr>
          <p:nvPr>
            <p:ph type="ftr" idx="9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41" name="PlaceHolder 6"/>
          <p:cNvSpPr>
            <a:spLocks noGrp="1"/>
          </p:cNvSpPr>
          <p:nvPr>
            <p:ph type="sldNum" idx="92"/>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2BF539A6-EFE4-4C94-BCE1-5CFEC840470E}"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42" name="PlaceHolder 7"/>
          <p:cNvSpPr>
            <a:spLocks noGrp="1"/>
          </p:cNvSpPr>
          <p:nvPr>
            <p:ph type="dt" idx="93"/>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0079280" cy="56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348"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000000"/>
              </a:solidFill>
              <a:latin typeface="Arial"/>
              <a:ea typeface="DejaVu Sans"/>
            </a:endParaRPr>
          </a:p>
        </p:txBody>
      </p:sp>
      <p:sp>
        <p:nvSpPr>
          <p:cNvPr id="349"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50"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1" name="PlaceHolder 3"/>
          <p:cNvSpPr>
            <a:spLocks noGrp="1"/>
          </p:cNvSpPr>
          <p:nvPr>
            <p:ph type="body"/>
          </p:nvPr>
        </p:nvSpPr>
        <p:spPr>
          <a:xfrm>
            <a:off x="6648120" y="324000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2" name="PlaceHolder 4"/>
          <p:cNvSpPr>
            <a:spLocks noGrp="1"/>
          </p:cNvSpPr>
          <p:nvPr>
            <p:ph type="body"/>
          </p:nvPr>
        </p:nvSpPr>
        <p:spPr>
          <a:xfrm>
            <a:off x="6648120" y="4086360"/>
            <a:ext cx="3073680" cy="772200"/>
          </a:xfrm>
          <a:prstGeom prst="rect">
            <a:avLst/>
          </a:prstGeom>
          <a:noFill/>
          <a:ln w="0">
            <a:noFill/>
          </a:ln>
        </p:spPr>
        <p:txBody>
          <a:bodyPr lIns="0" rIns="0" tIns="0" bIns="0" anchor="t">
            <a:normAutofit fontScale="12222"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53" name="PlaceHolder 5"/>
          <p:cNvSpPr>
            <a:spLocks noGrp="1"/>
          </p:cNvSpPr>
          <p:nvPr>
            <p:ph type="ftr" idx="94"/>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354" name="PlaceHolder 6"/>
          <p:cNvSpPr>
            <a:spLocks noGrp="1"/>
          </p:cNvSpPr>
          <p:nvPr>
            <p:ph type="sldNum" idx="95"/>
          </p:nvPr>
        </p:nvSpPr>
        <p:spPr>
          <a:xfrm>
            <a:off x="9180000" y="5130000"/>
            <a:ext cx="719280" cy="539280"/>
          </a:xfrm>
          <a:prstGeom prst="rect">
            <a:avLst/>
          </a:prstGeom>
          <a:noFill/>
          <a:ln w="72000">
            <a:noFill/>
          </a:ln>
        </p:spPr>
        <p:txBody>
          <a:bodyPr lIns="0" rIns="0" tIns="0" bIns="0" anchor="ctr">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fld id="{304997B4-99DE-42BD-81EF-7327ADE42856}" type="slidenum">
              <a:rPr b="1" lang="en-IN" sz="1800" spc="-1" strike="noStrike">
                <a:solidFill>
                  <a:srgbClr val="ffffff"/>
                </a:solidFill>
                <a:latin typeface="Noto Sans"/>
              </a:rPr>
              <a:t>&lt;number&gt;</a:t>
            </a:fld>
            <a:endParaRPr b="0" lang="en-IN" sz="1800" spc="-1" strike="noStrike">
              <a:solidFill>
                <a:srgbClr val="000000"/>
              </a:solidFill>
              <a:latin typeface="Times New Roman"/>
            </a:endParaRPr>
          </a:p>
        </p:txBody>
      </p:sp>
      <p:sp>
        <p:nvSpPr>
          <p:cNvPr id="355" name="PlaceHolder 7"/>
          <p:cNvSpPr>
            <a:spLocks noGrp="1"/>
          </p:cNvSpPr>
          <p:nvPr>
            <p:ph type="dt" idx="9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3"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4"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5"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FBA2ABDF-A46D-4C17-A958-AF2E2BF712DC}"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46" name="PlaceHolder 1"/>
          <p:cNvSpPr>
            <a:spLocks noGrp="1"/>
          </p:cNvSpPr>
          <p:nvPr>
            <p:ph type="ftr" idx="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47" name="PlaceHolder 2"/>
          <p:cNvSpPr>
            <a:spLocks noGrp="1"/>
          </p:cNvSpPr>
          <p:nvPr>
            <p:ph type="dt" idx="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49"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0"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1"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11882C24-B9C8-44A4-9F35-CEC4003F74EE}"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2" name="PlaceHolder 1"/>
          <p:cNvSpPr>
            <a:spLocks noGrp="1"/>
          </p:cNvSpPr>
          <p:nvPr>
            <p:ph type="ftr" idx="9"/>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53" name="PlaceHolder 2"/>
          <p:cNvSpPr>
            <a:spLocks noGrp="1"/>
          </p:cNvSpPr>
          <p:nvPr>
            <p:ph type="dt" idx="10"/>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5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35DDECEF-4EA7-4D4E-B9A1-9F0B742DE75F}"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5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60" name="PlaceHolder 3"/>
          <p:cNvSpPr>
            <a:spLocks noGrp="1"/>
          </p:cNvSpPr>
          <p:nvPr>
            <p:ph type="ftr" idx="11"/>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61" name="PlaceHolder 4"/>
          <p:cNvSpPr>
            <a:spLocks noGrp="1"/>
          </p:cNvSpPr>
          <p:nvPr>
            <p:ph type="dt" idx="12"/>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6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9F580B2-9CA5-4668-B033-FC23F5BC8B5A}"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6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69" name="PlaceHolder 2"/>
          <p:cNvSpPr>
            <a:spLocks noGrp="1"/>
          </p:cNvSpPr>
          <p:nvPr>
            <p:ph type="body"/>
          </p:nvPr>
        </p:nvSpPr>
        <p:spPr>
          <a:xfrm>
            <a:off x="3420000" y="3240000"/>
            <a:ext cx="6299280" cy="1619280"/>
          </a:xfrm>
          <a:prstGeom prst="rect">
            <a:avLst/>
          </a:prstGeom>
          <a:noFill/>
          <a:ln w="0">
            <a:noFill/>
          </a:ln>
        </p:spPr>
        <p:txBody>
          <a:bodyPr lIns="0" rIns="0" tIns="0" bIns="0" anchor="t">
            <a:normAutofit fontScale="62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70" name="PlaceHolder 3"/>
          <p:cNvSpPr>
            <a:spLocks noGrp="1"/>
          </p:cNvSpPr>
          <p:nvPr>
            <p:ph type="ftr" idx="13"/>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71" name="PlaceHolder 4"/>
          <p:cNvSpPr>
            <a:spLocks noGrp="1"/>
          </p:cNvSpPr>
          <p:nvPr>
            <p:ph type="dt" idx="14"/>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5"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6"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77"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F9DC22DB-8321-4654-9E2E-CD69223E8AE5}"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78"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79" name="PlaceHolder 2"/>
          <p:cNvSpPr>
            <a:spLocks noGrp="1"/>
          </p:cNvSpPr>
          <p:nvPr>
            <p:ph type="body"/>
          </p:nvPr>
        </p:nvSpPr>
        <p:spPr>
          <a:xfrm>
            <a:off x="342000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0" name="PlaceHolder 3"/>
          <p:cNvSpPr>
            <a:spLocks noGrp="1"/>
          </p:cNvSpPr>
          <p:nvPr>
            <p:ph type="body"/>
          </p:nvPr>
        </p:nvSpPr>
        <p:spPr>
          <a:xfrm>
            <a:off x="6648120" y="3240000"/>
            <a:ext cx="3073680" cy="1619280"/>
          </a:xfrm>
          <a:prstGeom prst="rect">
            <a:avLst/>
          </a:prstGeom>
          <a:noFill/>
          <a:ln w="0">
            <a:noFill/>
          </a:ln>
        </p:spPr>
        <p:txBody>
          <a:bodyPr lIns="0" rIns="0" tIns="0" bIns="0" anchor="t">
            <a:normAutofit fontScale="21111" lnSpcReduction="1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81" name="PlaceHolder 4"/>
          <p:cNvSpPr>
            <a:spLocks noGrp="1"/>
          </p:cNvSpPr>
          <p:nvPr>
            <p:ph type="ftr" idx="15"/>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82" name="PlaceHolder 5"/>
          <p:cNvSpPr>
            <a:spLocks noGrp="1"/>
          </p:cNvSpPr>
          <p:nvPr>
            <p:ph type="dt" idx="16"/>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5400000"/>
            <a:ext cx="10079280" cy="269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7" name=""/>
          <p:cNvSpPr/>
          <p:nvPr/>
        </p:nvSpPr>
        <p:spPr>
          <a:xfrm>
            <a:off x="0" y="0"/>
            <a:ext cx="10079280" cy="1214280"/>
          </a:xfrm>
          <a:prstGeom prst="rect">
            <a:avLst/>
          </a:prstGeom>
          <a:solidFill>
            <a:srgbClr val="2c3e50"/>
          </a:solidFill>
          <a:ln w="10800">
            <a:noFill/>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8"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txBody>
          <a:bodyPr lIns="90000" rIns="90000" tIns="45000" bIns="45000" anchor="t">
            <a:noAutofit/>
          </a:bodyPr>
          <a:p>
            <a:pPr>
              <a:lnSpc>
                <a:spcPct val="100000"/>
              </a:lnSpc>
            </a:pPr>
            <a:endParaRPr b="0" lang="en-IN" sz="1800" spc="-1" strike="noStrike">
              <a:solidFill>
                <a:srgbClr val="ffffff"/>
              </a:solidFill>
              <a:latin typeface="Arial"/>
              <a:ea typeface="DejaVu Sans"/>
            </a:endParaRPr>
          </a:p>
        </p:txBody>
      </p:sp>
      <p:sp>
        <p:nvSpPr>
          <p:cNvPr id="89"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49404D6E-F86B-4ADC-B01C-D9F08D4708E2}" type="slidenum">
              <a:rPr b="1" lang="en-IN" sz="1800" spc="-1" strike="noStrike">
                <a:solidFill>
                  <a:srgbClr val="ffffff"/>
                </a:solidFill>
                <a:latin typeface="Noto Sans"/>
                <a:ea typeface="DejaVu Sans"/>
              </a:rPr>
              <a:t>&lt;number&gt;</a:t>
            </a:fld>
            <a:endParaRPr b="0" lang="en-IN" sz="1800" spc="-1" strike="noStrike">
              <a:solidFill>
                <a:srgbClr val="000000"/>
              </a:solidFill>
              <a:latin typeface="Arial"/>
            </a:endParaRPr>
          </a:p>
        </p:txBody>
      </p:sp>
      <p:sp>
        <p:nvSpPr>
          <p:cNvPr id="90" name="PlaceHolder 1"/>
          <p:cNvSpPr>
            <a:spLocks noGrp="1"/>
          </p:cNvSpPr>
          <p:nvPr>
            <p:ph type="title"/>
          </p:nvPr>
        </p:nvSpPr>
        <p:spPr>
          <a:xfrm>
            <a:off x="2700000" y="1485000"/>
            <a:ext cx="4679280" cy="1619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91" name="PlaceHolder 2"/>
          <p:cNvSpPr>
            <a:spLocks noGrp="1"/>
          </p:cNvSpPr>
          <p:nvPr>
            <p:ph type="ftr" idx="17"/>
          </p:nvPr>
        </p:nvSpPr>
        <p:spPr>
          <a:xfrm>
            <a:off x="3420000" y="5400000"/>
            <a:ext cx="3239280" cy="269280"/>
          </a:xfrm>
          <a:prstGeom prst="rect">
            <a:avLst/>
          </a:prstGeom>
          <a:noFill/>
          <a:ln w="72000">
            <a:noFill/>
          </a:ln>
        </p:spPr>
        <p:txBody>
          <a:bodyPr lIns="0" rIns="0" tIns="0" bIns="0" anchor="t">
            <a:noAutofit/>
          </a:bodyPr>
          <a:lstStyle>
            <a:lvl1pPr indent="0" algn="ctr">
              <a:lnSpc>
                <a:spcPct val="100000"/>
              </a:lnSpc>
              <a:buNone/>
              <a:tabLst>
                <a:tab algn="l" pos="0"/>
              </a:tabLst>
              <a:defRPr b="1" lang="en-IN" sz="1800" spc="-1" strike="noStrike">
                <a:solidFill>
                  <a:srgbClr val="ffffff"/>
                </a:solidFill>
                <a:latin typeface="Noto Sans"/>
              </a:defRPr>
            </a:lvl1pPr>
          </a:lstStyle>
          <a:p>
            <a:pPr indent="0" algn="ctr">
              <a:lnSpc>
                <a:spcPct val="100000"/>
              </a:lnSpc>
              <a:buNone/>
              <a:tabLst>
                <a:tab algn="l" pos="0"/>
              </a:tabLst>
            </a:pPr>
            <a:r>
              <a:rPr b="1" lang="en-IN" sz="1800" spc="-1" strike="noStrike">
                <a:solidFill>
                  <a:srgbClr val="ffffff"/>
                </a:solidFill>
                <a:latin typeface="Noto Sans"/>
              </a:rPr>
              <a:t>&lt;footer&gt;</a:t>
            </a:r>
            <a:endParaRPr b="0" lang="en-IN" sz="1800" spc="-1" strike="noStrike">
              <a:solidFill>
                <a:srgbClr val="000000"/>
              </a:solidFill>
              <a:latin typeface="Times New Roman"/>
            </a:endParaRPr>
          </a:p>
        </p:txBody>
      </p:sp>
      <p:sp>
        <p:nvSpPr>
          <p:cNvPr id="92" name="PlaceHolder 3"/>
          <p:cNvSpPr>
            <a:spLocks noGrp="1"/>
          </p:cNvSpPr>
          <p:nvPr>
            <p:ph type="dt" idx="18"/>
          </p:nvPr>
        </p:nvSpPr>
        <p:spPr>
          <a:xfrm>
            <a:off x="360000" y="5400000"/>
            <a:ext cx="2879280" cy="269280"/>
          </a:xfrm>
          <a:prstGeom prst="rect">
            <a:avLst/>
          </a:prstGeom>
          <a:noFill/>
          <a:ln w="7200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 descr=""/>
          <p:cNvPicPr/>
          <p:nvPr/>
        </p:nvPicPr>
        <p:blipFill>
          <a:blip r:embed="rId1"/>
          <a:stretch/>
        </p:blipFill>
        <p:spPr>
          <a:xfrm>
            <a:off x="4474800" y="1620360"/>
            <a:ext cx="1129680" cy="1020960"/>
          </a:xfrm>
          <a:prstGeom prst="rect">
            <a:avLst/>
          </a:prstGeom>
          <a:ln w="57240">
            <a:solidFill>
              <a:srgbClr val="3465a4"/>
            </a:solidFill>
            <a:round/>
          </a:ln>
        </p:spPr>
      </p:pic>
      <p:sp>
        <p:nvSpPr>
          <p:cNvPr id="361" name=""/>
          <p:cNvSpPr/>
          <p:nvPr/>
        </p:nvSpPr>
        <p:spPr>
          <a:xfrm>
            <a:off x="2520000" y="2700000"/>
            <a:ext cx="5039280" cy="1043280"/>
          </a:xfrm>
          <a:prstGeom prst="rect">
            <a:avLst/>
          </a:prstGeom>
          <a:noFill/>
          <a:ln w="57240">
            <a:noFill/>
          </a:ln>
        </p:spPr>
        <p:style>
          <a:lnRef idx="0"/>
          <a:fillRef idx="0"/>
          <a:effectRef idx="0"/>
          <a:fontRef idx="minor"/>
        </p:style>
        <p:txBody>
          <a:bodyPr lIns="28440" rIns="28440" tIns="28440" bIns="28440" anchor="t">
            <a:normAutofit fontScale="75000" lnSpcReduction="10000"/>
          </a:bodyPr>
          <a:p>
            <a:pPr algn="ctr">
              <a:lnSpc>
                <a:spcPct val="100000"/>
              </a:lnSpc>
            </a:pPr>
            <a:r>
              <a:rPr b="1" lang="en-IN" sz="1800" spc="-1" strike="noStrike">
                <a:solidFill>
                  <a:srgbClr val="2c3e50"/>
                </a:solidFill>
                <a:latin typeface="Noto Sans"/>
                <a:ea typeface="DejaVu Sans"/>
              </a:rPr>
              <a:t>Teerthanker Mahaveer University,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College of Computing Sciences &amp; Information Technology,</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Moradabad-244001</a:t>
            </a:r>
            <a:endParaRPr b="0" lang="en-IN" sz="1800" spc="-1" strike="noStrike">
              <a:solidFill>
                <a:srgbClr val="000000"/>
              </a:solidFill>
              <a:latin typeface="Arial"/>
            </a:endParaRPr>
          </a:p>
          <a:p>
            <a:pPr algn="ctr">
              <a:lnSpc>
                <a:spcPct val="100000"/>
              </a:lnSpc>
            </a:pPr>
            <a:r>
              <a:rPr b="1" lang="en-IN" sz="1800" spc="-1" strike="noStrike">
                <a:solidFill>
                  <a:srgbClr val="2c3e50"/>
                </a:solidFill>
                <a:latin typeface="Noto Sans"/>
                <a:ea typeface="DejaVu Sans"/>
              </a:rPr>
              <a:t>Session: 2023-24</a:t>
            </a:r>
            <a:endParaRPr b="0" lang="en-IN" sz="1800" spc="-1" strike="noStrike">
              <a:solidFill>
                <a:srgbClr val="000000"/>
              </a:solidFill>
              <a:latin typeface="Arial"/>
            </a:endParaRPr>
          </a:p>
        </p:txBody>
      </p:sp>
      <p:sp>
        <p:nvSpPr>
          <p:cNvPr id="362" name=""/>
          <p:cNvSpPr/>
          <p:nvPr/>
        </p:nvSpPr>
        <p:spPr>
          <a:xfrm>
            <a:off x="360000" y="180000"/>
            <a:ext cx="9359280" cy="1259640"/>
          </a:xfrm>
          <a:prstGeom prst="rect">
            <a:avLst/>
          </a:prstGeom>
          <a:noFill/>
          <a:ln w="57240">
            <a:solidFill>
              <a:srgbClr val="3465a4"/>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400" spc="-1" strike="noStrike">
                <a:solidFill>
                  <a:srgbClr val="2c3e50"/>
                </a:solidFill>
                <a:latin typeface="Noto Sans"/>
                <a:ea typeface="DejaVu Sans"/>
              </a:rPr>
              <a:t>A Low Latency Digital Filter using Recurrent Neural Network</a:t>
            </a:r>
            <a:endParaRPr b="0" lang="en-IN" sz="24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Dissertation-II (MCS-491)</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2c3e50"/>
                </a:solidFill>
                <a:latin typeface="Noto Sans"/>
                <a:ea typeface="DejaVu Sans"/>
              </a:rPr>
              <a:t>Feb 17, 2024</a:t>
            </a:r>
            <a:endParaRPr b="0" lang="en-IN" sz="2000" spc="-1" strike="noStrike">
              <a:solidFill>
                <a:srgbClr val="000000"/>
              </a:solidFill>
              <a:latin typeface="Arial"/>
            </a:endParaRPr>
          </a:p>
        </p:txBody>
      </p:sp>
      <p:sp>
        <p:nvSpPr>
          <p:cNvPr id="363" name=""/>
          <p:cNvSpPr/>
          <p:nvPr/>
        </p:nvSpPr>
        <p:spPr>
          <a:xfrm>
            <a:off x="288000" y="4212000"/>
            <a:ext cx="5039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Guided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Ms. Sukrati Jain &amp; Mr. Vikas Deswal</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(Supervisor)</a:t>
            </a:r>
            <a:r>
              <a:rPr b="1" lang="en-IN" sz="2000" spc="-1" strike="noStrike">
                <a:solidFill>
                  <a:srgbClr val="ffffff"/>
                </a:solidFill>
                <a:latin typeface="Noto Sans"/>
                <a:ea typeface="DejaVu Sans"/>
              </a:rPr>
              <a:t>	</a:t>
            </a:r>
            <a:r>
              <a:rPr b="1" lang="en-IN" sz="2000" spc="-1" strike="noStrike">
                <a:solidFill>
                  <a:srgbClr val="ffffff"/>
                </a:solidFill>
                <a:latin typeface="Noto Sans"/>
                <a:ea typeface="DejaVu Sans"/>
              </a:rPr>
              <a:t>        (Co-Supervisor)</a:t>
            </a:r>
            <a:endParaRPr b="0" lang="en-IN" sz="2000" spc="-1" strike="noStrike">
              <a:solidFill>
                <a:srgbClr val="000000"/>
              </a:solidFill>
              <a:latin typeface="Arial"/>
            </a:endParaRPr>
          </a:p>
        </p:txBody>
      </p:sp>
      <p:sp>
        <p:nvSpPr>
          <p:cNvPr id="364" name=""/>
          <p:cNvSpPr/>
          <p:nvPr/>
        </p:nvSpPr>
        <p:spPr>
          <a:xfrm>
            <a:off x="6660000" y="4212000"/>
            <a:ext cx="3023280" cy="1187640"/>
          </a:xfrm>
          <a:prstGeom prst="rect">
            <a:avLst/>
          </a:prstGeom>
          <a:noFill/>
          <a:ln w="57240">
            <a:solidFill>
              <a:srgbClr val="ffffff"/>
            </a:solidFill>
            <a:round/>
          </a:ln>
        </p:spPr>
        <p:style>
          <a:lnRef idx="0"/>
          <a:fillRef idx="0"/>
          <a:effectRef idx="0"/>
          <a:fontRef idx="minor"/>
        </p:style>
        <p:txBody>
          <a:bodyPr lIns="28080" rIns="28080" tIns="28080" bIns="28080" anchor="t">
            <a:normAutofit/>
          </a:bodyPr>
          <a:p>
            <a:pPr algn="ctr">
              <a:lnSpc>
                <a:spcPct val="100000"/>
              </a:lnSpc>
              <a:spcAft>
                <a:spcPts val="283"/>
              </a:spcAft>
            </a:pPr>
            <a:r>
              <a:rPr b="1" lang="en-IN" sz="2000" spc="-1" strike="noStrike" u="sng">
                <a:solidFill>
                  <a:srgbClr val="ffffff"/>
                </a:solidFill>
                <a:uFillTx/>
                <a:latin typeface="Noto Sans"/>
                <a:ea typeface="DejaVu Sans"/>
              </a:rPr>
              <a:t>Presented By:</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Mohit Singh</a:t>
            </a:r>
            <a:endParaRPr b="0" lang="en-IN" sz="2000" spc="-1" strike="noStrike">
              <a:solidFill>
                <a:srgbClr val="000000"/>
              </a:solidFill>
              <a:latin typeface="Arial"/>
            </a:endParaRPr>
          </a:p>
          <a:p>
            <a:pPr algn="ctr">
              <a:lnSpc>
                <a:spcPct val="100000"/>
              </a:lnSpc>
              <a:spcAft>
                <a:spcPts val="283"/>
              </a:spcAft>
            </a:pPr>
            <a:r>
              <a:rPr b="1" lang="en-IN" sz="2000" spc="-1" strike="noStrike">
                <a:solidFill>
                  <a:srgbClr val="ffffff"/>
                </a:solidFill>
                <a:latin typeface="Noto Sans"/>
                <a:ea typeface="DejaVu Sans"/>
              </a:rPr>
              <a:t>(TCA2212005)</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Proposed Algorithm</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Flowchart</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Comparison Table</a:t>
            </a:r>
            <a:endParaRPr b="0" lang="en-IN"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Tools Used</a:t>
            </a:r>
            <a:endParaRPr b="0" lang="en-IN" sz="2700" spc="-1" strike="noStrike">
              <a:solidFill>
                <a:srgbClr val="000000"/>
              </a:solidFill>
              <a:latin typeface="Arial"/>
            </a:endParaRPr>
          </a:p>
        </p:txBody>
      </p:sp>
      <p:pic>
        <p:nvPicPr>
          <p:cNvPr id="392" name="" descr=""/>
          <p:cNvPicPr/>
          <p:nvPr/>
        </p:nvPicPr>
        <p:blipFill>
          <a:blip r:embed="rId1"/>
          <a:stretch/>
        </p:blipFill>
        <p:spPr>
          <a:xfrm>
            <a:off x="1080000" y="1440000"/>
            <a:ext cx="2800440" cy="1260000"/>
          </a:xfrm>
          <a:prstGeom prst="rect">
            <a:avLst/>
          </a:prstGeom>
          <a:ln w="0">
            <a:noFill/>
          </a:ln>
        </p:spPr>
      </p:pic>
      <p:pic>
        <p:nvPicPr>
          <p:cNvPr id="393" name="" descr=""/>
          <p:cNvPicPr/>
          <p:nvPr/>
        </p:nvPicPr>
        <p:blipFill>
          <a:blip r:embed="rId2"/>
          <a:stretch/>
        </p:blipFill>
        <p:spPr>
          <a:xfrm>
            <a:off x="5531760" y="4176000"/>
            <a:ext cx="2748240" cy="682560"/>
          </a:xfrm>
          <a:prstGeom prst="rect">
            <a:avLst/>
          </a:prstGeom>
          <a:ln w="0">
            <a:noFill/>
          </a:ln>
        </p:spPr>
      </p:pic>
      <p:pic>
        <p:nvPicPr>
          <p:cNvPr id="394" name="" descr=""/>
          <p:cNvPicPr/>
          <p:nvPr/>
        </p:nvPicPr>
        <p:blipFill>
          <a:blip r:embed="rId3"/>
          <a:stretch/>
        </p:blipFill>
        <p:spPr>
          <a:xfrm>
            <a:off x="1215720" y="4035960"/>
            <a:ext cx="2348280" cy="932760"/>
          </a:xfrm>
          <a:prstGeom prst="rect">
            <a:avLst/>
          </a:prstGeom>
          <a:ln w="0">
            <a:noFill/>
          </a:ln>
        </p:spPr>
      </p:pic>
      <p:pic>
        <p:nvPicPr>
          <p:cNvPr id="395" name="" descr=""/>
          <p:cNvPicPr/>
          <p:nvPr/>
        </p:nvPicPr>
        <p:blipFill>
          <a:blip r:embed="rId4"/>
          <a:stretch/>
        </p:blipFill>
        <p:spPr>
          <a:xfrm>
            <a:off x="2680200" y="2956320"/>
            <a:ext cx="4879800" cy="628560"/>
          </a:xfrm>
          <a:prstGeom prst="rect">
            <a:avLst/>
          </a:prstGeom>
          <a:ln w="0">
            <a:noFill/>
          </a:ln>
        </p:spPr>
      </p:pic>
      <p:pic>
        <p:nvPicPr>
          <p:cNvPr id="396" name="" descr=""/>
          <p:cNvPicPr/>
          <p:nvPr/>
        </p:nvPicPr>
        <p:blipFill>
          <a:blip r:embed="rId5"/>
          <a:stretch/>
        </p:blipFill>
        <p:spPr>
          <a:xfrm>
            <a:off x="4890240" y="1462320"/>
            <a:ext cx="3929760" cy="1309680"/>
          </a:xfrm>
          <a:prstGeom prst="rect">
            <a:avLst/>
          </a:prstGeom>
          <a:ln w="0">
            <a:noFill/>
          </a:ln>
        </p:spPr>
      </p:pic>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fill="hold">
                      <p:stCondLst>
                        <p:cond delay="indefinite"/>
                      </p:stCondLst>
                      <p:childTnLst>
                        <p:par>
                          <p:cTn id="67" fill="hold">
                            <p:stCondLst>
                              <p:cond delay="0"/>
                            </p:stCondLst>
                            <p:childTnLst>
                              <p:par>
                                <p:cTn id="68" nodeType="clickEffect" fill="hold" presetClass="entr" presetID="53">
                                  <p:stCondLst>
                                    <p:cond delay="0"/>
                                  </p:stCondLst>
                                  <p:childTnLst>
                                    <p:set>
                                      <p:cBhvr>
                                        <p:cTn id="69" dur="1" fill="hold">
                                          <p:stCondLst>
                                            <p:cond delay="0"/>
                                          </p:stCondLst>
                                        </p:cTn>
                                        <p:tgtEl>
                                          <p:spTgt spid="392"/>
                                        </p:tgtEl>
                                        <p:attrNameLst>
                                          <p:attrName>style.visibility</p:attrName>
                                        </p:attrNameLst>
                                      </p:cBhvr>
                                      <p:to>
                                        <p:strVal val="visible"/>
                                      </p:to>
                                    </p:set>
                                    <p:anim calcmode="lin" valueType="num">
                                      <p:cBhvr additive="repl">
                                        <p:cTn id="70" dur="500" fill="hold"/>
                                        <p:tgtEl>
                                          <p:spTgt spid="392"/>
                                        </p:tgtEl>
                                        <p:attrNameLst>
                                          <p:attrName>ppt_w</p:attrName>
                                        </p:attrNameLst>
                                      </p:cBhvr>
                                      <p:tavLst>
                                        <p:tav tm="0">
                                          <p:val>
                                            <p:strVal val="0"/>
                                          </p:val>
                                        </p:tav>
                                        <p:tav tm="100000">
                                          <p:val>
                                            <p:strVal val="#ppt_w"/>
                                          </p:val>
                                        </p:tav>
                                      </p:tavLst>
                                    </p:anim>
                                    <p:anim calcmode="lin" valueType="num">
                                      <p:cBhvr additive="repl">
                                        <p:cTn id="71" dur="500" fill="hold"/>
                                        <p:tgtEl>
                                          <p:spTgt spid="392"/>
                                        </p:tgtEl>
                                        <p:attrNameLst>
                                          <p:attrName>ppt_h</p:attrName>
                                        </p:attrNameLst>
                                      </p:cBhvr>
                                      <p:tavLst>
                                        <p:tav tm="0">
                                          <p:val>
                                            <p:strVal val="0"/>
                                          </p:val>
                                        </p:tav>
                                        <p:tav tm="100000">
                                          <p:val>
                                            <p:strVal val="#ppt_h"/>
                                          </p:val>
                                        </p:tav>
                                      </p:tavLst>
                                    </p:anim>
                                    <p:animEffect filter="fade" transition="in">
                                      <p:cBhvr additive="repl">
                                        <p:cTn id="72" dur="500"/>
                                        <p:tgtEl>
                                          <p:spTgt spid="392"/>
                                        </p:tgtEl>
                                      </p:cBhvr>
                                    </p:animEffect>
                                  </p:childTnLst>
                                </p:cTn>
                              </p:par>
                            </p:childTnLst>
                          </p:cTn>
                        </p:par>
                      </p:childTnLst>
                    </p:cTn>
                  </p:par>
                  <p:par>
                    <p:cTn id="73" fill="hold">
                      <p:stCondLst>
                        <p:cond delay="indefinite"/>
                      </p:stCondLst>
                      <p:childTnLst>
                        <p:par>
                          <p:cTn id="74" fill="hold">
                            <p:stCondLst>
                              <p:cond delay="0"/>
                            </p:stCondLst>
                            <p:childTnLst>
                              <p:par>
                                <p:cTn id="75" nodeType="clickEffect" fill="hold" presetClass="entr" presetID="53">
                                  <p:stCondLst>
                                    <p:cond delay="0"/>
                                  </p:stCondLst>
                                  <p:childTnLst>
                                    <p:set>
                                      <p:cBhvr>
                                        <p:cTn id="76" dur="1" fill="hold">
                                          <p:stCondLst>
                                            <p:cond delay="0"/>
                                          </p:stCondLst>
                                        </p:cTn>
                                        <p:tgtEl>
                                          <p:spTgt spid="396"/>
                                        </p:tgtEl>
                                        <p:attrNameLst>
                                          <p:attrName>style.visibility</p:attrName>
                                        </p:attrNameLst>
                                      </p:cBhvr>
                                      <p:to>
                                        <p:strVal val="visible"/>
                                      </p:to>
                                    </p:set>
                                    <p:anim calcmode="lin" valueType="num">
                                      <p:cBhvr additive="repl">
                                        <p:cTn id="77" dur="500" fill="hold"/>
                                        <p:tgtEl>
                                          <p:spTgt spid="396"/>
                                        </p:tgtEl>
                                        <p:attrNameLst>
                                          <p:attrName>ppt_w</p:attrName>
                                        </p:attrNameLst>
                                      </p:cBhvr>
                                      <p:tavLst>
                                        <p:tav tm="0">
                                          <p:val>
                                            <p:strVal val="0"/>
                                          </p:val>
                                        </p:tav>
                                        <p:tav tm="100000">
                                          <p:val>
                                            <p:strVal val="#ppt_w"/>
                                          </p:val>
                                        </p:tav>
                                      </p:tavLst>
                                    </p:anim>
                                    <p:anim calcmode="lin" valueType="num">
                                      <p:cBhvr additive="repl">
                                        <p:cTn id="78" dur="500" fill="hold"/>
                                        <p:tgtEl>
                                          <p:spTgt spid="396"/>
                                        </p:tgtEl>
                                        <p:attrNameLst>
                                          <p:attrName>ppt_h</p:attrName>
                                        </p:attrNameLst>
                                      </p:cBhvr>
                                      <p:tavLst>
                                        <p:tav tm="0">
                                          <p:val>
                                            <p:strVal val="0"/>
                                          </p:val>
                                        </p:tav>
                                        <p:tav tm="100000">
                                          <p:val>
                                            <p:strVal val="#ppt_h"/>
                                          </p:val>
                                        </p:tav>
                                      </p:tavLst>
                                    </p:anim>
                                    <p:animEffect filter="fade" transition="in">
                                      <p:cBhvr additive="repl">
                                        <p:cTn id="79" dur="500"/>
                                        <p:tgtEl>
                                          <p:spTgt spid="396"/>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53">
                                  <p:stCondLst>
                                    <p:cond delay="0"/>
                                  </p:stCondLst>
                                  <p:childTnLst>
                                    <p:set>
                                      <p:cBhvr>
                                        <p:cTn id="83" dur="1" fill="hold">
                                          <p:stCondLst>
                                            <p:cond delay="0"/>
                                          </p:stCondLst>
                                        </p:cTn>
                                        <p:tgtEl>
                                          <p:spTgt spid="394"/>
                                        </p:tgtEl>
                                        <p:attrNameLst>
                                          <p:attrName>style.visibility</p:attrName>
                                        </p:attrNameLst>
                                      </p:cBhvr>
                                      <p:to>
                                        <p:strVal val="visible"/>
                                      </p:to>
                                    </p:set>
                                    <p:anim calcmode="lin" valueType="num">
                                      <p:cBhvr additive="repl">
                                        <p:cTn id="84" dur="500" fill="hold"/>
                                        <p:tgtEl>
                                          <p:spTgt spid="394"/>
                                        </p:tgtEl>
                                        <p:attrNameLst>
                                          <p:attrName>ppt_w</p:attrName>
                                        </p:attrNameLst>
                                      </p:cBhvr>
                                      <p:tavLst>
                                        <p:tav tm="0">
                                          <p:val>
                                            <p:strVal val="0"/>
                                          </p:val>
                                        </p:tav>
                                        <p:tav tm="100000">
                                          <p:val>
                                            <p:strVal val="#ppt_w"/>
                                          </p:val>
                                        </p:tav>
                                      </p:tavLst>
                                    </p:anim>
                                    <p:anim calcmode="lin" valueType="num">
                                      <p:cBhvr additive="repl">
                                        <p:cTn id="85" dur="500" fill="hold"/>
                                        <p:tgtEl>
                                          <p:spTgt spid="394"/>
                                        </p:tgtEl>
                                        <p:attrNameLst>
                                          <p:attrName>ppt_h</p:attrName>
                                        </p:attrNameLst>
                                      </p:cBhvr>
                                      <p:tavLst>
                                        <p:tav tm="0">
                                          <p:val>
                                            <p:strVal val="0"/>
                                          </p:val>
                                        </p:tav>
                                        <p:tav tm="100000">
                                          <p:val>
                                            <p:strVal val="#ppt_h"/>
                                          </p:val>
                                        </p:tav>
                                      </p:tavLst>
                                    </p:anim>
                                    <p:animEffect filter="fade" transition="in">
                                      <p:cBhvr additive="repl">
                                        <p:cTn id="86" dur="500"/>
                                        <p:tgtEl>
                                          <p:spTgt spid="394"/>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53">
                                  <p:stCondLst>
                                    <p:cond delay="0"/>
                                  </p:stCondLst>
                                  <p:childTnLst>
                                    <p:set>
                                      <p:cBhvr>
                                        <p:cTn id="90" dur="1" fill="hold">
                                          <p:stCondLst>
                                            <p:cond delay="0"/>
                                          </p:stCondLst>
                                        </p:cTn>
                                        <p:tgtEl>
                                          <p:spTgt spid="393"/>
                                        </p:tgtEl>
                                        <p:attrNameLst>
                                          <p:attrName>style.visibility</p:attrName>
                                        </p:attrNameLst>
                                      </p:cBhvr>
                                      <p:to>
                                        <p:strVal val="visible"/>
                                      </p:to>
                                    </p:set>
                                    <p:anim calcmode="lin" valueType="num">
                                      <p:cBhvr additive="repl">
                                        <p:cTn id="91" dur="500" fill="hold"/>
                                        <p:tgtEl>
                                          <p:spTgt spid="393"/>
                                        </p:tgtEl>
                                        <p:attrNameLst>
                                          <p:attrName>ppt_w</p:attrName>
                                        </p:attrNameLst>
                                      </p:cBhvr>
                                      <p:tavLst>
                                        <p:tav tm="0">
                                          <p:val>
                                            <p:strVal val="0"/>
                                          </p:val>
                                        </p:tav>
                                        <p:tav tm="100000">
                                          <p:val>
                                            <p:strVal val="#ppt_w"/>
                                          </p:val>
                                        </p:tav>
                                      </p:tavLst>
                                    </p:anim>
                                    <p:anim calcmode="lin" valueType="num">
                                      <p:cBhvr additive="repl">
                                        <p:cTn id="92" dur="500" fill="hold"/>
                                        <p:tgtEl>
                                          <p:spTgt spid="393"/>
                                        </p:tgtEl>
                                        <p:attrNameLst>
                                          <p:attrName>ppt_h</p:attrName>
                                        </p:attrNameLst>
                                      </p:cBhvr>
                                      <p:tavLst>
                                        <p:tav tm="0">
                                          <p:val>
                                            <p:strVal val="0"/>
                                          </p:val>
                                        </p:tav>
                                        <p:tav tm="100000">
                                          <p:val>
                                            <p:strVal val="#ppt_h"/>
                                          </p:val>
                                        </p:tav>
                                      </p:tavLst>
                                    </p:anim>
                                    <p:animEffect filter="fade" transition="in">
                                      <p:cBhvr additive="repl">
                                        <p:cTn id="93" dur="500"/>
                                        <p:tgtEl>
                                          <p:spTgt spid="393"/>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53">
                                  <p:stCondLst>
                                    <p:cond delay="0"/>
                                  </p:stCondLst>
                                  <p:childTnLst>
                                    <p:set>
                                      <p:cBhvr>
                                        <p:cTn id="97" dur="1" fill="hold">
                                          <p:stCondLst>
                                            <p:cond delay="0"/>
                                          </p:stCondLst>
                                        </p:cTn>
                                        <p:tgtEl>
                                          <p:spTgt spid="395"/>
                                        </p:tgtEl>
                                        <p:attrNameLst>
                                          <p:attrName>style.visibility</p:attrName>
                                        </p:attrNameLst>
                                      </p:cBhvr>
                                      <p:to>
                                        <p:strVal val="visible"/>
                                      </p:to>
                                    </p:set>
                                    <p:anim calcmode="lin" valueType="num">
                                      <p:cBhvr additive="repl">
                                        <p:cTn id="98" dur="500" fill="hold"/>
                                        <p:tgtEl>
                                          <p:spTgt spid="395"/>
                                        </p:tgtEl>
                                        <p:attrNameLst>
                                          <p:attrName>ppt_w</p:attrName>
                                        </p:attrNameLst>
                                      </p:cBhvr>
                                      <p:tavLst>
                                        <p:tav tm="0">
                                          <p:val>
                                            <p:strVal val="0"/>
                                          </p:val>
                                        </p:tav>
                                        <p:tav tm="100000">
                                          <p:val>
                                            <p:strVal val="#ppt_w"/>
                                          </p:val>
                                        </p:tav>
                                      </p:tavLst>
                                    </p:anim>
                                    <p:anim calcmode="lin" valueType="num">
                                      <p:cBhvr additive="repl">
                                        <p:cTn id="99" dur="500" fill="hold"/>
                                        <p:tgtEl>
                                          <p:spTgt spid="395"/>
                                        </p:tgtEl>
                                        <p:attrNameLst>
                                          <p:attrName>ppt_h</p:attrName>
                                        </p:attrNameLst>
                                      </p:cBhvr>
                                      <p:tavLst>
                                        <p:tav tm="0">
                                          <p:val>
                                            <p:strVal val="0"/>
                                          </p:val>
                                        </p:tav>
                                        <p:tav tm="100000">
                                          <p:val>
                                            <p:strVal val="#ppt_h"/>
                                          </p:val>
                                        </p:tav>
                                      </p:tavLst>
                                    </p:anim>
                                    <p:animEffect filter="fade" transition="in">
                                      <p:cBhvr additive="repl">
                                        <p:cTn id="100" dur="500"/>
                                        <p:tgtEl>
                                          <p:spTgt spid="3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Conclusion</a:t>
            </a:r>
            <a:endParaRPr b="0" lang="en-IN" sz="2700" spc="-1" strike="noStrike">
              <a:solidFill>
                <a:srgbClr val="000000"/>
              </a:solidFill>
              <a:latin typeface="Arial"/>
            </a:endParaRPr>
          </a:p>
        </p:txBody>
      </p:sp>
      <p:sp>
        <p:nvSpPr>
          <p:cNvPr id="398"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a:lnSpc>
                <a:spcPct val="100000"/>
              </a:lnSpc>
            </a:pPr>
            <a:r>
              <a:rPr b="1" lang="en-IN" sz="2400" spc="-1" strike="noStrike">
                <a:solidFill>
                  <a:srgbClr val="2c3e50"/>
                </a:solidFill>
                <a:latin typeface="Noto Sans"/>
                <a:ea typeface="DejaVu Sans"/>
              </a:rPr>
              <a:t>Current research indicates the potential of RNN-based filters in various applications, with ongoing efforts aimed at improving training efficiency, generalization capabilities, and interpretability. As the field continues to evolve, the combination of advanced neural network architectures and signal processing expertise holds the key to unlocking the full potential of digital filters using RNNs.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K. Hossain, R. Ahmed, A. Haque, and M. Rahman, “A Review of Digital FIR Filter Design in Communication Systems,” International Journal of Science and Research (IJSR), vol. 10, p. 09, 03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Hinojosa-Meza, M. M. Rivera, P. Vacas-Jacques, N. Escalante-Garcia, J. A. Dena-Aguilar, A. B. Sanchez, and E. Olvera-Gonzalez, “Comparative Analysis of RNN Versus IIR Digital Filtering to Optimize Resilience to Dynamic Perturbations in pH Sensing for Vertical Farming,” Preprints, May 2023.</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D. Kumar, “Comparison of Different Types of IIR Filters,” 04 2016.</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R. Pal, “Comparison of the design of FIR and IIR filters for a given specification and removal of phase distortion from IIR filters,” 12 2017.</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2"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S. Zargar, “Introduction to Sequence Learning Models: RNN, LSTM, GRU,” 04 2021.</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Ali, A. U. Rehman, A. Almogren, E. T. Eldin, and M. Kaleem, “Application of Deep Learning Gated Recurrent Unit in Hybrid Shunt Active Power Filter for Power Quality Enhancement,” Energies, vol. 15, no. 20, 2022.</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A. Sherstinsky, “Fundamentals of recurrent neural network (RNN) and long short term memory (LSTM) network,” Physica D: Nonlinear Phenomena, vol. 404, p. 132306, 2020.</a:t>
            </a:r>
            <a:endParaRPr b="0" lang="en-IN" sz="18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1800" spc="-1" strike="noStrike">
                <a:solidFill>
                  <a:srgbClr val="2c3e50"/>
                </a:solidFill>
                <a:latin typeface="Noto Sans"/>
                <a:ea typeface="DejaVu Sans"/>
              </a:rPr>
              <a:t>M. Ashraf, F. Abid, I. U. Din, J. Rasheed, M. Yesiltepe, S. F. Yeo, and M. T. Ersoy, “A Hybrid CNN and RNN Variant Model for Music Classification,” Applied Sciences, vol. 13, no. 3, 2023.</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References</a:t>
            </a:r>
            <a:endParaRPr b="0" lang="en-IN" sz="2700" spc="-1" strike="noStrike">
              <a:solidFill>
                <a:srgbClr val="000000"/>
              </a:solidFill>
              <a:latin typeface="Arial"/>
            </a:endParaRPr>
          </a:p>
        </p:txBody>
      </p:sp>
      <p:sp>
        <p:nvSpPr>
          <p:cNvPr id="404" name=""/>
          <p:cNvSpPr/>
          <p:nvPr/>
        </p:nvSpPr>
        <p:spPr>
          <a:xfrm>
            <a:off x="360000" y="1485000"/>
            <a:ext cx="9359280" cy="3779280"/>
          </a:xfrm>
          <a:prstGeom prst="rect">
            <a:avLst/>
          </a:prstGeom>
          <a:noFill/>
          <a:ln w="0">
            <a:noFill/>
          </a:ln>
        </p:spPr>
        <p:style>
          <a:lnRef idx="0"/>
          <a:fillRef idx="0"/>
          <a:effectRef idx="0"/>
          <a:fontRef idx="minor"/>
        </p:style>
        <p:txBody>
          <a:bodyPr lIns="0" rIns="0" tIns="0" bIns="0" anchor="t">
            <a:normAutofit fontScale="93333" lnSpcReduction="10000"/>
          </a:bodyPr>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Stefanova, “One Approach for Training of Recurrent Neural Network Model of IIR Digital Filter,” in Technological Developments in Net working, Education and Automation (K. Elleithy, T. Sobh, M. Iskander, V. Kapila, M. A. Karim, and A. Mahmood, eds.), (Dordrecht), pp. 219 224, Springer Netherlands, 2010.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L. Ma, H. Huang, P. Zhao, and T. Su, “Acoustic Echo Cancellation by Combining Adaptive Digital Filter and Recurrent Neural Network,” CoRR, vol. Abs/2005.09237, 2020.</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A. Skogstad, S. Holm, and M. Høvin, “Digital IIR filters with minimal group delay for real-time applications,” in 2012 International Conference on Engineering and Technology (ICET), pp. 1–6, 2012.</a:t>
            </a:r>
            <a:endParaRPr b="0" lang="en-IN" sz="1800" spc="-1" strike="noStrike">
              <a:solidFill>
                <a:srgbClr val="000000"/>
              </a:solidFill>
              <a:latin typeface="Arial"/>
            </a:endParaRPr>
          </a:p>
          <a:p>
            <a:pPr marL="432000" indent="-324000">
              <a:lnSpc>
                <a:spcPct val="100000"/>
              </a:lnSpc>
              <a:spcAft>
                <a:spcPts val="1049"/>
              </a:spcAft>
              <a:buClr>
                <a:srgbClr val="2c3e50"/>
              </a:buClr>
              <a:buSzPct val="45000"/>
              <a:buFont typeface="Wingdings" charset="2"/>
              <a:buChar char=""/>
            </a:pPr>
            <a:r>
              <a:rPr b="1" lang="en-IN" sz="1800" spc="-1" strike="noStrike">
                <a:solidFill>
                  <a:srgbClr val="2c3e50"/>
                </a:solidFill>
                <a:latin typeface="Noto Sans"/>
                <a:ea typeface="DejaVu Sans"/>
              </a:rPr>
              <a:t>S. S.A., “One Dimensional IIR Digital Filter Modeling Based on Recur rent Neural Network,” in Technological Developments in Education and Automation (M. Iskander, V. Kapila, and M. A. Karim, eds.), (Dordrecht), pp. 281–286, Springer Netherlands, 2010.</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2700000" y="1440000"/>
            <a:ext cx="4679280" cy="1619280"/>
          </a:xfrm>
          <a:prstGeom prst="rect">
            <a:avLst/>
          </a:prstGeom>
          <a:noFill/>
          <a:ln w="0">
            <a:noFill/>
          </a:ln>
        </p:spPr>
        <p:txBody>
          <a:bodyPr lIns="0" rIns="0" tIns="0" bIns="0" anchor="ctr" anchorCtr="1">
            <a:noAutofit/>
          </a:bodyPr>
          <a:p>
            <a:pPr indent="0" algn="ctr">
              <a:lnSpc>
                <a:spcPct val="100000"/>
              </a:lnSpc>
              <a:buNone/>
              <a:tabLst>
                <a:tab algn="l" pos="0"/>
              </a:tabLst>
            </a:pPr>
            <a:r>
              <a:rPr b="1" lang="en-IN" sz="2700" spc="-1" strike="noStrike">
                <a:solidFill>
                  <a:srgbClr val="2c3e50"/>
                </a:solidFill>
                <a:latin typeface="Noto Sans"/>
              </a:rPr>
              <a:t>Thank You!</a:t>
            </a:r>
            <a:endParaRPr b="0" lang="en-IN" sz="2700" spc="-1" strike="noStrike">
              <a:solidFill>
                <a:srgbClr val="000000"/>
              </a:solidFill>
              <a:latin typeface="Arial"/>
            </a:endParaRPr>
          </a:p>
        </p:txBody>
      </p:sp>
      <p:sp>
        <p:nvSpPr>
          <p:cNvPr id="3" name="PlaceHolder 2"/>
          <p:cNvSpPr>
            <a:spLocks noGrp="1"/>
          </p:cNvSpPr>
          <p:nvPr>
            <p:ph type="sldNum" idx="80"/>
          </p:nvPr>
        </p:nvSpPr>
        <p:spPr/>
        <p:txBody>
          <a:bodyPr/>
          <a:p>
            <a:fld id="{F4D9C0B4-225C-41E6-8D93-D5AEDB9DC2B4}"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Contents</a:t>
            </a:r>
            <a:endParaRPr b="0" lang="en-IN" sz="2700" spc="-1" strike="noStrike">
              <a:solidFill>
                <a:srgbClr val="000000"/>
              </a:solidFill>
              <a:latin typeface="Arial"/>
            </a:endParaRPr>
          </a:p>
        </p:txBody>
      </p:sp>
      <p:sp>
        <p:nvSpPr>
          <p:cNvPr id="366"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Introduction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Problem Statement</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Literature Review</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Methodology</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Conclusion</a:t>
            </a:r>
            <a:endParaRPr b="0" lang="en-IN" sz="2400" spc="-1" strike="noStrike">
              <a:solidFill>
                <a:srgbClr val="000000"/>
              </a:solidFill>
              <a:latin typeface="Arial"/>
            </a:endParaRPr>
          </a:p>
          <a:p>
            <a:pPr marL="432000" indent="-324000">
              <a:lnSpc>
                <a:spcPct val="100000"/>
              </a:lnSpc>
              <a:spcAft>
                <a:spcPts val="1057"/>
              </a:spcAft>
              <a:buClr>
                <a:srgbClr val="2c3e50"/>
              </a:buClr>
              <a:buSzPct val="45000"/>
              <a:buFont typeface="Wingdings" charset="2"/>
              <a:buChar char=""/>
            </a:pPr>
            <a:r>
              <a:rPr b="1" lang="en-IN" sz="2400" spc="-1" strike="noStrike">
                <a:solidFill>
                  <a:srgbClr val="2c3e50"/>
                </a:solidFill>
                <a:latin typeface="Noto Sans"/>
              </a:rPr>
              <a:t>References</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8" presetSubtype="16">
                                  <p:stCondLst>
                                    <p:cond delay="0"/>
                                  </p:stCondLst>
                                  <p:childTnLst>
                                    <p:set>
                                      <p:cBhvr>
                                        <p:cTn id="6" fill="hold">
                                          <p:stCondLst>
                                            <p:cond delay="0"/>
                                          </p:stCondLst>
                                        </p:cTn>
                                        <p:tgtEl>
                                          <p:spTgt spid="366">
                                            <p:txEl>
                                              <p:pRg st="0" end="0"/>
                                            </p:txEl>
                                          </p:spTgt>
                                        </p:tgtEl>
                                        <p:attrNameLst>
                                          <p:attrName>style.visibility</p:attrName>
                                        </p:attrNameLst>
                                      </p:cBhvr>
                                      <p:to>
                                        <p:strVal val="visible"/>
                                      </p:to>
                                    </p:set>
                                    <p:animEffect filter="diamond(in)" transition="in">
                                      <p:cBhvr additive="repl">
                                        <p:cTn id="7" dur="800"/>
                                        <p:tgtEl>
                                          <p:spTgt spid="3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366">
                                            <p:txEl>
                                              <p:pRg st="1" end="1"/>
                                            </p:txEl>
                                          </p:spTgt>
                                        </p:tgtEl>
                                        <p:attrNameLst>
                                          <p:attrName>style.visibility</p:attrName>
                                        </p:attrNameLst>
                                      </p:cBhvr>
                                      <p:to>
                                        <p:strVal val="visible"/>
                                      </p:to>
                                    </p:set>
                                    <p:animEffect filter="diamond(in)" transition="in">
                                      <p:cBhvr additive="repl">
                                        <p:cTn id="12" dur="800"/>
                                        <p:tgtEl>
                                          <p:spTgt spid="3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8" presetSubtype="16">
                                  <p:stCondLst>
                                    <p:cond delay="0"/>
                                  </p:stCondLst>
                                  <p:childTnLst>
                                    <p:set>
                                      <p:cBhvr>
                                        <p:cTn id="16" fill="hold">
                                          <p:stCondLst>
                                            <p:cond delay="0"/>
                                          </p:stCondLst>
                                        </p:cTn>
                                        <p:tgtEl>
                                          <p:spTgt spid="366">
                                            <p:txEl>
                                              <p:pRg st="2" end="2"/>
                                            </p:txEl>
                                          </p:spTgt>
                                        </p:tgtEl>
                                        <p:attrNameLst>
                                          <p:attrName>style.visibility</p:attrName>
                                        </p:attrNameLst>
                                      </p:cBhvr>
                                      <p:to>
                                        <p:strVal val="visible"/>
                                      </p:to>
                                    </p:set>
                                    <p:animEffect filter="diamond(in)" transition="in">
                                      <p:cBhvr additive="repl">
                                        <p:cTn id="17" dur="800"/>
                                        <p:tgtEl>
                                          <p:spTgt spid="3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nodeType="clickEffect" fill="hold" presetClass="entr" presetID="8" presetSubtype="16">
                                  <p:stCondLst>
                                    <p:cond delay="0"/>
                                  </p:stCondLst>
                                  <p:childTnLst>
                                    <p:set>
                                      <p:cBhvr>
                                        <p:cTn id="21" fill="hold">
                                          <p:stCondLst>
                                            <p:cond delay="0"/>
                                          </p:stCondLst>
                                        </p:cTn>
                                        <p:tgtEl>
                                          <p:spTgt spid="366">
                                            <p:txEl>
                                              <p:pRg st="3" end="3"/>
                                            </p:txEl>
                                          </p:spTgt>
                                        </p:tgtEl>
                                        <p:attrNameLst>
                                          <p:attrName>style.visibility</p:attrName>
                                        </p:attrNameLst>
                                      </p:cBhvr>
                                      <p:to>
                                        <p:strVal val="visible"/>
                                      </p:to>
                                    </p:set>
                                    <p:animEffect filter="diamond(in)" transition="in">
                                      <p:cBhvr additive="repl">
                                        <p:cTn id="22" dur="800"/>
                                        <p:tgtEl>
                                          <p:spTgt spid="3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8" presetSubtype="16">
                                  <p:stCondLst>
                                    <p:cond delay="0"/>
                                  </p:stCondLst>
                                  <p:childTnLst>
                                    <p:set>
                                      <p:cBhvr>
                                        <p:cTn id="26" fill="hold">
                                          <p:stCondLst>
                                            <p:cond delay="0"/>
                                          </p:stCondLst>
                                        </p:cTn>
                                        <p:tgtEl>
                                          <p:spTgt spid="366">
                                            <p:txEl>
                                              <p:pRg st="4" end="4"/>
                                            </p:txEl>
                                          </p:spTgt>
                                        </p:tgtEl>
                                        <p:attrNameLst>
                                          <p:attrName>style.visibility</p:attrName>
                                        </p:attrNameLst>
                                      </p:cBhvr>
                                      <p:to>
                                        <p:strVal val="visible"/>
                                      </p:to>
                                    </p:set>
                                    <p:animEffect filter="diamond(in)" transition="in">
                                      <p:cBhvr additive="repl">
                                        <p:cTn id="27" dur="800"/>
                                        <p:tgtEl>
                                          <p:spTgt spid="3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8" presetSubtype="16">
                                  <p:stCondLst>
                                    <p:cond delay="0"/>
                                  </p:stCondLst>
                                  <p:childTnLst>
                                    <p:set>
                                      <p:cBhvr>
                                        <p:cTn id="31" fill="hold">
                                          <p:stCondLst>
                                            <p:cond delay="0"/>
                                          </p:stCondLst>
                                        </p:cTn>
                                        <p:tgtEl>
                                          <p:spTgt spid="366">
                                            <p:txEl>
                                              <p:pRg st="5" end="5"/>
                                            </p:txEl>
                                          </p:spTgt>
                                        </p:tgtEl>
                                        <p:attrNameLst>
                                          <p:attrName>style.visibility</p:attrName>
                                        </p:attrNameLst>
                                      </p:cBhvr>
                                      <p:to>
                                        <p:strVal val="visible"/>
                                      </p:to>
                                    </p:set>
                                    <p:animEffect filter="diamond(in)" transition="in">
                                      <p:cBhvr additive="repl">
                                        <p:cTn id="32" dur="800"/>
                                        <p:tgtEl>
                                          <p:spTgt spid="366">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sp>
        <p:nvSpPr>
          <p:cNvPr id="368"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design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Introduction</a:t>
            </a:r>
            <a:endParaRPr b="0" lang="en-IN" sz="2700" spc="-1" strike="noStrike">
              <a:solidFill>
                <a:srgbClr val="000000"/>
              </a:solidFill>
              <a:latin typeface="Arial"/>
            </a:endParaRPr>
          </a:p>
        </p:txBody>
      </p:sp>
      <p:pic>
        <p:nvPicPr>
          <p:cNvPr id="370" name="" descr=""/>
          <p:cNvPicPr/>
          <p:nvPr/>
        </p:nvPicPr>
        <p:blipFill>
          <a:blip r:embed="rId1"/>
          <a:stretch/>
        </p:blipFill>
        <p:spPr>
          <a:xfrm>
            <a:off x="992520" y="2200320"/>
            <a:ext cx="8095680" cy="2637720"/>
          </a:xfrm>
          <a:prstGeom prst="rect">
            <a:avLst/>
          </a:prstGeom>
          <a:ln w="0">
            <a:noFill/>
          </a:ln>
        </p:spPr>
      </p:pic>
      <p:sp>
        <p:nvSpPr>
          <p:cNvPr id="371" name="PlaceHolder 4"/>
          <p:cNvSpPr txBox="1"/>
          <p:nvPr/>
        </p:nvSpPr>
        <p:spPr>
          <a:xfrm>
            <a:off x="360000" y="1584000"/>
            <a:ext cx="9359280" cy="369000"/>
          </a:xfrm>
          <a:prstGeom prst="rect">
            <a:avLst/>
          </a:prstGeom>
          <a:noFill/>
          <a:ln w="0">
            <a:noFill/>
          </a:ln>
        </p:spPr>
        <p:txBody>
          <a:bodyPr lIns="0" rIns="0" tIns="0" bIns="0" anchor="ctr">
            <a:noAutofit/>
          </a:bodyPr>
          <a:p>
            <a:pPr algn="ctr">
              <a:lnSpc>
                <a:spcPct val="100000"/>
              </a:lnSpc>
              <a:tabLst>
                <a:tab algn="l" pos="0"/>
              </a:tabLst>
            </a:pPr>
            <a:r>
              <a:rPr b="1" lang="en-IN" sz="1600" spc="-1" strike="noStrike" u="sng">
                <a:solidFill>
                  <a:srgbClr val="1c1c1c"/>
                </a:solidFill>
                <a:uFillTx/>
                <a:latin typeface="Noto Sans"/>
              </a:rPr>
              <a:t>Traditional Digital Filtering</a:t>
            </a:r>
            <a:endParaRPr b="0" lang="en-IN" sz="1600" spc="-1" strike="noStrike" u="sng">
              <a:solidFill>
                <a:srgbClr val="1c1c1c"/>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Problem Statement</a:t>
            </a:r>
            <a:endParaRPr b="0" lang="en-IN" sz="2700" spc="-1" strike="noStrike">
              <a:solidFill>
                <a:srgbClr val="000000"/>
              </a:solidFill>
              <a:latin typeface="Arial"/>
            </a:endParaRPr>
          </a:p>
        </p:txBody>
      </p:sp>
      <p:sp>
        <p:nvSpPr>
          <p:cNvPr id="373" name="PlaceHolder 2"/>
          <p:cNvSpPr>
            <a:spLocks noGrp="1"/>
          </p:cNvSpPr>
          <p:nvPr>
            <p:ph/>
          </p:nvPr>
        </p:nvSpPr>
        <p:spPr>
          <a:xfrm>
            <a:off x="360000" y="1485000"/>
            <a:ext cx="9359280" cy="3779280"/>
          </a:xfrm>
          <a:prstGeom prst="rect">
            <a:avLst/>
          </a:prstGeom>
          <a:noFill/>
          <a:ln w="0">
            <a:noFill/>
          </a:ln>
        </p:spPr>
        <p:txBody>
          <a:bodyPr lIns="0" rIns="0" tIns="0" bIns="0" anchor="t">
            <a:normAutofit/>
          </a:bodyPr>
          <a:p>
            <a:pPr indent="0">
              <a:lnSpc>
                <a:spcPct val="100000"/>
              </a:lnSpc>
              <a:buNone/>
              <a:tabLst>
                <a:tab algn="l" pos="0"/>
              </a:tabLst>
            </a:pPr>
            <a:r>
              <a:rPr b="1" lang="en-IN" sz="2400" spc="-1" strike="noStrike">
                <a:solidFill>
                  <a:srgbClr val="2c3e50"/>
                </a:solidFill>
                <a:latin typeface="Noto Sans"/>
              </a:rPr>
              <a:t>Traditional digital filter lacks adaptability to dynamic signals which will introduce the latency problem. The potential benefits of integrating RNN into digital filters remain unclear, creating a research gap that needs exploration.</a:t>
            </a:r>
            <a:endParaRPr b="0" lang="en-IN"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5"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Review of FIR Filter in Communication System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FIR Filter optimization techniques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Analysis of RNN VS IIR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RNN-based digital filtering</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Comparison of Different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Advantages of IIR filters over FIR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4.</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Comparison of FIR and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Phase distortion removal using IIR filters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7"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5.</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Intro to Sequence Learning Models: RNN, LSTM, GRU</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Limitations of basic RNN and introduces LSTM, GRU &amp; BRNN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6.</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Application of GRU in Hybrid Shunt Active Power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Unified filtering capability for power quality improvement</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7.</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Fundamentals of RNN and LSTM network</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Approximating an IIR system by an FIR model using LSTM</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8.</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A Hybrid CNN and RNN Model for Music Classification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Music classification task by CNN and variants of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2023</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Literature Review</a:t>
            </a:r>
            <a:endParaRPr b="0" lang="en-IN" sz="2700" spc="-1" strike="noStrike">
              <a:solidFill>
                <a:srgbClr val="000000"/>
              </a:solidFill>
              <a:latin typeface="Arial"/>
            </a:endParaRPr>
          </a:p>
        </p:txBody>
      </p:sp>
      <p:graphicFrame>
        <p:nvGraphicFramePr>
          <p:cNvPr id="379" name=""/>
          <p:cNvGraphicFramePr/>
          <p:nvPr/>
        </p:nvGraphicFramePr>
        <p:xfrm>
          <a:off x="504360" y="1512000"/>
          <a:ext cx="9071640" cy="3599640"/>
        </p:xfrm>
        <a:graphic>
          <a:graphicData uri="http://schemas.openxmlformats.org/drawingml/2006/table">
            <a:tbl>
              <a:tblPr/>
              <a:tblGrid>
                <a:gridCol w="846360"/>
                <a:gridCol w="3440520"/>
                <a:gridCol w="3809880"/>
                <a:gridCol w="975240"/>
              </a:tblGrid>
              <a:tr h="492840">
                <a:tc>
                  <a:txBody>
                    <a:bodyPr lIns="90000" rIns="90000" anchor="t">
                      <a:noAutofit/>
                    </a:bodyPr>
                    <a:p>
                      <a:pPr algn="ctr">
                        <a:lnSpc>
                          <a:spcPct val="100000"/>
                        </a:lnSpc>
                      </a:pPr>
                      <a:r>
                        <a:rPr b="1" lang="en-IN" sz="1800" spc="-1" strike="noStrike">
                          <a:solidFill>
                            <a:srgbClr val="2c3e50"/>
                          </a:solidFill>
                          <a:latin typeface="Noto Sans"/>
                        </a:rPr>
                        <a:t>S.No.</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Paper Title</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Findings</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c>
                  <a:txBody>
                    <a:bodyPr lIns="90000" rIns="90000" anchor="t">
                      <a:noAutofit/>
                    </a:bodyPr>
                    <a:p>
                      <a:pPr algn="ctr">
                        <a:lnSpc>
                          <a:spcPct val="100000"/>
                        </a:lnSpc>
                      </a:pPr>
                      <a:r>
                        <a:rPr b="1" lang="en-IN" sz="1800" spc="-1" strike="noStrike">
                          <a:solidFill>
                            <a:srgbClr val="2c3e50"/>
                          </a:solidFill>
                          <a:latin typeface="Noto Sans"/>
                        </a:rPr>
                        <a:t>Year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b3b3b3"/>
                    </a:solidFill>
                  </a:tcPr>
                </a:tc>
              </a:tr>
              <a:tr h="776520">
                <a:tc>
                  <a:txBody>
                    <a:bodyPr lIns="90000" rIns="90000" anchor="t">
                      <a:noAutofit/>
                    </a:bodyPr>
                    <a:p>
                      <a:pPr algn="ctr">
                        <a:lnSpc>
                          <a:spcPct val="100000"/>
                        </a:lnSpc>
                      </a:pPr>
                      <a:r>
                        <a:rPr b="0" lang="en-IN" sz="1800" spc="-1" strike="noStrike">
                          <a:solidFill>
                            <a:srgbClr val="2c3e50"/>
                          </a:solidFill>
                          <a:latin typeface="Noto Sans"/>
                        </a:rPr>
                        <a:t>9.</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One Approach for Training of RNN Model of IIR Digital Filter</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6520">
                <a:tc>
                  <a:txBody>
                    <a:bodyPr lIns="90000" rIns="90000" anchor="t">
                      <a:noAutofit/>
                    </a:bodyPr>
                    <a:p>
                      <a:pPr algn="ctr">
                        <a:lnSpc>
                          <a:spcPct val="100000"/>
                        </a:lnSpc>
                      </a:pPr>
                      <a:r>
                        <a:rPr b="0" lang="en-IN" sz="1800" spc="-1" strike="noStrike">
                          <a:solidFill>
                            <a:srgbClr val="2c3e50"/>
                          </a:solidFill>
                          <a:latin typeface="Noto Sans"/>
                        </a:rPr>
                        <a:t>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Echo Cancellation by Digital Filter and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2020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r h="776520">
                <a:tc>
                  <a:txBody>
                    <a:bodyPr lIns="90000" rIns="90000" anchor="t">
                      <a:noAutofit/>
                    </a:bodyPr>
                    <a:p>
                      <a:pPr algn="ctr">
                        <a:lnSpc>
                          <a:spcPct val="100000"/>
                        </a:lnSpc>
                      </a:pPr>
                      <a:r>
                        <a:rPr b="0" lang="en-IN" sz="1800" spc="-1" strike="noStrike">
                          <a:solidFill>
                            <a:srgbClr val="2c3e50"/>
                          </a:solidFill>
                          <a:latin typeface="Noto Sans"/>
                        </a:rPr>
                        <a:t>11.</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Digital IIR filters with minimal group delay</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c>
                  <a:txBody>
                    <a:bodyPr lIns="90000" rIns="90000" anchor="t">
                      <a:noAutofit/>
                    </a:bodyPr>
                    <a:p>
                      <a:pPr algn="ctr">
                        <a:lnSpc>
                          <a:spcPct val="100000"/>
                        </a:lnSpc>
                      </a:pPr>
                      <a:r>
                        <a:rPr b="0" lang="en-IN" sz="1800" spc="-1" strike="noStrike">
                          <a:solidFill>
                            <a:srgbClr val="2c3e50"/>
                          </a:solidFill>
                          <a:latin typeface="Noto Sans"/>
                        </a:rPr>
                        <a:t>2012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cccccc"/>
                    </a:solidFill>
                  </a:tcPr>
                </a:tc>
              </a:tr>
              <a:tr h="777240">
                <a:tc>
                  <a:txBody>
                    <a:bodyPr lIns="90000" rIns="90000" anchor="t">
                      <a:noAutofit/>
                    </a:bodyPr>
                    <a:p>
                      <a:pPr algn="ctr">
                        <a:lnSpc>
                          <a:spcPct val="100000"/>
                        </a:lnSpc>
                      </a:pPr>
                      <a:r>
                        <a:rPr b="0" lang="en-IN" sz="1800" spc="-1" strike="noStrike">
                          <a:solidFill>
                            <a:srgbClr val="2c3e50"/>
                          </a:solidFill>
                          <a:latin typeface="Noto Sans"/>
                        </a:rPr>
                        <a:t>12.</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nSpc>
                          <a:spcPct val="100000"/>
                        </a:lnSpc>
                        <a:spcAft>
                          <a:spcPts val="1049"/>
                        </a:spcAft>
                      </a:pPr>
                      <a:r>
                        <a:rPr b="0" lang="en-IN" sz="1800" spc="-1" strike="noStrike">
                          <a:solidFill>
                            <a:srgbClr val="2c3e50"/>
                          </a:solidFill>
                          <a:latin typeface="Noto Sans"/>
                          <a:ea typeface="DejaVu Sans"/>
                        </a:rPr>
                        <a:t>1D IIR Digital Filter Modelling Based on RNN</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c>
                  <a:txBody>
                    <a:bodyPr lIns="90000" rIns="90000" anchor="t">
                      <a:noAutofit/>
                    </a:bodyPr>
                    <a:p>
                      <a:pPr algn="ctr">
                        <a:lnSpc>
                          <a:spcPct val="100000"/>
                        </a:lnSpc>
                      </a:pPr>
                      <a:r>
                        <a:rPr b="0" lang="en-IN" sz="1800" spc="-1" strike="noStrike">
                          <a:solidFill>
                            <a:srgbClr val="2c3e50"/>
                          </a:solidFill>
                          <a:latin typeface="Noto Sans"/>
                        </a:rPr>
                        <a:t>2010</a:t>
                      </a:r>
                      <a:endParaRPr b="0" lang="en-IN" sz="1800" spc="-1" strike="noStrike">
                        <a:solidFill>
                          <a:srgbClr val="000000"/>
                        </a:solidFill>
                        <a:latin typeface="Arial"/>
                      </a:endParaRPr>
                    </a:p>
                  </a:txBody>
                  <a:tcPr anchor="t" marL="90000" marR="9000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360000" y="225720"/>
            <a:ext cx="9359280" cy="719280"/>
          </a:xfrm>
          <a:prstGeom prst="rect">
            <a:avLst/>
          </a:prstGeom>
          <a:noFill/>
          <a:ln w="0">
            <a:noFill/>
          </a:ln>
        </p:spPr>
        <p:txBody>
          <a:bodyPr lIns="0" rIns="0" tIns="0" bIns="0" anchor="ctr">
            <a:noAutofit/>
          </a:bodyPr>
          <a:p>
            <a:pPr indent="0">
              <a:lnSpc>
                <a:spcPct val="100000"/>
              </a:lnSpc>
              <a:buNone/>
              <a:tabLst>
                <a:tab algn="l" pos="0"/>
              </a:tabLst>
            </a:pPr>
            <a:r>
              <a:rPr b="1" lang="en-IN" sz="2700" spc="-1" strike="noStrike">
                <a:solidFill>
                  <a:srgbClr val="ffffff"/>
                </a:solidFill>
                <a:latin typeface="Noto Sans"/>
              </a:rPr>
              <a:t>Methodology</a:t>
            </a:r>
            <a:endParaRPr b="0" lang="en-IN" sz="2700" spc="-1" strike="noStrike">
              <a:solidFill>
                <a:srgbClr val="000000"/>
              </a:solidFill>
              <a:latin typeface="Arial"/>
            </a:endParaRPr>
          </a:p>
        </p:txBody>
      </p:sp>
      <p:sp>
        <p:nvSpPr>
          <p:cNvPr id="381" name="PlaceHolder 2"/>
          <p:cNvSpPr>
            <a:spLocks noGrp="1"/>
          </p:cNvSpPr>
          <p:nvPr>
            <p:ph/>
          </p:nvPr>
        </p:nvSpPr>
        <p:spPr>
          <a:xfrm>
            <a:off x="2520000" y="1485000"/>
            <a:ext cx="5039280" cy="494280"/>
          </a:xfrm>
          <a:prstGeom prst="rect">
            <a:avLst/>
          </a:prstGeom>
          <a:noFill/>
          <a:ln w="76320">
            <a:solidFill>
              <a:srgbClr val="3465a4"/>
            </a:solidFill>
            <a:round/>
          </a:ln>
        </p:spPr>
        <p:txBody>
          <a:bodyPr lIns="37800" rIns="37800" tIns="37800" bIns="37800" anchor="t">
            <a:normAutofit/>
          </a:bodyPr>
          <a:p>
            <a:pPr indent="0" algn="ctr">
              <a:lnSpc>
                <a:spcPct val="100000"/>
              </a:lnSpc>
              <a:spcAft>
                <a:spcPts val="1057"/>
              </a:spcAft>
              <a:buNone/>
              <a:tabLst>
                <a:tab algn="l" pos="0"/>
              </a:tabLst>
            </a:pPr>
            <a:r>
              <a:rPr b="1" lang="en-IN" sz="2400" spc="-1" strike="noStrike">
                <a:solidFill>
                  <a:srgbClr val="2c3e50"/>
                </a:solidFill>
                <a:latin typeface="Noto Sans"/>
              </a:rPr>
              <a:t>Calculation of Filter Coefficients</a:t>
            </a:r>
            <a:endParaRPr b="0" lang="en-IN" sz="2400" spc="-1" strike="noStrike">
              <a:solidFill>
                <a:srgbClr val="000000"/>
              </a:solidFill>
              <a:latin typeface="Arial"/>
            </a:endParaRPr>
          </a:p>
        </p:txBody>
      </p:sp>
      <p:sp>
        <p:nvSpPr>
          <p:cNvPr id="382" name=""/>
          <p:cNvSpPr/>
          <p:nvPr/>
        </p:nvSpPr>
        <p:spPr>
          <a:xfrm>
            <a:off x="2520000" y="256536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Modelling RNN Digital Filter</a:t>
            </a:r>
            <a:endParaRPr b="0" lang="en-IN" sz="2400" spc="-1" strike="noStrike">
              <a:solidFill>
                <a:srgbClr val="000000"/>
              </a:solidFill>
              <a:latin typeface="Arial"/>
            </a:endParaRPr>
          </a:p>
        </p:txBody>
      </p:sp>
      <p:sp>
        <p:nvSpPr>
          <p:cNvPr id="383" name=""/>
          <p:cNvSpPr/>
          <p:nvPr/>
        </p:nvSpPr>
        <p:spPr>
          <a:xfrm>
            <a:off x="2520000" y="360972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Python Code</a:t>
            </a:r>
            <a:endParaRPr b="0" lang="en-IN" sz="2400" spc="-1" strike="noStrike">
              <a:solidFill>
                <a:srgbClr val="000000"/>
              </a:solidFill>
              <a:latin typeface="Arial"/>
            </a:endParaRPr>
          </a:p>
        </p:txBody>
      </p:sp>
      <p:sp>
        <p:nvSpPr>
          <p:cNvPr id="384" name=""/>
          <p:cNvSpPr/>
          <p:nvPr/>
        </p:nvSpPr>
        <p:spPr>
          <a:xfrm>
            <a:off x="2520000" y="4690080"/>
            <a:ext cx="5039280" cy="494280"/>
          </a:xfrm>
          <a:prstGeom prst="rect">
            <a:avLst/>
          </a:prstGeom>
          <a:noFill/>
          <a:ln w="76320">
            <a:solidFill>
              <a:srgbClr val="3465a4"/>
            </a:solidFill>
            <a:round/>
          </a:ln>
        </p:spPr>
        <p:style>
          <a:lnRef idx="0"/>
          <a:fillRef idx="0"/>
          <a:effectRef idx="0"/>
          <a:fontRef idx="minor"/>
        </p:style>
        <p:txBody>
          <a:bodyPr lIns="37800" rIns="37800" tIns="37800" bIns="37800" anchor="t">
            <a:normAutofit/>
          </a:bodyPr>
          <a:p>
            <a:pPr algn="ctr">
              <a:lnSpc>
                <a:spcPct val="100000"/>
              </a:lnSpc>
              <a:spcAft>
                <a:spcPts val="1057"/>
              </a:spcAft>
            </a:pPr>
            <a:r>
              <a:rPr b="1" lang="en-IN" sz="2400" spc="-1" strike="noStrike">
                <a:solidFill>
                  <a:srgbClr val="2c3e50"/>
                </a:solidFill>
                <a:latin typeface="Noto Sans"/>
                <a:ea typeface="DejaVu Sans"/>
              </a:rPr>
              <a:t>Latency Testing</a:t>
            </a:r>
            <a:endParaRPr b="0" lang="en-IN" sz="2400" spc="-1" strike="noStrike">
              <a:solidFill>
                <a:srgbClr val="000000"/>
              </a:solidFill>
              <a:latin typeface="Arial"/>
            </a:endParaRPr>
          </a:p>
        </p:txBody>
      </p:sp>
      <p:sp>
        <p:nvSpPr>
          <p:cNvPr id="385" name=""/>
          <p:cNvSpPr/>
          <p:nvPr/>
        </p:nvSpPr>
        <p:spPr>
          <a:xfrm>
            <a:off x="5040000" y="201600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6" name=""/>
          <p:cNvSpPr/>
          <p:nvPr/>
        </p:nvSpPr>
        <p:spPr>
          <a:xfrm>
            <a:off x="5040000" y="304092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
        <p:nvSpPr>
          <p:cNvPr id="387" name=""/>
          <p:cNvSpPr/>
          <p:nvPr/>
        </p:nvSpPr>
        <p:spPr>
          <a:xfrm>
            <a:off x="5040000" y="4137840"/>
            <a:ext cx="360" cy="585360"/>
          </a:xfrm>
          <a:prstGeom prst="line">
            <a:avLst/>
          </a:prstGeom>
          <a:ln w="76320">
            <a:solidFill>
              <a:srgbClr val="355269"/>
            </a:solidFill>
            <a:round/>
            <a:tailEnd len="med" type="triangle" w="med"/>
          </a:ln>
        </p:spPr>
        <p:style>
          <a:lnRef idx="0"/>
          <a:fillRef idx="0"/>
          <a:effectRef idx="0"/>
          <a:fontRef idx="minor"/>
        </p:style>
        <p:txBody>
          <a:bodyPr lIns="90000" rIns="90000" tIns="45000" bIns="45000" anchor="t" anchorCtr="1">
            <a:noAutofit/>
          </a:bodyPr>
          <a:p>
            <a:pPr>
              <a:lnSpc>
                <a:spcPct val="100000"/>
              </a:lnSpc>
            </a:pPr>
            <a:endParaRPr b="0" lang="en-IN"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4" presetSubtype="10">
                                  <p:stCondLst>
                                    <p:cond delay="0"/>
                                  </p:stCondLst>
                                  <p:childTnLst>
                                    <p:set>
                                      <p:cBhvr>
                                        <p:cTn id="38" dur="1" fill="hold">
                                          <p:stCondLst>
                                            <p:cond delay="0"/>
                                          </p:stCondLst>
                                        </p:cTn>
                                        <p:tgtEl>
                                          <p:spTgt spid="381"/>
                                        </p:tgtEl>
                                        <p:attrNameLst>
                                          <p:attrName>style.visibility</p:attrName>
                                        </p:attrNameLst>
                                      </p:cBhvr>
                                      <p:to>
                                        <p:strVal val="visible"/>
                                      </p:to>
                                    </p:set>
                                    <p:animEffect filter="randombar(horizontal)" transition="in">
                                      <p:cBhvr additive="repl">
                                        <p:cTn id="39" dur="500"/>
                                        <p:tgtEl>
                                          <p:spTgt spid="381"/>
                                        </p:tgtEl>
                                      </p:cBhvr>
                                    </p:animEffec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4" presetSubtype="10">
                                  <p:stCondLst>
                                    <p:cond delay="0"/>
                                  </p:stCondLst>
                                  <p:childTnLst>
                                    <p:set>
                                      <p:cBhvr>
                                        <p:cTn id="43" dur="1" fill="hold">
                                          <p:stCondLst>
                                            <p:cond delay="0"/>
                                          </p:stCondLst>
                                        </p:cTn>
                                        <p:tgtEl>
                                          <p:spTgt spid="385"/>
                                        </p:tgtEl>
                                        <p:attrNameLst>
                                          <p:attrName>style.visibility</p:attrName>
                                        </p:attrNameLst>
                                      </p:cBhvr>
                                      <p:to>
                                        <p:strVal val="visible"/>
                                      </p:to>
                                    </p:set>
                                    <p:animEffect filter="randombar(horizontal)" transition="in">
                                      <p:cBhvr additive="repl">
                                        <p:cTn id="44" dur="500"/>
                                        <p:tgtEl>
                                          <p:spTgt spid="385"/>
                                        </p:tgtEl>
                                      </p:cBhvr>
                                    </p:animEffect>
                                  </p:childTnLst>
                                </p:cTn>
                              </p:par>
                              <p:par>
                                <p:cTn id="45" nodeType="withEffect" fill="hold" presetClass="entr" presetID="14" presetSubtype="10">
                                  <p:stCondLst>
                                    <p:cond delay="0"/>
                                  </p:stCondLst>
                                  <p:childTnLst>
                                    <p:set>
                                      <p:cBhvr>
                                        <p:cTn id="46" dur="1" fill="hold">
                                          <p:stCondLst>
                                            <p:cond delay="0"/>
                                          </p:stCondLst>
                                        </p:cTn>
                                        <p:tgtEl>
                                          <p:spTgt spid="382"/>
                                        </p:tgtEl>
                                        <p:attrNameLst>
                                          <p:attrName>style.visibility</p:attrName>
                                        </p:attrNameLst>
                                      </p:cBhvr>
                                      <p:to>
                                        <p:strVal val="visible"/>
                                      </p:to>
                                    </p:set>
                                    <p:animEffect filter="randombar(horizontal)" transition="in">
                                      <p:cBhvr additive="repl">
                                        <p:cTn id="47" dur="500"/>
                                        <p:tgtEl>
                                          <p:spTgt spid="382"/>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4" presetSubtype="10">
                                  <p:stCondLst>
                                    <p:cond delay="0"/>
                                  </p:stCondLst>
                                  <p:childTnLst>
                                    <p:set>
                                      <p:cBhvr>
                                        <p:cTn id="51" dur="1" fill="hold">
                                          <p:stCondLst>
                                            <p:cond delay="0"/>
                                          </p:stCondLst>
                                        </p:cTn>
                                        <p:tgtEl>
                                          <p:spTgt spid="386"/>
                                        </p:tgtEl>
                                        <p:attrNameLst>
                                          <p:attrName>style.visibility</p:attrName>
                                        </p:attrNameLst>
                                      </p:cBhvr>
                                      <p:to>
                                        <p:strVal val="visible"/>
                                      </p:to>
                                    </p:set>
                                    <p:animEffect filter="randombar(horizontal)" transition="in">
                                      <p:cBhvr additive="repl">
                                        <p:cTn id="52" dur="500"/>
                                        <p:tgtEl>
                                          <p:spTgt spid="386"/>
                                        </p:tgtEl>
                                      </p:cBhvr>
                                    </p:animEffect>
                                  </p:childTnLst>
                                </p:cTn>
                              </p:par>
                              <p:par>
                                <p:cTn id="53" nodeType="withEffect" fill="hold" presetClass="entr" presetID="14" presetSubtype="10">
                                  <p:stCondLst>
                                    <p:cond delay="0"/>
                                  </p:stCondLst>
                                  <p:childTnLst>
                                    <p:set>
                                      <p:cBhvr>
                                        <p:cTn id="54" dur="1" fill="hold">
                                          <p:stCondLst>
                                            <p:cond delay="0"/>
                                          </p:stCondLst>
                                        </p:cTn>
                                        <p:tgtEl>
                                          <p:spTgt spid="383"/>
                                        </p:tgtEl>
                                        <p:attrNameLst>
                                          <p:attrName>style.visibility</p:attrName>
                                        </p:attrNameLst>
                                      </p:cBhvr>
                                      <p:to>
                                        <p:strVal val="visible"/>
                                      </p:to>
                                    </p:set>
                                    <p:animEffect filter="randombar(horizontal)" transition="in">
                                      <p:cBhvr additive="repl">
                                        <p:cTn id="55" dur="500"/>
                                        <p:tgtEl>
                                          <p:spTgt spid="383"/>
                                        </p:tgtEl>
                                      </p:cBhvr>
                                    </p:animEffect>
                                  </p:childTnLst>
                                </p:cTn>
                              </p:par>
                            </p:childTnLst>
                          </p:cTn>
                        </p:par>
                      </p:childTnLst>
                    </p:cTn>
                  </p:par>
                  <p:par>
                    <p:cTn id="56" fill="hold">
                      <p:stCondLst>
                        <p:cond delay="indefinite"/>
                      </p:stCondLst>
                      <p:childTnLst>
                        <p:par>
                          <p:cTn id="57" fill="hold">
                            <p:stCondLst>
                              <p:cond delay="0"/>
                            </p:stCondLst>
                            <p:childTnLst>
                              <p:par>
                                <p:cTn id="58" nodeType="clickEffect" fill="hold" presetClass="entr" presetID="14" presetSubtype="10">
                                  <p:stCondLst>
                                    <p:cond delay="0"/>
                                  </p:stCondLst>
                                  <p:childTnLst>
                                    <p:set>
                                      <p:cBhvr>
                                        <p:cTn id="59" dur="1" fill="hold">
                                          <p:stCondLst>
                                            <p:cond delay="0"/>
                                          </p:stCondLst>
                                        </p:cTn>
                                        <p:tgtEl>
                                          <p:spTgt spid="387"/>
                                        </p:tgtEl>
                                        <p:attrNameLst>
                                          <p:attrName>style.visibility</p:attrName>
                                        </p:attrNameLst>
                                      </p:cBhvr>
                                      <p:to>
                                        <p:strVal val="visible"/>
                                      </p:to>
                                    </p:set>
                                    <p:animEffect filter="randombar(horizontal)" transition="in">
                                      <p:cBhvr additive="repl">
                                        <p:cTn id="60" dur="500"/>
                                        <p:tgtEl>
                                          <p:spTgt spid="387"/>
                                        </p:tgtEl>
                                      </p:cBhvr>
                                    </p:animEffect>
                                  </p:childTnLst>
                                </p:cTn>
                              </p:par>
                              <p:par>
                                <p:cTn id="61" nodeType="withEffect" fill="hold" presetClass="entr" presetID="14" presetSubtype="10">
                                  <p:stCondLst>
                                    <p:cond delay="0"/>
                                  </p:stCondLst>
                                  <p:childTnLst>
                                    <p:set>
                                      <p:cBhvr>
                                        <p:cTn id="62" dur="1" fill="hold">
                                          <p:stCondLst>
                                            <p:cond delay="0"/>
                                          </p:stCondLst>
                                        </p:cTn>
                                        <p:tgtEl>
                                          <p:spTgt spid="384"/>
                                        </p:tgtEl>
                                        <p:attrNameLst>
                                          <p:attrName>style.visibility</p:attrName>
                                        </p:attrNameLst>
                                      </p:cBhvr>
                                      <p:to>
                                        <p:strVal val="visible"/>
                                      </p:to>
                                    </p:set>
                                    <p:animEffect filter="randombar(horizontal)" transition="in">
                                      <p:cBhvr additive="repl">
                                        <p:cTn id="63"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222</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2024-01-06T00:13:56Z</dcterms:created>
  <dc:creator/>
  <dc:description/>
  <dc:language>en-IN</dc:language>
  <cp:lastModifiedBy/>
  <dcterms:modified xsi:type="dcterms:W3CDTF">2024-02-16T21:07:59Z</dcterms:modified>
  <cp:revision>54</cp:revision>
  <dc:subject/>
  <dc:title>Midnightblue</dc:title>
</cp:coreProperties>
</file>

<file path=docProps/custom.xml><?xml version="1.0" encoding="utf-8"?>
<Properties xmlns="http://schemas.openxmlformats.org/officeDocument/2006/custom-properties" xmlns:vt="http://schemas.openxmlformats.org/officeDocument/2006/docPropsVTypes"/>
</file>