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slide" Target="slides/slide17.xml"/><Relationship Id="rId5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dt" idx="2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5"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7"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dt" idx="2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40"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F96C49F3-AD29-49AB-A31B-9D4209F332D9}" type="slidenum">
              <a:t>&lt;#&gt;</a:t>
            </a:fld>
          </a:p>
        </p:txBody>
      </p:sp>
      <p:sp>
        <p:nvSpPr>
          <p:cNvPr id="8" name="PlaceHolder 7"/>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0"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53E3CC09-5AD2-4172-9BEC-FE4929B99ACF}" type="slidenum">
              <a:t>&lt;#&gt;</a:t>
            </a:fld>
          </a:p>
        </p:txBody>
      </p:sp>
      <p:sp>
        <p:nvSpPr>
          <p:cNvPr id="7" name="PlaceHolder 6"/>
          <p:cNvSpPr>
            <a:spLocks noGrp="1"/>
          </p:cNvSpPr>
          <p:nvPr>
            <p:ph type="dt" idx="3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EB471C76-FB30-42A1-A1C2-B676055EB866}" type="slidenum">
              <a:t>&lt;#&gt;</a:t>
            </a:fld>
          </a:p>
        </p:txBody>
      </p:sp>
      <p:sp>
        <p:nvSpPr>
          <p:cNvPr id="9" name="PlaceHolder 8"/>
          <p:cNvSpPr>
            <a:spLocks noGrp="1"/>
          </p:cNvSpPr>
          <p:nvPr>
            <p:ph type="dt" idx="3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C34E4CFA-2F01-458E-94D9-6ED07967004E}"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1BB09E6E-61C9-4143-B53A-D4FC51294DCC}"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8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5"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3584D7C5-D0BD-4828-9757-DD1E5A44D679}"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4"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F78F5CF7-AC3A-4F1D-970E-02F52EF52ADE}" type="slidenum">
              <a:t>&lt;#&gt;</a:t>
            </a:fld>
          </a:p>
        </p:txBody>
      </p:sp>
      <p:sp>
        <p:nvSpPr>
          <p:cNvPr id="6" name="PlaceHolder 5"/>
          <p:cNvSpPr>
            <a:spLocks noGrp="1"/>
          </p:cNvSpPr>
          <p:nvPr>
            <p:ph type="dt" idx="4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20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6"/>
          </p:nvPr>
        </p:nvSpPr>
        <p:spPr/>
        <p:txBody>
          <a:bodyPr/>
          <a:p>
            <a:r>
              <a:t>Footer</a:t>
            </a:r>
          </a:p>
        </p:txBody>
      </p:sp>
      <p:sp>
        <p:nvSpPr>
          <p:cNvPr id="6" name="PlaceHolder 5"/>
          <p:cNvSpPr>
            <a:spLocks noGrp="1"/>
          </p:cNvSpPr>
          <p:nvPr>
            <p:ph type="sldNum" idx="47"/>
          </p:nvPr>
        </p:nvSpPr>
        <p:spPr/>
        <p:txBody>
          <a:bodyPr/>
          <a:p>
            <a:fld id="{3AB43B0D-68D3-48FF-BFDE-206EB2447240}" type="slidenum">
              <a:t>&lt;#&gt;</a:t>
            </a:fld>
          </a:p>
        </p:txBody>
      </p:sp>
      <p:sp>
        <p:nvSpPr>
          <p:cNvPr id="7" name="PlaceHolder 6"/>
          <p:cNvSpPr>
            <a:spLocks noGrp="1"/>
          </p:cNvSpPr>
          <p:nvPr>
            <p:ph type="dt" idx="4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1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9"/>
          </p:nvPr>
        </p:nvSpPr>
        <p:spPr/>
        <p:txBody>
          <a:bodyPr/>
          <a:p>
            <a:r>
              <a:t>Footer</a:t>
            </a:r>
          </a:p>
        </p:txBody>
      </p:sp>
      <p:sp>
        <p:nvSpPr>
          <p:cNvPr id="4" name="PlaceHolder 3"/>
          <p:cNvSpPr>
            <a:spLocks noGrp="1"/>
          </p:cNvSpPr>
          <p:nvPr>
            <p:ph type="sldNum" idx="50"/>
          </p:nvPr>
        </p:nvSpPr>
        <p:spPr/>
        <p:txBody>
          <a:bodyPr/>
          <a:p>
            <a:fld id="{A6AB39B3-21A6-46D1-8500-B5215AF009D5}" type="slidenum">
              <a:t>&lt;#&gt;</a:t>
            </a:fld>
          </a:p>
        </p:txBody>
      </p:sp>
      <p:sp>
        <p:nvSpPr>
          <p:cNvPr id="5" name="PlaceHolder 4"/>
          <p:cNvSpPr>
            <a:spLocks noGrp="1"/>
          </p:cNvSpPr>
          <p:nvPr>
            <p:ph type="dt" idx="5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DF7BC670-82F9-470E-9AA5-D2998512A346}"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2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29"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5"/>
          </p:nvPr>
        </p:nvSpPr>
        <p:spPr/>
        <p:txBody>
          <a:bodyPr/>
          <a:p>
            <a:r>
              <a:t>Footer</a:t>
            </a:r>
          </a:p>
        </p:txBody>
      </p:sp>
      <p:sp>
        <p:nvSpPr>
          <p:cNvPr id="7" name="PlaceHolder 6"/>
          <p:cNvSpPr>
            <a:spLocks noGrp="1"/>
          </p:cNvSpPr>
          <p:nvPr>
            <p:ph type="sldNum" idx="56"/>
          </p:nvPr>
        </p:nvSpPr>
        <p:spPr/>
        <p:txBody>
          <a:bodyPr/>
          <a:p>
            <a:fld id="{2CC4F1B2-801D-4DED-A998-57F034A4786E}" type="slidenum">
              <a:t>&lt;#&gt;</a:t>
            </a:fld>
          </a:p>
        </p:txBody>
      </p:sp>
      <p:sp>
        <p:nvSpPr>
          <p:cNvPr id="8" name="PlaceHolder 7"/>
          <p:cNvSpPr>
            <a:spLocks noGrp="1"/>
          </p:cNvSpPr>
          <p:nvPr>
            <p:ph type="dt" idx="57"/>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4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1"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43"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8"/>
          </p:nvPr>
        </p:nvSpPr>
        <p:spPr/>
        <p:txBody>
          <a:bodyPr/>
          <a:p>
            <a:r>
              <a:t>Footer</a:t>
            </a:r>
          </a:p>
        </p:txBody>
      </p:sp>
      <p:sp>
        <p:nvSpPr>
          <p:cNvPr id="7" name="PlaceHolder 6"/>
          <p:cNvSpPr>
            <a:spLocks noGrp="1"/>
          </p:cNvSpPr>
          <p:nvPr>
            <p:ph type="sldNum" idx="59"/>
          </p:nvPr>
        </p:nvSpPr>
        <p:spPr/>
        <p:txBody>
          <a:bodyPr/>
          <a:p>
            <a:fld id="{63AE2C9D-27C5-4C4E-8B5A-C14C2E42EB39}" type="slidenum">
              <a:t>&lt;#&gt;</a:t>
            </a:fld>
          </a:p>
        </p:txBody>
      </p:sp>
      <p:sp>
        <p:nvSpPr>
          <p:cNvPr id="8" name="PlaceHolder 7"/>
          <p:cNvSpPr>
            <a:spLocks noGrp="1"/>
          </p:cNvSpPr>
          <p:nvPr>
            <p:ph type="dt" idx="60"/>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25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5"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6"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1"/>
          </p:nvPr>
        </p:nvSpPr>
        <p:spPr/>
        <p:txBody>
          <a:bodyPr/>
          <a:p>
            <a:r>
              <a:t>Footer</a:t>
            </a:r>
          </a:p>
        </p:txBody>
      </p:sp>
      <p:sp>
        <p:nvSpPr>
          <p:cNvPr id="7" name="PlaceHolder 6"/>
          <p:cNvSpPr>
            <a:spLocks noGrp="1"/>
          </p:cNvSpPr>
          <p:nvPr>
            <p:ph type="sldNum" idx="62"/>
          </p:nvPr>
        </p:nvSpPr>
        <p:spPr/>
        <p:txBody>
          <a:bodyPr/>
          <a:p>
            <a:fld id="{C93A7893-DC27-42C6-BCA1-7D9EAA130A7D}" type="slidenum">
              <a:t>&lt;#&gt;</a:t>
            </a:fld>
          </a:p>
        </p:txBody>
      </p:sp>
      <p:sp>
        <p:nvSpPr>
          <p:cNvPr id="8" name="PlaceHolder 7"/>
          <p:cNvSpPr>
            <a:spLocks noGrp="1"/>
          </p:cNvSpPr>
          <p:nvPr>
            <p:ph type="dt" idx="6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26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6"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7"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4"/>
          </p:nvPr>
        </p:nvSpPr>
        <p:spPr/>
        <p:txBody>
          <a:bodyPr/>
          <a:p>
            <a:r>
              <a:t>Footer</a:t>
            </a:r>
          </a:p>
        </p:txBody>
      </p:sp>
      <p:sp>
        <p:nvSpPr>
          <p:cNvPr id="6" name="PlaceHolder 5"/>
          <p:cNvSpPr>
            <a:spLocks noGrp="1"/>
          </p:cNvSpPr>
          <p:nvPr>
            <p:ph type="sldNum" idx="65"/>
          </p:nvPr>
        </p:nvSpPr>
        <p:spPr/>
        <p:txBody>
          <a:bodyPr/>
          <a:p>
            <a:fld id="{21B40456-D7E4-4E70-A9F4-04353650CBD0}" type="slidenum">
              <a:t>&lt;#&gt;</a:t>
            </a:fld>
          </a:p>
        </p:txBody>
      </p:sp>
      <p:sp>
        <p:nvSpPr>
          <p:cNvPr id="7" name="PlaceHolder 6"/>
          <p:cNvSpPr>
            <a:spLocks noGrp="1"/>
          </p:cNvSpPr>
          <p:nvPr>
            <p:ph type="dt" idx="6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2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9"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0"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1"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2"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67"/>
          </p:nvPr>
        </p:nvSpPr>
        <p:spPr/>
        <p:txBody>
          <a:bodyPr/>
          <a:p>
            <a:r>
              <a:t>Footer</a:t>
            </a:r>
          </a:p>
        </p:txBody>
      </p:sp>
      <p:sp>
        <p:nvSpPr>
          <p:cNvPr id="8" name="PlaceHolder 7"/>
          <p:cNvSpPr>
            <a:spLocks noGrp="1"/>
          </p:cNvSpPr>
          <p:nvPr>
            <p:ph type="sldNum" idx="68"/>
          </p:nvPr>
        </p:nvSpPr>
        <p:spPr/>
        <p:txBody>
          <a:bodyPr/>
          <a:p>
            <a:fld id="{AB6D7545-4FAC-42D2-8992-80054934ADB2}" type="slidenum">
              <a:t>&lt;#&gt;</a:t>
            </a:fld>
          </a:p>
        </p:txBody>
      </p:sp>
      <p:sp>
        <p:nvSpPr>
          <p:cNvPr id="9" name="PlaceHolder 8"/>
          <p:cNvSpPr>
            <a:spLocks noGrp="1"/>
          </p:cNvSpPr>
          <p:nvPr>
            <p:ph type="dt" idx="6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1BD69834-920E-4DBB-8E5A-CDB1C670F7EC}"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FB2FBB29-D43D-487F-9D65-8B09F732B705}"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dt" idx="6"/>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30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1"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6"/>
          </p:nvPr>
        </p:nvSpPr>
        <p:spPr/>
        <p:txBody>
          <a:bodyPr/>
          <a:p>
            <a:r>
              <a:t>Footer</a:t>
            </a:r>
          </a:p>
        </p:txBody>
      </p:sp>
      <p:sp>
        <p:nvSpPr>
          <p:cNvPr id="5" name="PlaceHolder 4"/>
          <p:cNvSpPr>
            <a:spLocks noGrp="1"/>
          </p:cNvSpPr>
          <p:nvPr>
            <p:ph type="sldNum" idx="77"/>
          </p:nvPr>
        </p:nvSpPr>
        <p:spPr/>
        <p:txBody>
          <a:bodyPr/>
          <a:p>
            <a:fld id="{CA470BA3-28BD-424A-BFBD-C32BC8545BD6}" type="slidenum">
              <a:t>&lt;#&gt;</a:t>
            </a:fld>
          </a:p>
        </p:txBody>
      </p:sp>
      <p:sp>
        <p:nvSpPr>
          <p:cNvPr id="6" name="PlaceHolder 5"/>
          <p:cNvSpPr>
            <a:spLocks noGrp="1"/>
          </p:cNvSpPr>
          <p:nvPr>
            <p:ph type="dt" idx="7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30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0"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9"/>
          </p:nvPr>
        </p:nvSpPr>
        <p:spPr/>
        <p:txBody>
          <a:bodyPr/>
          <a:p>
            <a:r>
              <a:t>Footer</a:t>
            </a:r>
          </a:p>
        </p:txBody>
      </p:sp>
      <p:sp>
        <p:nvSpPr>
          <p:cNvPr id="5" name="PlaceHolder 4"/>
          <p:cNvSpPr>
            <a:spLocks noGrp="1"/>
          </p:cNvSpPr>
          <p:nvPr>
            <p:ph type="sldNum" idx="80"/>
          </p:nvPr>
        </p:nvSpPr>
        <p:spPr/>
        <p:txBody>
          <a:bodyPr/>
          <a:p>
            <a:fld id="{A2B9C263-7E33-431D-9D04-65EF56ACC0E4}" type="slidenum">
              <a:t>&lt;#&gt;</a:t>
            </a:fld>
          </a:p>
        </p:txBody>
      </p:sp>
      <p:sp>
        <p:nvSpPr>
          <p:cNvPr id="6" name="PlaceHolder 5"/>
          <p:cNvSpPr>
            <a:spLocks noGrp="1"/>
          </p:cNvSpPr>
          <p:nvPr>
            <p:ph type="dt" idx="81"/>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31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0"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1"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82"/>
          </p:nvPr>
        </p:nvSpPr>
        <p:spPr/>
        <p:txBody>
          <a:bodyPr/>
          <a:p>
            <a:r>
              <a:t>Footer</a:t>
            </a:r>
          </a:p>
        </p:txBody>
      </p:sp>
      <p:sp>
        <p:nvSpPr>
          <p:cNvPr id="6" name="PlaceHolder 5"/>
          <p:cNvSpPr>
            <a:spLocks noGrp="1"/>
          </p:cNvSpPr>
          <p:nvPr>
            <p:ph type="sldNum" idx="83"/>
          </p:nvPr>
        </p:nvSpPr>
        <p:spPr/>
        <p:txBody>
          <a:bodyPr/>
          <a:p>
            <a:fld id="{360FD678-318F-46B6-A692-B50E07A0C7BC}" type="slidenum">
              <a:t>&lt;#&gt;</a:t>
            </a:fld>
          </a:p>
        </p:txBody>
      </p:sp>
      <p:sp>
        <p:nvSpPr>
          <p:cNvPr id="7" name="PlaceHolder 6"/>
          <p:cNvSpPr>
            <a:spLocks noGrp="1"/>
          </p:cNvSpPr>
          <p:nvPr>
            <p:ph type="dt" idx="8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32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0C2036C4-647F-47E8-BDD6-97A575450D16}" type="slidenum">
              <a:t>&lt;#&gt;</a:t>
            </a:fld>
          </a:p>
        </p:txBody>
      </p:sp>
      <p:sp>
        <p:nvSpPr>
          <p:cNvPr id="5" name="PlaceHolder 4"/>
          <p:cNvSpPr>
            <a:spLocks noGrp="1"/>
          </p:cNvSpPr>
          <p:nvPr>
            <p:ph type="dt" idx="8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BE217163-084E-4453-9651-8A3995272C88}" type="slidenum">
              <a:t>&lt;#&gt;</a:t>
            </a:fld>
          </a:p>
        </p:txBody>
      </p:sp>
      <p:sp>
        <p:nvSpPr>
          <p:cNvPr id="4" name="PlaceHolder 3"/>
          <p:cNvSpPr>
            <a:spLocks noGrp="1"/>
          </p:cNvSpPr>
          <p:nvPr>
            <p:ph type="dt" idx="90"/>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3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4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6"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1"/>
          </p:nvPr>
        </p:nvSpPr>
        <p:spPr/>
        <p:txBody>
          <a:bodyPr/>
          <a:p>
            <a:r>
              <a:t>Footer</a:t>
            </a:r>
          </a:p>
        </p:txBody>
      </p:sp>
      <p:sp>
        <p:nvSpPr>
          <p:cNvPr id="7" name="PlaceHolder 6"/>
          <p:cNvSpPr>
            <a:spLocks noGrp="1"/>
          </p:cNvSpPr>
          <p:nvPr>
            <p:ph type="sldNum" idx="92"/>
          </p:nvPr>
        </p:nvSpPr>
        <p:spPr/>
        <p:txBody>
          <a:bodyPr/>
          <a:p>
            <a:fld id="{67ED6847-4A27-44FB-9F4D-93BBBDC6140A}" type="slidenum">
              <a:t>&lt;#&gt;</a:t>
            </a:fld>
          </a:p>
        </p:txBody>
      </p:sp>
      <p:sp>
        <p:nvSpPr>
          <p:cNvPr id="8" name="PlaceHolder 7"/>
          <p:cNvSpPr>
            <a:spLocks noGrp="1"/>
          </p:cNvSpPr>
          <p:nvPr>
            <p:ph type="dt" idx="9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35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7"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8"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59"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4"/>
          </p:nvPr>
        </p:nvSpPr>
        <p:spPr/>
        <p:txBody>
          <a:bodyPr/>
          <a:p>
            <a:r>
              <a:t>Footer</a:t>
            </a:r>
          </a:p>
        </p:txBody>
      </p:sp>
      <p:sp>
        <p:nvSpPr>
          <p:cNvPr id="7" name="PlaceHolder 6"/>
          <p:cNvSpPr>
            <a:spLocks noGrp="1"/>
          </p:cNvSpPr>
          <p:nvPr>
            <p:ph type="sldNum" idx="95"/>
          </p:nvPr>
        </p:nvSpPr>
        <p:spPr/>
        <p:txBody>
          <a:bodyPr/>
          <a:p>
            <a:fld id="{90956D89-A6BB-4636-9089-8F2C1D01E12D}" type="slidenum">
              <a:t>&lt;#&gt;</a:t>
            </a:fld>
          </a:p>
        </p:txBody>
      </p:sp>
      <p:sp>
        <p:nvSpPr>
          <p:cNvPr id="8" name="PlaceHolder 7"/>
          <p:cNvSpPr>
            <a:spLocks noGrp="1"/>
          </p:cNvSpPr>
          <p:nvPr>
            <p:ph type="dt" idx="9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dt" idx="8"/>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dt" idx="16"/>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dt" idx="1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5837C117-B8ED-42C9-8E70-C2A3FB7E6D8B}"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5"/>
          <p:cNvSpPr>
            <a:spLocks noGrp="1"/>
          </p:cNvSpPr>
          <p:nvPr>
            <p:ph type="ftr" idx="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 name="PlaceHolder 6"/>
          <p:cNvSpPr>
            <a:spLocks noGrp="1"/>
          </p:cNvSpPr>
          <p:nvPr>
            <p:ph type="dt" idx="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FE36AA6-9ECC-4D29-8AE2-FDB77B8DA225}"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8" name="PlaceHolder 1"/>
          <p:cNvSpPr>
            <a:spLocks noGrp="1"/>
          </p:cNvSpPr>
          <p:nvPr>
            <p:ph type="ftr" idx="1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9" name="PlaceHolder 2"/>
          <p:cNvSpPr>
            <a:spLocks noGrp="1"/>
          </p:cNvSpPr>
          <p:nvPr>
            <p:ph type="dt" idx="2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24497505-E3A7-4368-8373-425E484645D5}"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0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6"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8" name="PlaceHolder 5"/>
          <p:cNvSpPr>
            <a:spLocks noGrp="1"/>
          </p:cNvSpPr>
          <p:nvPr>
            <p:ph type="ftr" idx="2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09" name="PlaceHolder 6"/>
          <p:cNvSpPr>
            <a:spLocks noGrp="1"/>
          </p:cNvSpPr>
          <p:nvPr>
            <p:ph type="dt" idx="2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3E3365D9-609D-4633-B89B-F977B07F0527}"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0"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1"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2" name="PlaceHolder 5"/>
          <p:cNvSpPr>
            <a:spLocks noGrp="1"/>
          </p:cNvSpPr>
          <p:nvPr>
            <p:ph type="ftr" idx="2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23" name="PlaceHolder 6"/>
          <p:cNvSpPr>
            <a:spLocks noGrp="1"/>
          </p:cNvSpPr>
          <p:nvPr>
            <p:ph type="dt" idx="2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2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3"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4" name="PlaceHolder 5"/>
          <p:cNvSpPr>
            <a:spLocks noGrp="1"/>
          </p:cNvSpPr>
          <p:nvPr>
            <p:ph type="ftr" idx="2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35" name="PlaceHolder 6"/>
          <p:cNvSpPr>
            <a:spLocks noGrp="1"/>
          </p:cNvSpPr>
          <p:nvPr>
            <p:ph type="sldNum" idx="2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65783B6A-7DB8-415E-83C0-1DFFFF1BEF2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36" name="PlaceHolder 7"/>
          <p:cNvSpPr>
            <a:spLocks noGrp="1"/>
          </p:cNvSpPr>
          <p:nvPr>
            <p:ph type="dt" idx="2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4"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5"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6" name="PlaceHolder 4"/>
          <p:cNvSpPr>
            <a:spLocks noGrp="1"/>
          </p:cNvSpPr>
          <p:nvPr>
            <p:ph type="ftr" idx="2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47" name="PlaceHolder 5"/>
          <p:cNvSpPr>
            <a:spLocks noGrp="1"/>
          </p:cNvSpPr>
          <p:nvPr>
            <p:ph type="sldNum" idx="2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072D42B-035E-4693-9E51-7FB0E871230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48" name="PlaceHolder 6"/>
          <p:cNvSpPr>
            <a:spLocks noGrp="1"/>
          </p:cNvSpPr>
          <p:nvPr>
            <p:ph type="dt" idx="3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8"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9" name="PlaceHolder 6"/>
          <p:cNvSpPr>
            <a:spLocks noGrp="1"/>
          </p:cNvSpPr>
          <p:nvPr>
            <p:ph type="ftr" idx="3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60" name="PlaceHolder 7"/>
          <p:cNvSpPr>
            <a:spLocks noGrp="1"/>
          </p:cNvSpPr>
          <p:nvPr>
            <p:ph type="sldNum" idx="3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7C3F53B8-C8DC-4227-BF76-21C79D13AFB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61" name="PlaceHolder 8"/>
          <p:cNvSpPr>
            <a:spLocks noGrp="1"/>
          </p:cNvSpPr>
          <p:nvPr>
            <p:ph type="dt" idx="3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9" name="PlaceHolder 1"/>
          <p:cNvSpPr>
            <a:spLocks noGrp="1"/>
          </p:cNvSpPr>
          <p:nvPr>
            <p:ph type="ftr" idx="3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0" name="PlaceHolder 2"/>
          <p:cNvSpPr>
            <a:spLocks noGrp="1"/>
          </p:cNvSpPr>
          <p:nvPr>
            <p:ph type="sldNum" idx="3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B6A9C33-D7F3-4964-B20D-DE47CA413C9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1" name="PlaceHolder 3"/>
          <p:cNvSpPr>
            <a:spLocks noGrp="1"/>
          </p:cNvSpPr>
          <p:nvPr>
            <p:ph type="dt" idx="3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4" name="PlaceHolder 1"/>
          <p:cNvSpPr>
            <a:spLocks noGrp="1"/>
          </p:cNvSpPr>
          <p:nvPr>
            <p:ph type="ftr" idx="3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5" name="PlaceHolder 2"/>
          <p:cNvSpPr>
            <a:spLocks noGrp="1"/>
          </p:cNvSpPr>
          <p:nvPr>
            <p:ph type="sldNum" idx="3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876B476-DA7F-4AE1-98B8-33AB7593B43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6" name="PlaceHolder 3"/>
          <p:cNvSpPr>
            <a:spLocks noGrp="1"/>
          </p:cNvSpPr>
          <p:nvPr>
            <p:ph type="dt" idx="3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0"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1" name="PlaceHolder 3"/>
          <p:cNvSpPr>
            <a:spLocks noGrp="1"/>
          </p:cNvSpPr>
          <p:nvPr>
            <p:ph type="ftr" idx="4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82" name="PlaceHolder 4"/>
          <p:cNvSpPr>
            <a:spLocks noGrp="1"/>
          </p:cNvSpPr>
          <p:nvPr>
            <p:ph type="sldNum" idx="4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5E8F00F1-18E4-47E0-A958-20AE930B6F1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83" name="PlaceHolder 5"/>
          <p:cNvSpPr>
            <a:spLocks noGrp="1"/>
          </p:cNvSpPr>
          <p:nvPr>
            <p:ph type="dt" idx="4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0" name="PlaceHolder 3"/>
          <p:cNvSpPr>
            <a:spLocks noGrp="1"/>
          </p:cNvSpPr>
          <p:nvPr>
            <p:ph type="ftr" idx="4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91" name="PlaceHolder 4"/>
          <p:cNvSpPr>
            <a:spLocks noGrp="1"/>
          </p:cNvSpPr>
          <p:nvPr>
            <p:ph type="sldNum" idx="4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6D97998-E513-4388-BF0E-4AB29BE5E72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92" name="PlaceHolder 5"/>
          <p:cNvSpPr>
            <a:spLocks noGrp="1"/>
          </p:cNvSpPr>
          <p:nvPr>
            <p:ph type="dt" idx="4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B991E387-1C51-475F-BE69-44662EA726B4}"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 name="PlaceHolder 4"/>
          <p:cNvSpPr>
            <a:spLocks noGrp="1"/>
          </p:cNvSpPr>
          <p:nvPr>
            <p:ph type="ftr" idx="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 name="PlaceHolder 5"/>
          <p:cNvSpPr>
            <a:spLocks noGrp="1"/>
          </p:cNvSpPr>
          <p:nvPr>
            <p:ph type="dt" idx="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6"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8"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9"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0" name="PlaceHolder 4"/>
          <p:cNvSpPr>
            <a:spLocks noGrp="1"/>
          </p:cNvSpPr>
          <p:nvPr>
            <p:ph type="ftr" idx="4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01" name="PlaceHolder 5"/>
          <p:cNvSpPr>
            <a:spLocks noGrp="1"/>
          </p:cNvSpPr>
          <p:nvPr>
            <p:ph type="sldNum" idx="4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7A35A150-F841-41C4-937A-0C9C92ECE60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02" name="PlaceHolder 6"/>
          <p:cNvSpPr>
            <a:spLocks noGrp="1"/>
          </p:cNvSpPr>
          <p:nvPr>
            <p:ph type="dt" idx="4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9" name="PlaceHolder 2"/>
          <p:cNvSpPr>
            <a:spLocks noGrp="1"/>
          </p:cNvSpPr>
          <p:nvPr>
            <p:ph type="ftr" idx="4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0" name="PlaceHolder 3"/>
          <p:cNvSpPr>
            <a:spLocks noGrp="1"/>
          </p:cNvSpPr>
          <p:nvPr>
            <p:ph type="sldNum" idx="5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05E97BAA-5BCB-4B71-A08A-7002CB33BB7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1" name="PlaceHolder 4"/>
          <p:cNvSpPr>
            <a:spLocks noGrp="1"/>
          </p:cNvSpPr>
          <p:nvPr>
            <p:ph type="dt" idx="5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4"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5" name="PlaceHolder 1"/>
          <p:cNvSpPr>
            <a:spLocks noGrp="1"/>
          </p:cNvSpPr>
          <p:nvPr>
            <p:ph type="ftr" idx="5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6" name="PlaceHolder 2"/>
          <p:cNvSpPr>
            <a:spLocks noGrp="1"/>
          </p:cNvSpPr>
          <p:nvPr>
            <p:ph type="sldNum" idx="5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2414E51-CC33-44F9-A080-3554B6CBC0A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7" name="PlaceHolder 3"/>
          <p:cNvSpPr>
            <a:spLocks noGrp="1"/>
          </p:cNvSpPr>
          <p:nvPr>
            <p:ph type="dt" idx="5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2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2"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4" name="PlaceHolder 5"/>
          <p:cNvSpPr>
            <a:spLocks noGrp="1"/>
          </p:cNvSpPr>
          <p:nvPr>
            <p:ph type="ftr" idx="5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5" name="PlaceHolder 6"/>
          <p:cNvSpPr>
            <a:spLocks noGrp="1"/>
          </p:cNvSpPr>
          <p:nvPr>
            <p:ph type="sldNum" idx="5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6239599E-836D-44CD-9133-3AF31844F25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26" name="PlaceHolder 7"/>
          <p:cNvSpPr>
            <a:spLocks noGrp="1"/>
          </p:cNvSpPr>
          <p:nvPr>
            <p:ph type="dt" idx="5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3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5"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6"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7" name="PlaceHolder 5"/>
          <p:cNvSpPr>
            <a:spLocks noGrp="1"/>
          </p:cNvSpPr>
          <p:nvPr>
            <p:ph type="ftr" idx="5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38" name="PlaceHolder 6"/>
          <p:cNvSpPr>
            <a:spLocks noGrp="1"/>
          </p:cNvSpPr>
          <p:nvPr>
            <p:ph type="sldNum" idx="5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7A1F9B9-DDE7-47F4-9DF9-3FA87C698A50}"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39" name="PlaceHolder 7"/>
          <p:cNvSpPr>
            <a:spLocks noGrp="1"/>
          </p:cNvSpPr>
          <p:nvPr>
            <p:ph type="dt" idx="6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4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8"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9"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0" name="PlaceHolder 5"/>
          <p:cNvSpPr>
            <a:spLocks noGrp="1"/>
          </p:cNvSpPr>
          <p:nvPr>
            <p:ph type="ftr" idx="6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51" name="PlaceHolder 6"/>
          <p:cNvSpPr>
            <a:spLocks noGrp="1"/>
          </p:cNvSpPr>
          <p:nvPr>
            <p:ph type="sldNum" idx="6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B6A9DC3-5A3B-4466-85A0-3057BB56C3E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52" name="PlaceHolder 7"/>
          <p:cNvSpPr>
            <a:spLocks noGrp="1"/>
          </p:cNvSpPr>
          <p:nvPr>
            <p:ph type="dt" idx="6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5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0"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1"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2" name="PlaceHolder 4"/>
          <p:cNvSpPr>
            <a:spLocks noGrp="1"/>
          </p:cNvSpPr>
          <p:nvPr>
            <p:ph type="ftr" idx="6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63" name="PlaceHolder 5"/>
          <p:cNvSpPr>
            <a:spLocks noGrp="1"/>
          </p:cNvSpPr>
          <p:nvPr>
            <p:ph type="sldNum" idx="6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829D903-A173-404B-8C0E-D4409E3F639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64" name="PlaceHolder 6"/>
          <p:cNvSpPr>
            <a:spLocks noGrp="1"/>
          </p:cNvSpPr>
          <p:nvPr>
            <p:ph type="dt" idx="6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6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7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5" name="PlaceHolder 6"/>
          <p:cNvSpPr>
            <a:spLocks noGrp="1"/>
          </p:cNvSpPr>
          <p:nvPr>
            <p:ph type="ftr" idx="6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76" name="PlaceHolder 7"/>
          <p:cNvSpPr>
            <a:spLocks noGrp="1"/>
          </p:cNvSpPr>
          <p:nvPr>
            <p:ph type="sldNum" idx="6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7552956-B355-43D1-9D0D-52CAF7E1E893}"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77" name="PlaceHolder 8"/>
          <p:cNvSpPr>
            <a:spLocks noGrp="1"/>
          </p:cNvSpPr>
          <p:nvPr>
            <p:ph type="dt" idx="6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5" name="PlaceHolder 1"/>
          <p:cNvSpPr>
            <a:spLocks noGrp="1"/>
          </p:cNvSpPr>
          <p:nvPr>
            <p:ph type="ftr" idx="7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86" name="PlaceHolder 2"/>
          <p:cNvSpPr>
            <a:spLocks noGrp="1"/>
          </p:cNvSpPr>
          <p:nvPr>
            <p:ph type="sldNum" idx="7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6AA07B8-3F98-4457-902B-36CBE190099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87" name="PlaceHolder 3"/>
          <p:cNvSpPr>
            <a:spLocks noGrp="1"/>
          </p:cNvSpPr>
          <p:nvPr>
            <p:ph type="dt" idx="7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0" name="PlaceHolder 1"/>
          <p:cNvSpPr>
            <a:spLocks noGrp="1"/>
          </p:cNvSpPr>
          <p:nvPr>
            <p:ph type="ftr" idx="7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1" name="PlaceHolder 2"/>
          <p:cNvSpPr>
            <a:spLocks noGrp="1"/>
          </p:cNvSpPr>
          <p:nvPr>
            <p:ph type="sldNum" idx="7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9083F07-5BED-4124-BA1D-8EDA1F4BEA5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2" name="PlaceHolder 3"/>
          <p:cNvSpPr>
            <a:spLocks noGrp="1"/>
          </p:cNvSpPr>
          <p:nvPr>
            <p:ph type="dt" idx="7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4D81B92-3AEB-4920-96A5-115028FC0264}"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 name="PlaceHolder 6"/>
          <p:cNvSpPr>
            <a:spLocks noGrp="1"/>
          </p:cNvSpPr>
          <p:nvPr>
            <p:ph type="ftr" idx="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6" name="PlaceHolder 7"/>
          <p:cNvSpPr>
            <a:spLocks noGrp="1"/>
          </p:cNvSpPr>
          <p:nvPr>
            <p:ph type="dt" idx="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6"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97" name="PlaceHolder 3"/>
          <p:cNvSpPr>
            <a:spLocks noGrp="1"/>
          </p:cNvSpPr>
          <p:nvPr>
            <p:ph type="ftr" idx="7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8" name="PlaceHolder 4"/>
          <p:cNvSpPr>
            <a:spLocks noGrp="1"/>
          </p:cNvSpPr>
          <p:nvPr>
            <p:ph type="sldNum" idx="7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A239A7A-F6A7-4511-9E1B-631462A890C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9" name="PlaceHolder 5"/>
          <p:cNvSpPr>
            <a:spLocks noGrp="1"/>
          </p:cNvSpPr>
          <p:nvPr>
            <p:ph type="dt" idx="7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0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5"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6" name="PlaceHolder 3"/>
          <p:cNvSpPr>
            <a:spLocks noGrp="1"/>
          </p:cNvSpPr>
          <p:nvPr>
            <p:ph type="ftr" idx="7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07" name="PlaceHolder 4"/>
          <p:cNvSpPr>
            <a:spLocks noGrp="1"/>
          </p:cNvSpPr>
          <p:nvPr>
            <p:ph type="sldNum" idx="8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CE46D48-7618-466B-BC12-ADDEB25515B2}"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08" name="PlaceHolder 5"/>
          <p:cNvSpPr>
            <a:spLocks noGrp="1"/>
          </p:cNvSpPr>
          <p:nvPr>
            <p:ph type="dt" idx="8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12"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1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5"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6" name="PlaceHolder 4"/>
          <p:cNvSpPr>
            <a:spLocks noGrp="1"/>
          </p:cNvSpPr>
          <p:nvPr>
            <p:ph type="ftr" idx="8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17" name="PlaceHolder 5"/>
          <p:cNvSpPr>
            <a:spLocks noGrp="1"/>
          </p:cNvSpPr>
          <p:nvPr>
            <p:ph type="sldNum" idx="8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2D8A13E-A164-4A28-9D43-99582A44A2D0}"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18" name="PlaceHolder 6"/>
          <p:cNvSpPr>
            <a:spLocks noGrp="1"/>
          </p:cNvSpPr>
          <p:nvPr>
            <p:ph type="dt" idx="8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2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5" name="PlaceHolder 2"/>
          <p:cNvSpPr>
            <a:spLocks noGrp="1"/>
          </p:cNvSpPr>
          <p:nvPr>
            <p:ph type="ftr" idx="8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26" name="PlaceHolder 3"/>
          <p:cNvSpPr>
            <a:spLocks noGrp="1"/>
          </p:cNvSpPr>
          <p:nvPr>
            <p:ph type="sldNum" idx="8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9B5E802-45C1-45CE-861D-84089A94E64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27" name="PlaceHolder 4"/>
          <p:cNvSpPr>
            <a:spLocks noGrp="1"/>
          </p:cNvSpPr>
          <p:nvPr>
            <p:ph type="dt" idx="8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0"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1" name="PlaceHolder 1"/>
          <p:cNvSpPr>
            <a:spLocks noGrp="1"/>
          </p:cNvSpPr>
          <p:nvPr>
            <p:ph type="ftr" idx="8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32" name="PlaceHolder 2"/>
          <p:cNvSpPr>
            <a:spLocks noGrp="1"/>
          </p:cNvSpPr>
          <p:nvPr>
            <p:ph type="sldNum" idx="8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454780C-5CC9-4EED-ACC5-A96B5A627E8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33" name="PlaceHolder 3"/>
          <p:cNvSpPr>
            <a:spLocks noGrp="1"/>
          </p:cNvSpPr>
          <p:nvPr>
            <p:ph type="dt" idx="9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8"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9"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0" name="PlaceHolder 5"/>
          <p:cNvSpPr>
            <a:spLocks noGrp="1"/>
          </p:cNvSpPr>
          <p:nvPr>
            <p:ph type="ftr" idx="9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41" name="PlaceHolder 6"/>
          <p:cNvSpPr>
            <a:spLocks noGrp="1"/>
          </p:cNvSpPr>
          <p:nvPr>
            <p:ph type="sldNum" idx="9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57D9EC49-E759-4DF7-98FF-A646B0E35E0C}"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42" name="PlaceHolder 7"/>
          <p:cNvSpPr>
            <a:spLocks noGrp="1"/>
          </p:cNvSpPr>
          <p:nvPr>
            <p:ph type="dt" idx="9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4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50"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1"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2"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3" name="PlaceHolder 5"/>
          <p:cNvSpPr>
            <a:spLocks noGrp="1"/>
          </p:cNvSpPr>
          <p:nvPr>
            <p:ph type="ftr" idx="9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54" name="PlaceHolder 6"/>
          <p:cNvSpPr>
            <a:spLocks noGrp="1"/>
          </p:cNvSpPr>
          <p:nvPr>
            <p:ph type="sldNum" idx="9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A405AA78-4DF5-4594-86DC-25D4B7F7925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55" name="PlaceHolder 7"/>
          <p:cNvSpPr>
            <a:spLocks noGrp="1"/>
          </p:cNvSpPr>
          <p:nvPr>
            <p:ph type="dt" idx="9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3"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4"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5"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BD2D8491-AF19-40F1-9CF0-06A5777F5FA1}"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6" name="PlaceHolder 1"/>
          <p:cNvSpPr>
            <a:spLocks noGrp="1"/>
          </p:cNvSpPr>
          <p:nvPr>
            <p:ph type="ftr" idx="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47" name="PlaceHolder 2"/>
          <p:cNvSpPr>
            <a:spLocks noGrp="1"/>
          </p:cNvSpPr>
          <p:nvPr>
            <p:ph type="dt" idx="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9"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0"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1"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D52EBF82-DFD9-4553-B4F2-84C0BC78BB03}"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2" name="PlaceHolder 1"/>
          <p:cNvSpPr>
            <a:spLocks noGrp="1"/>
          </p:cNvSpPr>
          <p:nvPr>
            <p:ph type="ftr" idx="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53" name="PlaceHolder 2"/>
          <p:cNvSpPr>
            <a:spLocks noGrp="1"/>
          </p:cNvSpPr>
          <p:nvPr>
            <p:ph type="dt" idx="1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3639DF50-5A3E-4FCD-B4E0-F931141D54C2}"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0" name="PlaceHolder 3"/>
          <p:cNvSpPr>
            <a:spLocks noGrp="1"/>
          </p:cNvSpPr>
          <p:nvPr>
            <p:ph type="ftr" idx="1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61" name="PlaceHolder 4"/>
          <p:cNvSpPr>
            <a:spLocks noGrp="1"/>
          </p:cNvSpPr>
          <p:nvPr>
            <p:ph type="dt" idx="1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86B4E070-E374-4D98-81DA-DD422C53EE38}"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6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0" name="PlaceHolder 3"/>
          <p:cNvSpPr>
            <a:spLocks noGrp="1"/>
          </p:cNvSpPr>
          <p:nvPr>
            <p:ph type="ftr" idx="1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71" name="PlaceHolder 4"/>
          <p:cNvSpPr>
            <a:spLocks noGrp="1"/>
          </p:cNvSpPr>
          <p:nvPr>
            <p:ph type="dt" idx="1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A82FB517-F74D-4C8A-A3A0-ACCC28F75F14}"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1" name="PlaceHolder 4"/>
          <p:cNvSpPr>
            <a:spLocks noGrp="1"/>
          </p:cNvSpPr>
          <p:nvPr>
            <p:ph type="ftr" idx="1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82" name="PlaceHolder 5"/>
          <p:cNvSpPr>
            <a:spLocks noGrp="1"/>
          </p:cNvSpPr>
          <p:nvPr>
            <p:ph type="dt" idx="1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789D0E7-61FF-444B-BD4D-6535B33EDE57}"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1" name="PlaceHolder 2"/>
          <p:cNvSpPr>
            <a:spLocks noGrp="1"/>
          </p:cNvSpPr>
          <p:nvPr>
            <p:ph type="ftr" idx="1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2" name="PlaceHolder 3"/>
          <p:cNvSpPr>
            <a:spLocks noGrp="1"/>
          </p:cNvSpPr>
          <p:nvPr>
            <p:ph type="dt" idx="1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 descr=""/>
          <p:cNvPicPr/>
          <p:nvPr/>
        </p:nvPicPr>
        <p:blipFill>
          <a:blip r:embed="rId1"/>
          <a:stretch/>
        </p:blipFill>
        <p:spPr>
          <a:xfrm>
            <a:off x="4474800" y="1620360"/>
            <a:ext cx="1129680" cy="1020960"/>
          </a:xfrm>
          <a:prstGeom prst="rect">
            <a:avLst/>
          </a:prstGeom>
          <a:ln w="57240">
            <a:solidFill>
              <a:srgbClr val="3465a4"/>
            </a:solidFill>
            <a:round/>
          </a:ln>
        </p:spPr>
      </p:pic>
      <p:sp>
        <p:nvSpPr>
          <p:cNvPr id="361" name=""/>
          <p:cNvSpPr/>
          <p:nvPr/>
        </p:nvSpPr>
        <p:spPr>
          <a:xfrm>
            <a:off x="2520000" y="2700000"/>
            <a:ext cx="5039280" cy="1043280"/>
          </a:xfrm>
          <a:prstGeom prst="rect">
            <a:avLst/>
          </a:prstGeom>
          <a:noFill/>
          <a:ln w="57240">
            <a:noFill/>
          </a:ln>
        </p:spPr>
        <p:style>
          <a:lnRef idx="0"/>
          <a:fillRef idx="0"/>
          <a:effectRef idx="0"/>
          <a:fontRef idx="minor"/>
        </p:style>
        <p:txBody>
          <a:bodyPr lIns="28440" rIns="28440" tIns="28440" bIns="28440" anchor="t">
            <a:normAutofit fontScale="75000" lnSpcReduction="10000"/>
          </a:bodyPr>
          <a:p>
            <a:pPr algn="ctr">
              <a:lnSpc>
                <a:spcPct val="100000"/>
              </a:lnSpc>
            </a:pPr>
            <a:r>
              <a:rPr b="1" lang="en-IN" sz="1800" spc="-1" strike="noStrike">
                <a:solidFill>
                  <a:srgbClr val="2c3e50"/>
                </a:solidFill>
                <a:latin typeface="Noto Sans"/>
                <a:ea typeface="DejaVu Sans"/>
              </a:rPr>
              <a:t>Teerthanker Mahaveer University,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College of Computing Sciences &amp; Information Technology,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Moradabad-244001</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Session: 2023-24</a:t>
            </a:r>
            <a:endParaRPr b="0" lang="en-IN" sz="1800" spc="-1" strike="noStrike">
              <a:solidFill>
                <a:srgbClr val="000000"/>
              </a:solidFill>
              <a:latin typeface="Arial"/>
            </a:endParaRPr>
          </a:p>
        </p:txBody>
      </p:sp>
      <p:sp>
        <p:nvSpPr>
          <p:cNvPr id="362" name=""/>
          <p:cNvSpPr/>
          <p:nvPr/>
        </p:nvSpPr>
        <p:spPr>
          <a:xfrm>
            <a:off x="360000" y="180000"/>
            <a:ext cx="9359280" cy="1259640"/>
          </a:xfrm>
          <a:prstGeom prst="rect">
            <a:avLst/>
          </a:prstGeom>
          <a:noFill/>
          <a:ln w="57240">
            <a:solidFill>
              <a:srgbClr val="3465a4"/>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400" spc="-1" strike="noStrike">
                <a:solidFill>
                  <a:srgbClr val="2c3e50"/>
                </a:solidFill>
                <a:latin typeface="Noto Sans"/>
                <a:ea typeface="DejaVu Sans"/>
              </a:rPr>
              <a:t>A Low Latency Digital Filter using Recurrent Neural Network</a:t>
            </a:r>
            <a:endParaRPr b="0" lang="en-IN" sz="24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Dissertation-II (MCS-491)</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Jan 6, 2024</a:t>
            </a:r>
            <a:endParaRPr b="0" lang="en-IN" sz="2000" spc="-1" strike="noStrike">
              <a:solidFill>
                <a:srgbClr val="000000"/>
              </a:solidFill>
              <a:latin typeface="Arial"/>
            </a:endParaRPr>
          </a:p>
        </p:txBody>
      </p:sp>
      <p:sp>
        <p:nvSpPr>
          <p:cNvPr id="363" name=""/>
          <p:cNvSpPr/>
          <p:nvPr/>
        </p:nvSpPr>
        <p:spPr>
          <a:xfrm>
            <a:off x="288000" y="4212000"/>
            <a:ext cx="5039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Guided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Ms. Sukrati Jain &amp; Mr. Vikas Deswal</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(Supervisor)</a:t>
            </a: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        (Co-Supervisor)</a:t>
            </a:r>
            <a:endParaRPr b="0" lang="en-IN" sz="2000" spc="-1" strike="noStrike">
              <a:solidFill>
                <a:srgbClr val="000000"/>
              </a:solidFill>
              <a:latin typeface="Arial"/>
            </a:endParaRPr>
          </a:p>
        </p:txBody>
      </p:sp>
      <p:sp>
        <p:nvSpPr>
          <p:cNvPr id="364" name=""/>
          <p:cNvSpPr/>
          <p:nvPr/>
        </p:nvSpPr>
        <p:spPr>
          <a:xfrm>
            <a:off x="6660000" y="4212000"/>
            <a:ext cx="3023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Presented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Mohit Singh</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(TCA2212005)</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Flowchart</a:t>
            </a:r>
            <a:endParaRPr b="0" lang="en-IN" sz="2700" spc="-1" strike="noStrike">
              <a:solidFill>
                <a:srgbClr val="000000"/>
              </a:solidFill>
              <a:latin typeface="Arial"/>
            </a:endParaRPr>
          </a:p>
        </p:txBody>
      </p:sp>
      <p:sp>
        <p:nvSpPr>
          <p:cNvPr id="388"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Calculating Filter Coefficients</a:t>
            </a:r>
            <a:endParaRPr b="0" lang="en-IN" sz="2400" spc="-1" strike="noStrike">
              <a:solidFill>
                <a:srgbClr val="000000"/>
              </a:solidFill>
              <a:latin typeface="Arial"/>
            </a:endParaRPr>
          </a:p>
        </p:txBody>
      </p:sp>
      <p:sp>
        <p:nvSpPr>
          <p:cNvPr id="389"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390"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fontScale="96666"/>
          </a:bodyPr>
          <a:p>
            <a:pPr algn="ctr">
              <a:lnSpc>
                <a:spcPct val="100000"/>
              </a:lnSpc>
              <a:spcAft>
                <a:spcPts val="1057"/>
              </a:spcAft>
            </a:pPr>
            <a:r>
              <a:rPr b="1" lang="en-IN" sz="2400" spc="-1" strike="noStrike">
                <a:solidFill>
                  <a:srgbClr val="2c3e50"/>
                </a:solidFill>
                <a:latin typeface="Noto Sans"/>
                <a:ea typeface="DejaVu Sans"/>
              </a:rPr>
              <a:t>Programming (Python, Java, C++)</a:t>
            </a:r>
            <a:endParaRPr b="0" lang="en-IN" sz="2400" spc="-1" strike="noStrike">
              <a:solidFill>
                <a:srgbClr val="000000"/>
              </a:solidFill>
              <a:latin typeface="Arial"/>
            </a:endParaRPr>
          </a:p>
        </p:txBody>
      </p:sp>
      <p:sp>
        <p:nvSpPr>
          <p:cNvPr id="391"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Testing</a:t>
            </a:r>
            <a:endParaRPr b="0" lang="en-IN" sz="2400" spc="-1" strike="noStrike">
              <a:solidFill>
                <a:srgbClr val="000000"/>
              </a:solidFill>
              <a:latin typeface="Arial"/>
            </a:endParaRPr>
          </a:p>
        </p:txBody>
      </p:sp>
      <p:sp>
        <p:nvSpPr>
          <p:cNvPr id="392"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93"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94"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4" presetSubtype="10">
                                  <p:stCondLst>
                                    <p:cond delay="0"/>
                                  </p:stCondLst>
                                  <p:childTnLst>
                                    <p:set>
                                      <p:cBhvr>
                                        <p:cTn id="74" dur="1" fill="hold">
                                          <p:stCondLst>
                                            <p:cond delay="0"/>
                                          </p:stCondLst>
                                        </p:cTn>
                                        <p:tgtEl>
                                          <p:spTgt spid="388"/>
                                        </p:tgtEl>
                                        <p:attrNameLst>
                                          <p:attrName>style.visibility</p:attrName>
                                        </p:attrNameLst>
                                      </p:cBhvr>
                                      <p:to>
                                        <p:strVal val="visible"/>
                                      </p:to>
                                    </p:set>
                                    <p:animEffect filter="randombar(horizontal)" transition="in">
                                      <p:cBhvr additive="repl">
                                        <p:cTn id="75" dur="500"/>
                                        <p:tgtEl>
                                          <p:spTgt spid="388"/>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4" presetSubtype="10">
                                  <p:stCondLst>
                                    <p:cond delay="0"/>
                                  </p:stCondLst>
                                  <p:childTnLst>
                                    <p:set>
                                      <p:cBhvr>
                                        <p:cTn id="79" dur="1" fill="hold">
                                          <p:stCondLst>
                                            <p:cond delay="0"/>
                                          </p:stCondLst>
                                        </p:cTn>
                                        <p:tgtEl>
                                          <p:spTgt spid="392"/>
                                        </p:tgtEl>
                                        <p:attrNameLst>
                                          <p:attrName>style.visibility</p:attrName>
                                        </p:attrNameLst>
                                      </p:cBhvr>
                                      <p:to>
                                        <p:strVal val="visible"/>
                                      </p:to>
                                    </p:set>
                                    <p:animEffect filter="randombar(horizontal)" transition="in">
                                      <p:cBhvr additive="repl">
                                        <p:cTn id="80" dur="500"/>
                                        <p:tgtEl>
                                          <p:spTgt spid="392"/>
                                        </p:tgtEl>
                                      </p:cBhvr>
                                    </p:animEffect>
                                  </p:childTnLst>
                                </p:cTn>
                              </p:par>
                              <p:par>
                                <p:cTn id="81" nodeType="withEffect" fill="hold" presetClass="entr" presetID="14" presetSubtype="10">
                                  <p:stCondLst>
                                    <p:cond delay="0"/>
                                  </p:stCondLst>
                                  <p:childTnLst>
                                    <p:set>
                                      <p:cBhvr>
                                        <p:cTn id="82" dur="1" fill="hold">
                                          <p:stCondLst>
                                            <p:cond delay="0"/>
                                          </p:stCondLst>
                                        </p:cTn>
                                        <p:tgtEl>
                                          <p:spTgt spid="389"/>
                                        </p:tgtEl>
                                        <p:attrNameLst>
                                          <p:attrName>style.visibility</p:attrName>
                                        </p:attrNameLst>
                                      </p:cBhvr>
                                      <p:to>
                                        <p:strVal val="visible"/>
                                      </p:to>
                                    </p:set>
                                    <p:animEffect filter="randombar(horizontal)" transition="in">
                                      <p:cBhvr additive="repl">
                                        <p:cTn id="83" dur="500"/>
                                        <p:tgtEl>
                                          <p:spTgt spid="389"/>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4" presetSubtype="10">
                                  <p:stCondLst>
                                    <p:cond delay="0"/>
                                  </p:stCondLst>
                                  <p:childTnLst>
                                    <p:set>
                                      <p:cBhvr>
                                        <p:cTn id="87" dur="1" fill="hold">
                                          <p:stCondLst>
                                            <p:cond delay="0"/>
                                          </p:stCondLst>
                                        </p:cTn>
                                        <p:tgtEl>
                                          <p:spTgt spid="393"/>
                                        </p:tgtEl>
                                        <p:attrNameLst>
                                          <p:attrName>style.visibility</p:attrName>
                                        </p:attrNameLst>
                                      </p:cBhvr>
                                      <p:to>
                                        <p:strVal val="visible"/>
                                      </p:to>
                                    </p:set>
                                    <p:animEffect filter="randombar(horizontal)" transition="in">
                                      <p:cBhvr additive="repl">
                                        <p:cTn id="88" dur="500"/>
                                        <p:tgtEl>
                                          <p:spTgt spid="393"/>
                                        </p:tgtEl>
                                      </p:cBhvr>
                                    </p:animEffect>
                                  </p:childTnLst>
                                </p:cTn>
                              </p:par>
                              <p:par>
                                <p:cTn id="89" nodeType="withEffect" fill="hold" presetClass="entr" presetID="14" presetSubtype="10">
                                  <p:stCondLst>
                                    <p:cond delay="0"/>
                                  </p:stCondLst>
                                  <p:childTnLst>
                                    <p:set>
                                      <p:cBhvr>
                                        <p:cTn id="90" dur="1" fill="hold">
                                          <p:stCondLst>
                                            <p:cond delay="0"/>
                                          </p:stCondLst>
                                        </p:cTn>
                                        <p:tgtEl>
                                          <p:spTgt spid="390"/>
                                        </p:tgtEl>
                                        <p:attrNameLst>
                                          <p:attrName>style.visibility</p:attrName>
                                        </p:attrNameLst>
                                      </p:cBhvr>
                                      <p:to>
                                        <p:strVal val="visible"/>
                                      </p:to>
                                    </p:set>
                                    <p:animEffect filter="randombar(horizontal)" transition="in">
                                      <p:cBhvr additive="repl">
                                        <p:cTn id="91" dur="500"/>
                                        <p:tgtEl>
                                          <p:spTgt spid="390"/>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4" presetSubtype="10">
                                  <p:stCondLst>
                                    <p:cond delay="0"/>
                                  </p:stCondLst>
                                  <p:childTnLst>
                                    <p:set>
                                      <p:cBhvr>
                                        <p:cTn id="95" dur="1" fill="hold">
                                          <p:stCondLst>
                                            <p:cond delay="0"/>
                                          </p:stCondLst>
                                        </p:cTn>
                                        <p:tgtEl>
                                          <p:spTgt spid="394"/>
                                        </p:tgtEl>
                                        <p:attrNameLst>
                                          <p:attrName>style.visibility</p:attrName>
                                        </p:attrNameLst>
                                      </p:cBhvr>
                                      <p:to>
                                        <p:strVal val="visible"/>
                                      </p:to>
                                    </p:set>
                                    <p:animEffect filter="randombar(horizontal)" transition="in">
                                      <p:cBhvr additive="repl">
                                        <p:cTn id="96" dur="500"/>
                                        <p:tgtEl>
                                          <p:spTgt spid="394"/>
                                        </p:tgtEl>
                                      </p:cBhvr>
                                    </p:animEffect>
                                  </p:childTnLst>
                                </p:cTn>
                              </p:par>
                              <p:par>
                                <p:cTn id="97" nodeType="withEffect" fill="hold" presetClass="entr" presetID="14" presetSubtype="10">
                                  <p:stCondLst>
                                    <p:cond delay="0"/>
                                  </p:stCondLst>
                                  <p:childTnLst>
                                    <p:set>
                                      <p:cBhvr>
                                        <p:cTn id="98" dur="1" fill="hold">
                                          <p:stCondLst>
                                            <p:cond delay="0"/>
                                          </p:stCondLst>
                                        </p:cTn>
                                        <p:tgtEl>
                                          <p:spTgt spid="391"/>
                                        </p:tgtEl>
                                        <p:attrNameLst>
                                          <p:attrName>style.visibility</p:attrName>
                                        </p:attrNameLst>
                                      </p:cBhvr>
                                      <p:to>
                                        <p:strVal val="visible"/>
                                      </p:to>
                                    </p:set>
                                    <p:animEffect filter="randombar(horizontal)" transition="in">
                                      <p:cBhvr additive="repl">
                                        <p:cTn id="99"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
        <p:nvSpPr>
          <p:cNvPr id="396"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Calculating Filter Coefficients</a:t>
            </a:r>
            <a:endParaRPr b="0" lang="en-IN" sz="2400" spc="-1" strike="noStrike">
              <a:solidFill>
                <a:srgbClr val="000000"/>
              </a:solidFill>
              <a:latin typeface="Arial"/>
            </a:endParaRPr>
          </a:p>
        </p:txBody>
      </p:sp>
      <p:sp>
        <p:nvSpPr>
          <p:cNvPr id="397"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398"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fontScale="96666"/>
          </a:bodyPr>
          <a:p>
            <a:pPr algn="ctr">
              <a:lnSpc>
                <a:spcPct val="100000"/>
              </a:lnSpc>
              <a:spcAft>
                <a:spcPts val="1057"/>
              </a:spcAft>
            </a:pPr>
            <a:r>
              <a:rPr b="1" lang="en-IN" sz="2400" spc="-1" strike="noStrike">
                <a:solidFill>
                  <a:srgbClr val="2c3e50"/>
                </a:solidFill>
                <a:latin typeface="Noto Sans"/>
                <a:ea typeface="DejaVu Sans"/>
              </a:rPr>
              <a:t>Programming (Python, Java, C++)</a:t>
            </a:r>
            <a:endParaRPr b="0" lang="en-IN" sz="2400" spc="-1" strike="noStrike">
              <a:solidFill>
                <a:srgbClr val="000000"/>
              </a:solidFill>
              <a:latin typeface="Arial"/>
            </a:endParaRPr>
          </a:p>
        </p:txBody>
      </p:sp>
      <p:sp>
        <p:nvSpPr>
          <p:cNvPr id="399"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Testing</a:t>
            </a:r>
            <a:endParaRPr b="0" lang="en-IN" sz="2400" spc="-1" strike="noStrike">
              <a:solidFill>
                <a:srgbClr val="000000"/>
              </a:solidFill>
              <a:latin typeface="Arial"/>
            </a:endParaRPr>
          </a:p>
        </p:txBody>
      </p:sp>
      <p:sp>
        <p:nvSpPr>
          <p:cNvPr id="400"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401"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402"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100" dur="indefinite" restart="never" nodeType="tmRoot">
          <p:childTnLst>
            <p:seq>
              <p:cTn id="101" dur="indefinite" nodeType="mainSeq">
                <p:childTnLst>
                  <p:par>
                    <p:cTn id="102" fill="hold">
                      <p:stCondLst>
                        <p:cond delay="indefinite"/>
                      </p:stCondLst>
                      <p:childTnLst>
                        <p:par>
                          <p:cTn id="103" fill="hold">
                            <p:stCondLst>
                              <p:cond delay="0"/>
                            </p:stCondLst>
                            <p:childTnLst>
                              <p:par>
                                <p:cTn id="104" nodeType="clickEffect" fill="hold" presetClass="entr" presetID="14" presetSubtype="10">
                                  <p:stCondLst>
                                    <p:cond delay="0"/>
                                  </p:stCondLst>
                                  <p:childTnLst>
                                    <p:set>
                                      <p:cBhvr>
                                        <p:cTn id="105" dur="1" fill="hold">
                                          <p:stCondLst>
                                            <p:cond delay="0"/>
                                          </p:stCondLst>
                                        </p:cTn>
                                        <p:tgtEl>
                                          <p:spTgt spid="396"/>
                                        </p:tgtEl>
                                        <p:attrNameLst>
                                          <p:attrName>style.visibility</p:attrName>
                                        </p:attrNameLst>
                                      </p:cBhvr>
                                      <p:to>
                                        <p:strVal val="visible"/>
                                      </p:to>
                                    </p:set>
                                    <p:animEffect filter="randombar(horizontal)" transition="in">
                                      <p:cBhvr additive="repl">
                                        <p:cTn id="106" dur="500"/>
                                        <p:tgtEl>
                                          <p:spTgt spid="396"/>
                                        </p:tgtEl>
                                      </p:cBhvr>
                                    </p:animEffec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4" presetSubtype="10">
                                  <p:stCondLst>
                                    <p:cond delay="0"/>
                                  </p:stCondLst>
                                  <p:childTnLst>
                                    <p:set>
                                      <p:cBhvr>
                                        <p:cTn id="110" dur="1" fill="hold">
                                          <p:stCondLst>
                                            <p:cond delay="0"/>
                                          </p:stCondLst>
                                        </p:cTn>
                                        <p:tgtEl>
                                          <p:spTgt spid="400"/>
                                        </p:tgtEl>
                                        <p:attrNameLst>
                                          <p:attrName>style.visibility</p:attrName>
                                        </p:attrNameLst>
                                      </p:cBhvr>
                                      <p:to>
                                        <p:strVal val="visible"/>
                                      </p:to>
                                    </p:set>
                                    <p:animEffect filter="randombar(horizontal)" transition="in">
                                      <p:cBhvr additive="repl">
                                        <p:cTn id="111" dur="500"/>
                                        <p:tgtEl>
                                          <p:spTgt spid="400"/>
                                        </p:tgtEl>
                                      </p:cBhvr>
                                    </p:animEffect>
                                  </p:childTnLst>
                                </p:cTn>
                              </p:par>
                              <p:par>
                                <p:cTn id="112" nodeType="withEffect" fill="hold" presetClass="entr" presetID="14" presetSubtype="10">
                                  <p:stCondLst>
                                    <p:cond delay="0"/>
                                  </p:stCondLst>
                                  <p:childTnLst>
                                    <p:set>
                                      <p:cBhvr>
                                        <p:cTn id="113" dur="1" fill="hold">
                                          <p:stCondLst>
                                            <p:cond delay="0"/>
                                          </p:stCondLst>
                                        </p:cTn>
                                        <p:tgtEl>
                                          <p:spTgt spid="397"/>
                                        </p:tgtEl>
                                        <p:attrNameLst>
                                          <p:attrName>style.visibility</p:attrName>
                                        </p:attrNameLst>
                                      </p:cBhvr>
                                      <p:to>
                                        <p:strVal val="visible"/>
                                      </p:to>
                                    </p:set>
                                    <p:animEffect filter="randombar(horizontal)" transition="in">
                                      <p:cBhvr additive="repl">
                                        <p:cTn id="114" dur="500"/>
                                        <p:tgtEl>
                                          <p:spTgt spid="397"/>
                                        </p:tgtEl>
                                      </p:cBhvr>
                                    </p:animEffec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4" presetSubtype="10">
                                  <p:stCondLst>
                                    <p:cond delay="0"/>
                                  </p:stCondLst>
                                  <p:childTnLst>
                                    <p:set>
                                      <p:cBhvr>
                                        <p:cTn id="118" dur="1" fill="hold">
                                          <p:stCondLst>
                                            <p:cond delay="0"/>
                                          </p:stCondLst>
                                        </p:cTn>
                                        <p:tgtEl>
                                          <p:spTgt spid="401"/>
                                        </p:tgtEl>
                                        <p:attrNameLst>
                                          <p:attrName>style.visibility</p:attrName>
                                        </p:attrNameLst>
                                      </p:cBhvr>
                                      <p:to>
                                        <p:strVal val="visible"/>
                                      </p:to>
                                    </p:set>
                                    <p:animEffect filter="randombar(horizontal)" transition="in">
                                      <p:cBhvr additive="repl">
                                        <p:cTn id="119" dur="500"/>
                                        <p:tgtEl>
                                          <p:spTgt spid="401"/>
                                        </p:tgtEl>
                                      </p:cBhvr>
                                    </p:animEffect>
                                  </p:childTnLst>
                                </p:cTn>
                              </p:par>
                              <p:par>
                                <p:cTn id="120" nodeType="withEffect" fill="hold" presetClass="entr" presetID="14" presetSubtype="10">
                                  <p:stCondLst>
                                    <p:cond delay="0"/>
                                  </p:stCondLst>
                                  <p:childTnLst>
                                    <p:set>
                                      <p:cBhvr>
                                        <p:cTn id="121" dur="1" fill="hold">
                                          <p:stCondLst>
                                            <p:cond delay="0"/>
                                          </p:stCondLst>
                                        </p:cTn>
                                        <p:tgtEl>
                                          <p:spTgt spid="398"/>
                                        </p:tgtEl>
                                        <p:attrNameLst>
                                          <p:attrName>style.visibility</p:attrName>
                                        </p:attrNameLst>
                                      </p:cBhvr>
                                      <p:to>
                                        <p:strVal val="visible"/>
                                      </p:to>
                                    </p:set>
                                    <p:animEffect filter="randombar(horizontal)" transition="in">
                                      <p:cBhvr additive="repl">
                                        <p:cTn id="122" dur="500"/>
                                        <p:tgtEl>
                                          <p:spTgt spid="398"/>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4" presetSubtype="10">
                                  <p:stCondLst>
                                    <p:cond delay="0"/>
                                  </p:stCondLst>
                                  <p:childTnLst>
                                    <p:set>
                                      <p:cBhvr>
                                        <p:cTn id="126" dur="1" fill="hold">
                                          <p:stCondLst>
                                            <p:cond delay="0"/>
                                          </p:stCondLst>
                                        </p:cTn>
                                        <p:tgtEl>
                                          <p:spTgt spid="402"/>
                                        </p:tgtEl>
                                        <p:attrNameLst>
                                          <p:attrName>style.visibility</p:attrName>
                                        </p:attrNameLst>
                                      </p:cBhvr>
                                      <p:to>
                                        <p:strVal val="visible"/>
                                      </p:to>
                                    </p:set>
                                    <p:animEffect filter="randombar(horizontal)" transition="in">
                                      <p:cBhvr additive="repl">
                                        <p:cTn id="127" dur="500"/>
                                        <p:tgtEl>
                                          <p:spTgt spid="402"/>
                                        </p:tgtEl>
                                      </p:cBhvr>
                                    </p:animEffect>
                                  </p:childTnLst>
                                </p:cTn>
                              </p:par>
                              <p:par>
                                <p:cTn id="128" nodeType="withEffect" fill="hold" presetClass="entr" presetID="14" presetSubtype="10">
                                  <p:stCondLst>
                                    <p:cond delay="0"/>
                                  </p:stCondLst>
                                  <p:childTnLst>
                                    <p:set>
                                      <p:cBhvr>
                                        <p:cTn id="129" dur="1" fill="hold">
                                          <p:stCondLst>
                                            <p:cond delay="0"/>
                                          </p:stCondLst>
                                        </p:cTn>
                                        <p:tgtEl>
                                          <p:spTgt spid="399"/>
                                        </p:tgtEl>
                                        <p:attrNameLst>
                                          <p:attrName>style.visibility</p:attrName>
                                        </p:attrNameLst>
                                      </p:cBhvr>
                                      <p:to>
                                        <p:strVal val="visible"/>
                                      </p:to>
                                    </p:set>
                                    <p:animEffect filter="randombar(horizontal)" transition="in">
                                      <p:cBhvr additive="repl">
                                        <p:cTn id="130" dur="5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Comparison Table</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Tools Used</a:t>
            </a:r>
            <a:endParaRPr b="0" lang="en-IN" sz="2700" spc="-1" strike="noStrike">
              <a:solidFill>
                <a:srgbClr val="000000"/>
              </a:solidFill>
              <a:latin typeface="Arial"/>
            </a:endParaRPr>
          </a:p>
        </p:txBody>
      </p:sp>
      <p:pic>
        <p:nvPicPr>
          <p:cNvPr id="405" name="" descr=""/>
          <p:cNvPicPr/>
          <p:nvPr/>
        </p:nvPicPr>
        <p:blipFill>
          <a:blip r:embed="rId1"/>
          <a:stretch/>
        </p:blipFill>
        <p:spPr>
          <a:xfrm>
            <a:off x="1080000" y="1440000"/>
            <a:ext cx="2800440" cy="1260000"/>
          </a:xfrm>
          <a:prstGeom prst="rect">
            <a:avLst/>
          </a:prstGeom>
          <a:ln w="0">
            <a:noFill/>
          </a:ln>
        </p:spPr>
      </p:pic>
      <p:pic>
        <p:nvPicPr>
          <p:cNvPr id="406" name="" descr=""/>
          <p:cNvPicPr/>
          <p:nvPr/>
        </p:nvPicPr>
        <p:blipFill>
          <a:blip r:embed="rId2"/>
          <a:stretch/>
        </p:blipFill>
        <p:spPr>
          <a:xfrm>
            <a:off x="5531760" y="4176000"/>
            <a:ext cx="2748240" cy="682560"/>
          </a:xfrm>
          <a:prstGeom prst="rect">
            <a:avLst/>
          </a:prstGeom>
          <a:ln w="0">
            <a:noFill/>
          </a:ln>
        </p:spPr>
      </p:pic>
      <p:pic>
        <p:nvPicPr>
          <p:cNvPr id="407" name="" descr=""/>
          <p:cNvPicPr/>
          <p:nvPr/>
        </p:nvPicPr>
        <p:blipFill>
          <a:blip r:embed="rId3"/>
          <a:stretch/>
        </p:blipFill>
        <p:spPr>
          <a:xfrm>
            <a:off x="1215720" y="4035960"/>
            <a:ext cx="2348280" cy="932760"/>
          </a:xfrm>
          <a:prstGeom prst="rect">
            <a:avLst/>
          </a:prstGeom>
          <a:ln w="0">
            <a:noFill/>
          </a:ln>
        </p:spPr>
      </p:pic>
      <p:pic>
        <p:nvPicPr>
          <p:cNvPr id="408" name="" descr=""/>
          <p:cNvPicPr/>
          <p:nvPr/>
        </p:nvPicPr>
        <p:blipFill>
          <a:blip r:embed="rId4"/>
          <a:stretch/>
        </p:blipFill>
        <p:spPr>
          <a:xfrm>
            <a:off x="2680200" y="2956320"/>
            <a:ext cx="4879800" cy="628560"/>
          </a:xfrm>
          <a:prstGeom prst="rect">
            <a:avLst/>
          </a:prstGeom>
          <a:ln w="0">
            <a:noFill/>
          </a:ln>
        </p:spPr>
      </p:pic>
      <p:pic>
        <p:nvPicPr>
          <p:cNvPr id="409" name="" descr=""/>
          <p:cNvPicPr/>
          <p:nvPr/>
        </p:nvPicPr>
        <p:blipFill>
          <a:blip r:embed="rId5"/>
          <a:stretch/>
        </p:blipFill>
        <p:spPr>
          <a:xfrm>
            <a:off x="4890240" y="1462320"/>
            <a:ext cx="3929760" cy="1309680"/>
          </a:xfrm>
          <a:prstGeom prst="rect">
            <a:avLst/>
          </a:prstGeom>
          <a:ln w="0">
            <a:noFill/>
          </a:ln>
        </p:spPr>
      </p:pic>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53">
                                  <p:stCondLst>
                                    <p:cond delay="0"/>
                                  </p:stCondLst>
                                  <p:childTnLst>
                                    <p:set>
                                      <p:cBhvr>
                                        <p:cTn id="136" dur="1" fill="hold">
                                          <p:stCondLst>
                                            <p:cond delay="0"/>
                                          </p:stCondLst>
                                        </p:cTn>
                                        <p:tgtEl>
                                          <p:spTgt spid="405"/>
                                        </p:tgtEl>
                                        <p:attrNameLst>
                                          <p:attrName>style.visibility</p:attrName>
                                        </p:attrNameLst>
                                      </p:cBhvr>
                                      <p:to>
                                        <p:strVal val="visible"/>
                                      </p:to>
                                    </p:set>
                                    <p:anim calcmode="lin" valueType="num">
                                      <p:cBhvr additive="repl">
                                        <p:cTn id="137" dur="500" fill="hold"/>
                                        <p:tgtEl>
                                          <p:spTgt spid="405"/>
                                        </p:tgtEl>
                                        <p:attrNameLst>
                                          <p:attrName>ppt_w</p:attrName>
                                        </p:attrNameLst>
                                      </p:cBhvr>
                                      <p:tavLst>
                                        <p:tav tm="0">
                                          <p:val>
                                            <p:strVal val="0"/>
                                          </p:val>
                                        </p:tav>
                                        <p:tav tm="100000">
                                          <p:val>
                                            <p:strVal val="#ppt_w"/>
                                          </p:val>
                                        </p:tav>
                                      </p:tavLst>
                                    </p:anim>
                                    <p:anim calcmode="lin" valueType="num">
                                      <p:cBhvr additive="repl">
                                        <p:cTn id="138" dur="500" fill="hold"/>
                                        <p:tgtEl>
                                          <p:spTgt spid="405"/>
                                        </p:tgtEl>
                                        <p:attrNameLst>
                                          <p:attrName>ppt_h</p:attrName>
                                        </p:attrNameLst>
                                      </p:cBhvr>
                                      <p:tavLst>
                                        <p:tav tm="0">
                                          <p:val>
                                            <p:strVal val="0"/>
                                          </p:val>
                                        </p:tav>
                                        <p:tav tm="100000">
                                          <p:val>
                                            <p:strVal val="#ppt_h"/>
                                          </p:val>
                                        </p:tav>
                                      </p:tavLst>
                                    </p:anim>
                                    <p:animEffect filter="fade" transition="in">
                                      <p:cBhvr additive="repl">
                                        <p:cTn id="139" dur="500"/>
                                        <p:tgtEl>
                                          <p:spTgt spid="405"/>
                                        </p:tgtEl>
                                      </p:cBhvr>
                                    </p:animEffect>
                                  </p:childTnLst>
                                </p:cTn>
                              </p:par>
                            </p:childTnLst>
                          </p:cTn>
                        </p:par>
                      </p:childTnLst>
                    </p:cTn>
                  </p:par>
                  <p:par>
                    <p:cTn id="140" fill="hold">
                      <p:stCondLst>
                        <p:cond delay="indefinite"/>
                      </p:stCondLst>
                      <p:childTnLst>
                        <p:par>
                          <p:cTn id="141" fill="hold">
                            <p:stCondLst>
                              <p:cond delay="0"/>
                            </p:stCondLst>
                            <p:childTnLst>
                              <p:par>
                                <p:cTn id="142" nodeType="clickEffect" fill="hold" presetClass="entr" presetID="53">
                                  <p:stCondLst>
                                    <p:cond delay="0"/>
                                  </p:stCondLst>
                                  <p:childTnLst>
                                    <p:set>
                                      <p:cBhvr>
                                        <p:cTn id="143" dur="1" fill="hold">
                                          <p:stCondLst>
                                            <p:cond delay="0"/>
                                          </p:stCondLst>
                                        </p:cTn>
                                        <p:tgtEl>
                                          <p:spTgt spid="409"/>
                                        </p:tgtEl>
                                        <p:attrNameLst>
                                          <p:attrName>style.visibility</p:attrName>
                                        </p:attrNameLst>
                                      </p:cBhvr>
                                      <p:to>
                                        <p:strVal val="visible"/>
                                      </p:to>
                                    </p:set>
                                    <p:anim calcmode="lin" valueType="num">
                                      <p:cBhvr additive="repl">
                                        <p:cTn id="144" dur="500" fill="hold"/>
                                        <p:tgtEl>
                                          <p:spTgt spid="409"/>
                                        </p:tgtEl>
                                        <p:attrNameLst>
                                          <p:attrName>ppt_w</p:attrName>
                                        </p:attrNameLst>
                                      </p:cBhvr>
                                      <p:tavLst>
                                        <p:tav tm="0">
                                          <p:val>
                                            <p:strVal val="0"/>
                                          </p:val>
                                        </p:tav>
                                        <p:tav tm="100000">
                                          <p:val>
                                            <p:strVal val="#ppt_w"/>
                                          </p:val>
                                        </p:tav>
                                      </p:tavLst>
                                    </p:anim>
                                    <p:anim calcmode="lin" valueType="num">
                                      <p:cBhvr additive="repl">
                                        <p:cTn id="145" dur="500" fill="hold"/>
                                        <p:tgtEl>
                                          <p:spTgt spid="409"/>
                                        </p:tgtEl>
                                        <p:attrNameLst>
                                          <p:attrName>ppt_h</p:attrName>
                                        </p:attrNameLst>
                                      </p:cBhvr>
                                      <p:tavLst>
                                        <p:tav tm="0">
                                          <p:val>
                                            <p:strVal val="0"/>
                                          </p:val>
                                        </p:tav>
                                        <p:tav tm="100000">
                                          <p:val>
                                            <p:strVal val="#ppt_h"/>
                                          </p:val>
                                        </p:tav>
                                      </p:tavLst>
                                    </p:anim>
                                    <p:animEffect filter="fade" transition="in">
                                      <p:cBhvr additive="repl">
                                        <p:cTn id="146" dur="500"/>
                                        <p:tgtEl>
                                          <p:spTgt spid="409"/>
                                        </p:tgtEl>
                                      </p:cBhvr>
                                    </p:animEffec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53">
                                  <p:stCondLst>
                                    <p:cond delay="0"/>
                                  </p:stCondLst>
                                  <p:childTnLst>
                                    <p:set>
                                      <p:cBhvr>
                                        <p:cTn id="150" dur="1" fill="hold">
                                          <p:stCondLst>
                                            <p:cond delay="0"/>
                                          </p:stCondLst>
                                        </p:cTn>
                                        <p:tgtEl>
                                          <p:spTgt spid="407"/>
                                        </p:tgtEl>
                                        <p:attrNameLst>
                                          <p:attrName>style.visibility</p:attrName>
                                        </p:attrNameLst>
                                      </p:cBhvr>
                                      <p:to>
                                        <p:strVal val="visible"/>
                                      </p:to>
                                    </p:set>
                                    <p:anim calcmode="lin" valueType="num">
                                      <p:cBhvr additive="repl">
                                        <p:cTn id="151" dur="500" fill="hold"/>
                                        <p:tgtEl>
                                          <p:spTgt spid="407"/>
                                        </p:tgtEl>
                                        <p:attrNameLst>
                                          <p:attrName>ppt_w</p:attrName>
                                        </p:attrNameLst>
                                      </p:cBhvr>
                                      <p:tavLst>
                                        <p:tav tm="0">
                                          <p:val>
                                            <p:strVal val="0"/>
                                          </p:val>
                                        </p:tav>
                                        <p:tav tm="100000">
                                          <p:val>
                                            <p:strVal val="#ppt_w"/>
                                          </p:val>
                                        </p:tav>
                                      </p:tavLst>
                                    </p:anim>
                                    <p:anim calcmode="lin" valueType="num">
                                      <p:cBhvr additive="repl">
                                        <p:cTn id="152" dur="500" fill="hold"/>
                                        <p:tgtEl>
                                          <p:spTgt spid="407"/>
                                        </p:tgtEl>
                                        <p:attrNameLst>
                                          <p:attrName>ppt_h</p:attrName>
                                        </p:attrNameLst>
                                      </p:cBhvr>
                                      <p:tavLst>
                                        <p:tav tm="0">
                                          <p:val>
                                            <p:strVal val="0"/>
                                          </p:val>
                                        </p:tav>
                                        <p:tav tm="100000">
                                          <p:val>
                                            <p:strVal val="#ppt_h"/>
                                          </p:val>
                                        </p:tav>
                                      </p:tavLst>
                                    </p:anim>
                                    <p:animEffect filter="fade" transition="in">
                                      <p:cBhvr additive="repl">
                                        <p:cTn id="153" dur="500"/>
                                        <p:tgtEl>
                                          <p:spTgt spid="407"/>
                                        </p:tgtEl>
                                      </p:cBhvr>
                                    </p:animEffec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53">
                                  <p:stCondLst>
                                    <p:cond delay="0"/>
                                  </p:stCondLst>
                                  <p:childTnLst>
                                    <p:set>
                                      <p:cBhvr>
                                        <p:cTn id="157" dur="1" fill="hold">
                                          <p:stCondLst>
                                            <p:cond delay="0"/>
                                          </p:stCondLst>
                                        </p:cTn>
                                        <p:tgtEl>
                                          <p:spTgt spid="406"/>
                                        </p:tgtEl>
                                        <p:attrNameLst>
                                          <p:attrName>style.visibility</p:attrName>
                                        </p:attrNameLst>
                                      </p:cBhvr>
                                      <p:to>
                                        <p:strVal val="visible"/>
                                      </p:to>
                                    </p:set>
                                    <p:anim calcmode="lin" valueType="num">
                                      <p:cBhvr additive="repl">
                                        <p:cTn id="158" dur="500" fill="hold"/>
                                        <p:tgtEl>
                                          <p:spTgt spid="406"/>
                                        </p:tgtEl>
                                        <p:attrNameLst>
                                          <p:attrName>ppt_w</p:attrName>
                                        </p:attrNameLst>
                                      </p:cBhvr>
                                      <p:tavLst>
                                        <p:tav tm="0">
                                          <p:val>
                                            <p:strVal val="0"/>
                                          </p:val>
                                        </p:tav>
                                        <p:tav tm="100000">
                                          <p:val>
                                            <p:strVal val="#ppt_w"/>
                                          </p:val>
                                        </p:tav>
                                      </p:tavLst>
                                    </p:anim>
                                    <p:anim calcmode="lin" valueType="num">
                                      <p:cBhvr additive="repl">
                                        <p:cTn id="159" dur="500" fill="hold"/>
                                        <p:tgtEl>
                                          <p:spTgt spid="406"/>
                                        </p:tgtEl>
                                        <p:attrNameLst>
                                          <p:attrName>ppt_h</p:attrName>
                                        </p:attrNameLst>
                                      </p:cBhvr>
                                      <p:tavLst>
                                        <p:tav tm="0">
                                          <p:val>
                                            <p:strVal val="0"/>
                                          </p:val>
                                        </p:tav>
                                        <p:tav tm="100000">
                                          <p:val>
                                            <p:strVal val="#ppt_h"/>
                                          </p:val>
                                        </p:tav>
                                      </p:tavLst>
                                    </p:anim>
                                    <p:animEffect filter="fade" transition="in">
                                      <p:cBhvr additive="repl">
                                        <p:cTn id="160" dur="500"/>
                                        <p:tgtEl>
                                          <p:spTgt spid="406"/>
                                        </p:tgtEl>
                                      </p:cBhvr>
                                    </p:animEffec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53">
                                  <p:stCondLst>
                                    <p:cond delay="0"/>
                                  </p:stCondLst>
                                  <p:childTnLst>
                                    <p:set>
                                      <p:cBhvr>
                                        <p:cTn id="164" dur="1" fill="hold">
                                          <p:stCondLst>
                                            <p:cond delay="0"/>
                                          </p:stCondLst>
                                        </p:cTn>
                                        <p:tgtEl>
                                          <p:spTgt spid="408"/>
                                        </p:tgtEl>
                                        <p:attrNameLst>
                                          <p:attrName>style.visibility</p:attrName>
                                        </p:attrNameLst>
                                      </p:cBhvr>
                                      <p:to>
                                        <p:strVal val="visible"/>
                                      </p:to>
                                    </p:set>
                                    <p:anim calcmode="lin" valueType="num">
                                      <p:cBhvr additive="repl">
                                        <p:cTn id="165" dur="500" fill="hold"/>
                                        <p:tgtEl>
                                          <p:spTgt spid="408"/>
                                        </p:tgtEl>
                                        <p:attrNameLst>
                                          <p:attrName>ppt_w</p:attrName>
                                        </p:attrNameLst>
                                      </p:cBhvr>
                                      <p:tavLst>
                                        <p:tav tm="0">
                                          <p:val>
                                            <p:strVal val="0"/>
                                          </p:val>
                                        </p:tav>
                                        <p:tav tm="100000">
                                          <p:val>
                                            <p:strVal val="#ppt_w"/>
                                          </p:val>
                                        </p:tav>
                                      </p:tavLst>
                                    </p:anim>
                                    <p:anim calcmode="lin" valueType="num">
                                      <p:cBhvr additive="repl">
                                        <p:cTn id="166" dur="500" fill="hold"/>
                                        <p:tgtEl>
                                          <p:spTgt spid="408"/>
                                        </p:tgtEl>
                                        <p:attrNameLst>
                                          <p:attrName>ppt_h</p:attrName>
                                        </p:attrNameLst>
                                      </p:cBhvr>
                                      <p:tavLst>
                                        <p:tav tm="0">
                                          <p:val>
                                            <p:strVal val="0"/>
                                          </p:val>
                                        </p:tav>
                                        <p:tav tm="100000">
                                          <p:val>
                                            <p:strVal val="#ppt_h"/>
                                          </p:val>
                                        </p:tav>
                                      </p:tavLst>
                                    </p:anim>
                                    <p:animEffect filter="fade" transition="in">
                                      <p:cBhvr additive="repl">
                                        <p:cTn id="167" dur="5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Conclusion</a:t>
            </a:r>
            <a:endParaRPr b="0" lang="en-IN" sz="2700" spc="-1" strike="noStrike">
              <a:solidFill>
                <a:srgbClr val="000000"/>
              </a:solidFill>
              <a:latin typeface="Arial"/>
            </a:endParaRPr>
          </a:p>
        </p:txBody>
      </p:sp>
      <p:sp>
        <p:nvSpPr>
          <p:cNvPr id="411"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Current research indicates the potential of RNN-based filters in various applications, with ongoing efforts aimed at improving training efficiency, generalization capabilities, and interpretability. As the field continues to evolve, the combination of advanced neural network architectures and signal processing expertise holds the key to unlocking the full potential of digital filters using RNNs.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13"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K. Hossain, R. Ahmed, A. Haque, and M. Rahman, “A Review of Digital FIR Filter Design in Communication Systems,” International Journal of Science and Research (IJSR), vol. 10, p. 09, 03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Hinojosa-Meza, M. M. Rivera, P. Vacas-Jacques, N. Escalante-Garcia, J. A. Dena-Aguilar, A. B. Sanchez, and E. Olvera-Gonzalez, “Comparative Analysis of RNN Versus IIR Digital Filtering to Optimize Resilience to Dynamic Perturbations in pH Sensing for Vertical Farming,” Preprints, May 2023.</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D. Kumar, “Comparison of Different Types of IIR Filters,” 04 2016.</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Pal, “Comparison of the design of FIR and IIR filters for a given specification and removal of phase distortion from IIR filters,” 12 2017.</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15"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S. Zargar, “Introduction to Sequence Learning Models: RNN, LSTM, GRU,” 04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Ali, A. U. Rehman, A. Almogren, E. T. Eldin, and M. Kaleem, “Application of Deep Learning Gated Recurrent Unit in Hybrid Shunt Active Power Filter for Power Quality Enhancement,” Energies, vol. 15, no. 20, 2022.</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Sherstinsky, “Fundamentals of recurrent neural network (RNN) and long short term memory (LSTM) network,” Physica D: Nonlinear Phenomena, vol. 404, p. 132306, 2020.</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M. Ashraf, F. Abid, I. U. Din, J. Rasheed, M. Yesiltepe, S. F. Yeo, and M. T. Ersoy, “A Hybrid CNN and RNN Variant Model for Music Classification,” Applied Sciences, vol. 13, no. 3, 2023.</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2700000" y="1440000"/>
            <a:ext cx="4679280" cy="1619280"/>
          </a:xfrm>
          <a:prstGeom prst="rect">
            <a:avLst/>
          </a:prstGeom>
          <a:noFill/>
          <a:ln w="0">
            <a:noFill/>
          </a:ln>
        </p:spPr>
        <p:txBody>
          <a:bodyPr lIns="0" rIns="0" tIns="0" bIns="0" anchor="ctr" anchorCtr="1">
            <a:noAutofit/>
          </a:bodyPr>
          <a:p>
            <a:pPr indent="0" algn="ctr">
              <a:lnSpc>
                <a:spcPct val="100000"/>
              </a:lnSpc>
              <a:buNone/>
              <a:tabLst>
                <a:tab algn="l" pos="0"/>
              </a:tabLst>
            </a:pPr>
            <a:r>
              <a:rPr b="1" lang="en-IN" sz="2700" spc="-1" strike="noStrike">
                <a:solidFill>
                  <a:srgbClr val="2c3e50"/>
                </a:solidFill>
                <a:latin typeface="Noto Sans"/>
              </a:rPr>
              <a:t>Thank You!</a:t>
            </a:r>
            <a:endParaRPr b="0" lang="en-IN" sz="2700" spc="-1" strike="noStrike">
              <a:solidFill>
                <a:srgbClr val="000000"/>
              </a:solidFill>
              <a:latin typeface="Arial"/>
            </a:endParaRPr>
          </a:p>
        </p:txBody>
      </p:sp>
      <p:sp>
        <p:nvSpPr>
          <p:cNvPr id="3" name="PlaceHolder 2"/>
          <p:cNvSpPr>
            <a:spLocks noGrp="1"/>
          </p:cNvSpPr>
          <p:nvPr>
            <p:ph type="sldNum" idx="80"/>
          </p:nvPr>
        </p:nvSpPr>
        <p:spPr/>
        <p:txBody>
          <a:bodyPr/>
          <a:p>
            <a:fld id="{86EF1E99-C0F3-427A-B070-4A6F2099656A}" type="slidenum">
              <a:t>17</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Contents</a:t>
            </a:r>
            <a:endParaRPr b="0" lang="en-IN" sz="2700" spc="-1" strike="noStrike">
              <a:solidFill>
                <a:srgbClr val="000000"/>
              </a:solidFill>
              <a:latin typeface="Arial"/>
            </a:endParaRPr>
          </a:p>
        </p:txBody>
      </p:sp>
      <p:sp>
        <p:nvSpPr>
          <p:cNvPr id="366"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Introduction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Problem Statement</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Literature Review</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Hypothesis Formulation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Research Methodology</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Conclusion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References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fill="hold">
                                          <p:stCondLst>
                                            <p:cond delay="0"/>
                                          </p:stCondLst>
                                        </p:cTn>
                                        <p:tgtEl>
                                          <p:spTgt spid="366">
                                            <p:txEl>
                                              <p:pRg st="0" end="0"/>
                                            </p:txEl>
                                          </p:spTgt>
                                        </p:tgtEl>
                                        <p:attrNameLst>
                                          <p:attrName>style.visibility</p:attrName>
                                        </p:attrNameLst>
                                      </p:cBhvr>
                                      <p:to>
                                        <p:strVal val="visible"/>
                                      </p:to>
                                    </p:set>
                                    <p:animEffect filter="diamond(in)" transition="in">
                                      <p:cBhvr additive="repl">
                                        <p:cTn id="7" dur="800"/>
                                        <p:tgtEl>
                                          <p:spTgt spid="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fill="hold">
                                          <p:stCondLst>
                                            <p:cond delay="0"/>
                                          </p:stCondLst>
                                        </p:cTn>
                                        <p:tgtEl>
                                          <p:spTgt spid="366">
                                            <p:txEl>
                                              <p:pRg st="1" end="1"/>
                                            </p:txEl>
                                          </p:spTgt>
                                        </p:tgtEl>
                                        <p:attrNameLst>
                                          <p:attrName>style.visibility</p:attrName>
                                        </p:attrNameLst>
                                      </p:cBhvr>
                                      <p:to>
                                        <p:strVal val="visible"/>
                                      </p:to>
                                    </p:set>
                                    <p:animEffect filter="diamond(in)" transition="in">
                                      <p:cBhvr additive="repl">
                                        <p:cTn id="12" dur="800"/>
                                        <p:tgtEl>
                                          <p:spTgt spid="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8" presetSubtype="16">
                                  <p:stCondLst>
                                    <p:cond delay="0"/>
                                  </p:stCondLst>
                                  <p:childTnLst>
                                    <p:set>
                                      <p:cBhvr>
                                        <p:cTn id="16" fill="hold">
                                          <p:stCondLst>
                                            <p:cond delay="0"/>
                                          </p:stCondLst>
                                        </p:cTn>
                                        <p:tgtEl>
                                          <p:spTgt spid="366">
                                            <p:txEl>
                                              <p:pRg st="2" end="2"/>
                                            </p:txEl>
                                          </p:spTgt>
                                        </p:tgtEl>
                                        <p:attrNameLst>
                                          <p:attrName>style.visibility</p:attrName>
                                        </p:attrNameLst>
                                      </p:cBhvr>
                                      <p:to>
                                        <p:strVal val="visible"/>
                                      </p:to>
                                    </p:set>
                                    <p:animEffect filter="diamond(in)" transition="in">
                                      <p:cBhvr additive="repl">
                                        <p:cTn id="17" dur="800"/>
                                        <p:tgtEl>
                                          <p:spTgt spid="3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8" presetSubtype="16">
                                  <p:stCondLst>
                                    <p:cond delay="0"/>
                                  </p:stCondLst>
                                  <p:childTnLst>
                                    <p:set>
                                      <p:cBhvr>
                                        <p:cTn id="21" fill="hold">
                                          <p:stCondLst>
                                            <p:cond delay="0"/>
                                          </p:stCondLst>
                                        </p:cTn>
                                        <p:tgtEl>
                                          <p:spTgt spid="366">
                                            <p:txEl>
                                              <p:pRg st="3" end="3"/>
                                            </p:txEl>
                                          </p:spTgt>
                                        </p:tgtEl>
                                        <p:attrNameLst>
                                          <p:attrName>style.visibility</p:attrName>
                                        </p:attrNameLst>
                                      </p:cBhvr>
                                      <p:to>
                                        <p:strVal val="visible"/>
                                      </p:to>
                                    </p:set>
                                    <p:animEffect filter="diamond(in)" transition="in">
                                      <p:cBhvr additive="repl">
                                        <p:cTn id="22" dur="800"/>
                                        <p:tgtEl>
                                          <p:spTgt spid="3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8" presetSubtype="16">
                                  <p:stCondLst>
                                    <p:cond delay="0"/>
                                  </p:stCondLst>
                                  <p:childTnLst>
                                    <p:set>
                                      <p:cBhvr>
                                        <p:cTn id="26" fill="hold">
                                          <p:stCondLst>
                                            <p:cond delay="0"/>
                                          </p:stCondLst>
                                        </p:cTn>
                                        <p:tgtEl>
                                          <p:spTgt spid="366">
                                            <p:txEl>
                                              <p:pRg st="4" end="4"/>
                                            </p:txEl>
                                          </p:spTgt>
                                        </p:tgtEl>
                                        <p:attrNameLst>
                                          <p:attrName>style.visibility</p:attrName>
                                        </p:attrNameLst>
                                      </p:cBhvr>
                                      <p:to>
                                        <p:strVal val="visible"/>
                                      </p:to>
                                    </p:set>
                                    <p:animEffect filter="diamond(in)" transition="in">
                                      <p:cBhvr additive="repl">
                                        <p:cTn id="27" dur="800"/>
                                        <p:tgtEl>
                                          <p:spTgt spid="3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8" presetSubtype="16">
                                  <p:stCondLst>
                                    <p:cond delay="0"/>
                                  </p:stCondLst>
                                  <p:childTnLst>
                                    <p:set>
                                      <p:cBhvr>
                                        <p:cTn id="31" fill="hold">
                                          <p:stCondLst>
                                            <p:cond delay="0"/>
                                          </p:stCondLst>
                                        </p:cTn>
                                        <p:tgtEl>
                                          <p:spTgt spid="366">
                                            <p:txEl>
                                              <p:pRg st="5" end="5"/>
                                            </p:txEl>
                                          </p:spTgt>
                                        </p:tgtEl>
                                        <p:attrNameLst>
                                          <p:attrName>style.visibility</p:attrName>
                                        </p:attrNameLst>
                                      </p:cBhvr>
                                      <p:to>
                                        <p:strVal val="visible"/>
                                      </p:to>
                                    </p:set>
                                    <p:animEffect filter="diamond(in)" transition="in">
                                      <p:cBhvr additive="repl">
                                        <p:cTn id="32" dur="800"/>
                                        <p:tgtEl>
                                          <p:spTgt spid="3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8" presetSubtype="16">
                                  <p:stCondLst>
                                    <p:cond delay="0"/>
                                  </p:stCondLst>
                                  <p:childTnLst>
                                    <p:set>
                                      <p:cBhvr>
                                        <p:cTn id="36" fill="hold">
                                          <p:stCondLst>
                                            <p:cond delay="0"/>
                                          </p:stCondLst>
                                        </p:cTn>
                                        <p:tgtEl>
                                          <p:spTgt spid="366">
                                            <p:txEl>
                                              <p:pRg st="6" end="6"/>
                                            </p:txEl>
                                          </p:spTgt>
                                        </p:tgtEl>
                                        <p:attrNameLst>
                                          <p:attrName>style.visibility</p:attrName>
                                        </p:attrNameLst>
                                      </p:cBhvr>
                                      <p:to>
                                        <p:strVal val="visible"/>
                                      </p:to>
                                    </p:set>
                                    <p:animEffect filter="diamond(in)" transition="in">
                                      <p:cBhvr additive="repl">
                                        <p:cTn id="37" dur="800"/>
                                        <p:tgtEl>
                                          <p:spTgt spid="36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sp>
        <p:nvSpPr>
          <p:cNvPr id="368"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pic>
        <p:nvPicPr>
          <p:cNvPr id="370" name="" descr=""/>
          <p:cNvPicPr/>
          <p:nvPr/>
        </p:nvPicPr>
        <p:blipFill>
          <a:blip r:embed="rId1"/>
          <a:stretch/>
        </p:blipFill>
        <p:spPr>
          <a:xfrm>
            <a:off x="992520" y="1840320"/>
            <a:ext cx="8095680" cy="2637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Problem Statement</a:t>
            </a:r>
            <a:endParaRPr b="0" lang="en-IN" sz="2700" spc="-1" strike="noStrike">
              <a:solidFill>
                <a:srgbClr val="000000"/>
              </a:solidFill>
              <a:latin typeface="Arial"/>
            </a:endParaRPr>
          </a:p>
        </p:txBody>
      </p:sp>
      <p:sp>
        <p:nvSpPr>
          <p:cNvPr id="372"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4"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Review of FIR Filter in Communication System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FIR Filter optimization techniques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Analysis of RNN VS IIR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RNN-based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Comparison of Different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Advantages of IIR filters over FIR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4.</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Comparison of FIR and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Phase distortion removal using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6"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5.</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Intro to Sequence Learning Models: RNN, LSTM, GRU</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Application of GRU in Hybrid Shunt Active Power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Fundamentals of RNN and LSTM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8.</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 Hybrid CNN and RNN Model for Music Classification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Hypothesis Formulation</a:t>
            </a:r>
            <a:endParaRPr b="0" lang="en-IN" sz="2700" spc="-1" strike="noStrike">
              <a:solidFill>
                <a:srgbClr val="000000"/>
              </a:solidFill>
              <a:latin typeface="Arial"/>
            </a:endParaRPr>
          </a:p>
        </p:txBody>
      </p:sp>
      <p:sp>
        <p:nvSpPr>
          <p:cNvPr id="378"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Better performance of a digital filter can be achived in terms of latency using RNN with filter coefficients. Incorporating RNNs into digital filter design will enhance adaptability and performance, particularly in handling non-stationary signals and complex patterns.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Research Methodology</a:t>
            </a:r>
            <a:endParaRPr b="0" lang="en-IN" sz="2700" spc="-1" strike="noStrike">
              <a:solidFill>
                <a:srgbClr val="000000"/>
              </a:solidFill>
              <a:latin typeface="Arial"/>
            </a:endParaRPr>
          </a:p>
        </p:txBody>
      </p:sp>
      <p:sp>
        <p:nvSpPr>
          <p:cNvPr id="380"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Calculation of Filter Coefficients</a:t>
            </a:r>
            <a:endParaRPr b="0" lang="en-IN" sz="2400" spc="-1" strike="noStrike">
              <a:solidFill>
                <a:srgbClr val="000000"/>
              </a:solidFill>
              <a:latin typeface="Arial"/>
            </a:endParaRPr>
          </a:p>
        </p:txBody>
      </p:sp>
      <p:sp>
        <p:nvSpPr>
          <p:cNvPr id="381"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382"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Python Code</a:t>
            </a:r>
            <a:endParaRPr b="0" lang="en-IN" sz="2400" spc="-1" strike="noStrike">
              <a:solidFill>
                <a:srgbClr val="000000"/>
              </a:solidFill>
              <a:latin typeface="Arial"/>
            </a:endParaRPr>
          </a:p>
        </p:txBody>
      </p:sp>
      <p:sp>
        <p:nvSpPr>
          <p:cNvPr id="383"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Latency Testing</a:t>
            </a:r>
            <a:endParaRPr b="0" lang="en-IN" sz="2400" spc="-1" strike="noStrike">
              <a:solidFill>
                <a:srgbClr val="000000"/>
              </a:solidFill>
              <a:latin typeface="Arial"/>
            </a:endParaRPr>
          </a:p>
        </p:txBody>
      </p:sp>
      <p:sp>
        <p:nvSpPr>
          <p:cNvPr id="384"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5"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6"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14" presetSubtype="10">
                                  <p:stCondLst>
                                    <p:cond delay="0"/>
                                  </p:stCondLst>
                                  <p:childTnLst>
                                    <p:set>
                                      <p:cBhvr>
                                        <p:cTn id="43" dur="1" fill="hold">
                                          <p:stCondLst>
                                            <p:cond delay="0"/>
                                          </p:stCondLst>
                                        </p:cTn>
                                        <p:tgtEl>
                                          <p:spTgt spid="380"/>
                                        </p:tgtEl>
                                        <p:attrNameLst>
                                          <p:attrName>style.visibility</p:attrName>
                                        </p:attrNameLst>
                                      </p:cBhvr>
                                      <p:to>
                                        <p:strVal val="visible"/>
                                      </p:to>
                                    </p:set>
                                    <p:animEffect filter="randombar(horizontal)" transition="in">
                                      <p:cBhvr additive="repl">
                                        <p:cTn id="44" dur="500"/>
                                        <p:tgtEl>
                                          <p:spTgt spid="380"/>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4" presetSubtype="10">
                                  <p:stCondLst>
                                    <p:cond delay="0"/>
                                  </p:stCondLst>
                                  <p:childTnLst>
                                    <p:set>
                                      <p:cBhvr>
                                        <p:cTn id="48" dur="1" fill="hold">
                                          <p:stCondLst>
                                            <p:cond delay="0"/>
                                          </p:stCondLst>
                                        </p:cTn>
                                        <p:tgtEl>
                                          <p:spTgt spid="384"/>
                                        </p:tgtEl>
                                        <p:attrNameLst>
                                          <p:attrName>style.visibility</p:attrName>
                                        </p:attrNameLst>
                                      </p:cBhvr>
                                      <p:to>
                                        <p:strVal val="visible"/>
                                      </p:to>
                                    </p:set>
                                    <p:animEffect filter="randombar(horizontal)" transition="in">
                                      <p:cBhvr additive="repl">
                                        <p:cTn id="49" dur="500"/>
                                        <p:tgtEl>
                                          <p:spTgt spid="384"/>
                                        </p:tgtEl>
                                      </p:cBhvr>
                                    </p:animEffect>
                                  </p:childTnLst>
                                </p:cTn>
                              </p:par>
                              <p:par>
                                <p:cTn id="50" nodeType="withEffect" fill="hold" presetClass="entr" presetID="14" presetSubtype="10">
                                  <p:stCondLst>
                                    <p:cond delay="0"/>
                                  </p:stCondLst>
                                  <p:childTnLst>
                                    <p:set>
                                      <p:cBhvr>
                                        <p:cTn id="51" dur="1" fill="hold">
                                          <p:stCondLst>
                                            <p:cond delay="0"/>
                                          </p:stCondLst>
                                        </p:cTn>
                                        <p:tgtEl>
                                          <p:spTgt spid="381"/>
                                        </p:tgtEl>
                                        <p:attrNameLst>
                                          <p:attrName>style.visibility</p:attrName>
                                        </p:attrNameLst>
                                      </p:cBhvr>
                                      <p:to>
                                        <p:strVal val="visible"/>
                                      </p:to>
                                    </p:set>
                                    <p:animEffect filter="randombar(horizontal)" transition="in">
                                      <p:cBhvr additive="repl">
                                        <p:cTn id="52" dur="500"/>
                                        <p:tgtEl>
                                          <p:spTgt spid="381"/>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4" presetSubtype="10">
                                  <p:stCondLst>
                                    <p:cond delay="0"/>
                                  </p:stCondLst>
                                  <p:childTnLst>
                                    <p:set>
                                      <p:cBhvr>
                                        <p:cTn id="56" dur="1" fill="hold">
                                          <p:stCondLst>
                                            <p:cond delay="0"/>
                                          </p:stCondLst>
                                        </p:cTn>
                                        <p:tgtEl>
                                          <p:spTgt spid="385"/>
                                        </p:tgtEl>
                                        <p:attrNameLst>
                                          <p:attrName>style.visibility</p:attrName>
                                        </p:attrNameLst>
                                      </p:cBhvr>
                                      <p:to>
                                        <p:strVal val="visible"/>
                                      </p:to>
                                    </p:set>
                                    <p:animEffect filter="randombar(horizontal)" transition="in">
                                      <p:cBhvr additive="repl">
                                        <p:cTn id="57" dur="500"/>
                                        <p:tgtEl>
                                          <p:spTgt spid="385"/>
                                        </p:tgtEl>
                                      </p:cBhvr>
                                    </p:animEffect>
                                  </p:childTnLst>
                                </p:cTn>
                              </p:par>
                              <p:par>
                                <p:cTn id="58" nodeType="withEffect" fill="hold" presetClass="entr" presetID="14" presetSubtype="10">
                                  <p:stCondLst>
                                    <p:cond delay="0"/>
                                  </p:stCondLst>
                                  <p:childTnLst>
                                    <p:set>
                                      <p:cBhvr>
                                        <p:cTn id="59" dur="1" fill="hold">
                                          <p:stCondLst>
                                            <p:cond delay="0"/>
                                          </p:stCondLst>
                                        </p:cTn>
                                        <p:tgtEl>
                                          <p:spTgt spid="382"/>
                                        </p:tgtEl>
                                        <p:attrNameLst>
                                          <p:attrName>style.visibility</p:attrName>
                                        </p:attrNameLst>
                                      </p:cBhvr>
                                      <p:to>
                                        <p:strVal val="visible"/>
                                      </p:to>
                                    </p:set>
                                    <p:animEffect filter="randombar(horizontal)" transition="in">
                                      <p:cBhvr additive="repl">
                                        <p:cTn id="60" dur="500"/>
                                        <p:tgtEl>
                                          <p:spTgt spid="382"/>
                                        </p:tgtEl>
                                      </p:cBhvr>
                                    </p:animEffec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4" presetSubtype="10">
                                  <p:stCondLst>
                                    <p:cond delay="0"/>
                                  </p:stCondLst>
                                  <p:childTnLst>
                                    <p:set>
                                      <p:cBhvr>
                                        <p:cTn id="64" dur="1" fill="hold">
                                          <p:stCondLst>
                                            <p:cond delay="0"/>
                                          </p:stCondLst>
                                        </p:cTn>
                                        <p:tgtEl>
                                          <p:spTgt spid="386"/>
                                        </p:tgtEl>
                                        <p:attrNameLst>
                                          <p:attrName>style.visibility</p:attrName>
                                        </p:attrNameLst>
                                      </p:cBhvr>
                                      <p:to>
                                        <p:strVal val="visible"/>
                                      </p:to>
                                    </p:set>
                                    <p:animEffect filter="randombar(horizontal)" transition="in">
                                      <p:cBhvr additive="repl">
                                        <p:cTn id="65" dur="500"/>
                                        <p:tgtEl>
                                          <p:spTgt spid="386"/>
                                        </p:tgtEl>
                                      </p:cBhvr>
                                    </p:animEffect>
                                  </p:childTnLst>
                                </p:cTn>
                              </p:par>
                              <p:par>
                                <p:cTn id="66" nodeType="withEffect" fill="hold" presetClass="entr" presetID="14" presetSubtype="10">
                                  <p:stCondLst>
                                    <p:cond delay="0"/>
                                  </p:stCondLst>
                                  <p:childTnLst>
                                    <p:set>
                                      <p:cBhvr>
                                        <p:cTn id="67" dur="1" fill="hold">
                                          <p:stCondLst>
                                            <p:cond delay="0"/>
                                          </p:stCondLst>
                                        </p:cTn>
                                        <p:tgtEl>
                                          <p:spTgt spid="383"/>
                                        </p:tgtEl>
                                        <p:attrNameLst>
                                          <p:attrName>style.visibility</p:attrName>
                                        </p:attrNameLst>
                                      </p:cBhvr>
                                      <p:to>
                                        <p:strVal val="visible"/>
                                      </p:to>
                                    </p:set>
                                    <p:animEffect filter="randombar(horizontal)" transition="in">
                                      <p:cBhvr additive="repl">
                                        <p:cTn id="68" dur="5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2024-01-06T00:13:56Z</dcterms:created>
  <dc:creator/>
  <dc:description/>
  <dc:language>en-IN</dc:language>
  <cp:lastModifiedBy/>
  <dcterms:modified xsi:type="dcterms:W3CDTF">2024-02-16T17:37:25Z</dcterms:modified>
  <cp:revision>43</cp:revision>
  <dc:subject/>
  <dc:title>Midnightblue</dc:title>
</cp:coreProperties>
</file>

<file path=docProps/custom.xml><?xml version="1.0" encoding="utf-8"?>
<Properties xmlns="http://schemas.openxmlformats.org/officeDocument/2006/custom-properties" xmlns:vt="http://schemas.openxmlformats.org/officeDocument/2006/docPropsVTypes"/>
</file>