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4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5"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6"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FCE146D2-BAE3-4CC9-867D-F7C0960B7DF8}"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2059A075-C9D8-47B0-8C75-5A5815805D1C}"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7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7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6A608690-DB30-41F4-8B35-BD6A35CF6947}"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9673E025-1928-4DA4-90B9-1582D03A472C}"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E5EF4F1F-F142-4757-8661-0EE964BAC52B}"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9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8"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5E88A952-C018-4CFC-BE20-042E42E0FC89}"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20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A318DC38-96BE-40B2-B708-2747BFC01C07}"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7"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81396059-3070-43FB-AD94-74E8987E8F3E}"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2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651A7C48-4E44-4E33-BF1F-E61E59980ADF}"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801510F5-06AE-4941-8A73-6697183A647A}"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17A799D4-024D-42EF-80E4-7053C78B8681}"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B8FD3148-4D80-41F4-8266-7AB95D75ABBC}"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6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68"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69"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E684850E-B79A-4E16-A02F-016ECABE666F}"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407208E9-4035-414F-B9EC-7DFD6817FE8D}"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9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9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9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9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2DCAE2E6-CEC0-4926-9E21-B986D0EA635E}"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C4123775-E529-43C3-9B02-1C755C7C004D}"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746654FA-52C3-423F-93DA-526EE78DF495}"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B6324BC7-D3CD-4C84-97D3-0C1831D84BB0}"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9"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FC3A4B67-11BF-4111-83F0-B63E9CD84BFA}"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3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E35A7530-8DFA-4ED5-B98F-5C38A30225FE}"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4700748D-2100-4EEF-9344-9D81E376F9C8}"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EC21443E-DE85-4A05-B60F-463C0ABFE089}"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6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3"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64"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5"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7C5A3008-7CCA-428B-8B57-0CEB43DE943B}"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78"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911B3349-C481-48F3-8D9F-4C28C971EBBE}"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9"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9"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0"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284DD5E-61C0-4727-83A4-5D157BBBC8FC}"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1"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2"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3"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B3ED588-2CCB-4159-9ED8-688903EFD74F}"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104" name="PlaceHolder 1"/>
          <p:cNvSpPr>
            <a:spLocks noGrp="1"/>
          </p:cNvSpPr>
          <p:nvPr>
            <p:ph type="ftr" idx="19"/>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5" name="PlaceHolder 2"/>
          <p:cNvSpPr>
            <a:spLocks noGrp="1"/>
          </p:cNvSpPr>
          <p:nvPr>
            <p:ph type="dt" idx="20"/>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8"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9"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9088D60-6CC1-42BC-A487-98763D0E4072}"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110"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2"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4" name="PlaceHolder 5"/>
          <p:cNvSpPr>
            <a:spLocks noGrp="1"/>
          </p:cNvSpPr>
          <p:nvPr>
            <p:ph type="ftr" idx="2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15" name="PlaceHolder 6"/>
          <p:cNvSpPr>
            <a:spLocks noGrp="1"/>
          </p:cNvSpPr>
          <p:nvPr>
            <p:ph type="dt" idx="22"/>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1"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2"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3"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00FF7FE-6567-4CBF-A25E-1F5EB8F415CA}"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124"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5"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7"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8" name="PlaceHolder 5"/>
          <p:cNvSpPr>
            <a:spLocks noGrp="1"/>
          </p:cNvSpPr>
          <p:nvPr>
            <p:ph type="ftr" idx="23"/>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9" name="PlaceHolder 6"/>
          <p:cNvSpPr>
            <a:spLocks noGrp="1"/>
          </p:cNvSpPr>
          <p:nvPr>
            <p:ph type="dt" idx="24"/>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5"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36"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9" name="PlaceHolder 4"/>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0" name="PlaceHolder 5"/>
          <p:cNvSpPr>
            <a:spLocks noGrp="1"/>
          </p:cNvSpPr>
          <p:nvPr>
            <p:ph type="ftr" idx="25"/>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1" name="PlaceHolder 6"/>
          <p:cNvSpPr>
            <a:spLocks noGrp="1"/>
          </p:cNvSpPr>
          <p:nvPr>
            <p:ph type="sldNum" idx="26"/>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6582563D-4ED7-4274-8396-DA556C775DF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2" name="PlaceHolder 7"/>
          <p:cNvSpPr>
            <a:spLocks noGrp="1"/>
          </p:cNvSpPr>
          <p:nvPr>
            <p:ph type="dt" idx="27"/>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8"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9"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0" name="PlaceHolder 2"/>
          <p:cNvSpPr>
            <a:spLocks noGrp="1"/>
          </p:cNvSpPr>
          <p:nvPr>
            <p:ph type="body"/>
          </p:nvPr>
        </p:nvSpPr>
        <p:spPr>
          <a:xfrm>
            <a:off x="3420000" y="324000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1" name="PlaceHolder 3"/>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2" name="PlaceHolder 4"/>
          <p:cNvSpPr>
            <a:spLocks noGrp="1"/>
          </p:cNvSpPr>
          <p:nvPr>
            <p:ph type="ftr" idx="28"/>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53" name="PlaceHolder 5"/>
          <p:cNvSpPr>
            <a:spLocks noGrp="1"/>
          </p:cNvSpPr>
          <p:nvPr>
            <p:ph type="sldNum" idx="29"/>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BA2F09F6-4EDC-48B2-B0ED-63FAAD2292B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54" name="PlaceHolder 6"/>
          <p:cNvSpPr>
            <a:spLocks noGrp="1"/>
          </p:cNvSpPr>
          <p:nvPr>
            <p:ph type="dt" idx="30"/>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9"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0"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6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5" name="PlaceHolder 6"/>
          <p:cNvSpPr>
            <a:spLocks noGrp="1"/>
          </p:cNvSpPr>
          <p:nvPr>
            <p:ph type="ftr" idx="3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6" name="PlaceHolder 7"/>
          <p:cNvSpPr>
            <a:spLocks noGrp="1"/>
          </p:cNvSpPr>
          <p:nvPr>
            <p:ph type="sldNum" idx="32"/>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D9BD4BBE-5A4C-428E-A18A-FB78BE10255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7" name="PlaceHolder 8"/>
          <p:cNvSpPr>
            <a:spLocks noGrp="1"/>
          </p:cNvSpPr>
          <p:nvPr>
            <p:ph type="dt" idx="33"/>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74"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75"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76" name="PlaceHolder 2"/>
          <p:cNvSpPr>
            <a:spLocks noGrp="1"/>
          </p:cNvSpPr>
          <p:nvPr>
            <p:ph type="body"/>
          </p:nvPr>
        </p:nvSpPr>
        <p:spPr>
          <a:xfrm>
            <a:off x="342000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7" name="PlaceHolder 3"/>
          <p:cNvSpPr>
            <a:spLocks noGrp="1"/>
          </p:cNvSpPr>
          <p:nvPr>
            <p:ph type="body"/>
          </p:nvPr>
        </p:nvSpPr>
        <p:spPr>
          <a:xfrm>
            <a:off x="555012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8" name="PlaceHolder 4"/>
          <p:cNvSpPr>
            <a:spLocks noGrp="1"/>
          </p:cNvSpPr>
          <p:nvPr>
            <p:ph type="body"/>
          </p:nvPr>
        </p:nvSpPr>
        <p:spPr>
          <a:xfrm>
            <a:off x="768024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9" name="PlaceHolder 5"/>
          <p:cNvSpPr>
            <a:spLocks noGrp="1"/>
          </p:cNvSpPr>
          <p:nvPr>
            <p:ph type="body"/>
          </p:nvPr>
        </p:nvSpPr>
        <p:spPr>
          <a:xfrm>
            <a:off x="342000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0" name="PlaceHolder 6"/>
          <p:cNvSpPr>
            <a:spLocks noGrp="1"/>
          </p:cNvSpPr>
          <p:nvPr>
            <p:ph type="body"/>
          </p:nvPr>
        </p:nvSpPr>
        <p:spPr>
          <a:xfrm>
            <a:off x="555012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7"/>
          <p:cNvSpPr>
            <a:spLocks noGrp="1"/>
          </p:cNvSpPr>
          <p:nvPr>
            <p:ph type="body"/>
          </p:nvPr>
        </p:nvSpPr>
        <p:spPr>
          <a:xfrm>
            <a:off x="768024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2" name="PlaceHolder 8"/>
          <p:cNvSpPr>
            <a:spLocks noGrp="1"/>
          </p:cNvSpPr>
          <p:nvPr>
            <p:ph type="ftr" idx="34"/>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3" name="PlaceHolder 9"/>
          <p:cNvSpPr>
            <a:spLocks noGrp="1"/>
          </p:cNvSpPr>
          <p:nvPr>
            <p:ph type="sldNum" idx="35"/>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D4C7DCAC-4153-4D9D-8582-B14797D8A61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4" name="PlaceHolder 10"/>
          <p:cNvSpPr>
            <a:spLocks noGrp="1"/>
          </p:cNvSpPr>
          <p:nvPr>
            <p:ph type="dt" idx="36"/>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86"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87" name="PlaceHolder 1"/>
          <p:cNvSpPr>
            <a:spLocks noGrp="1"/>
          </p:cNvSpPr>
          <p:nvPr>
            <p:ph type="ftr" idx="37"/>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8" name="PlaceHolder 2"/>
          <p:cNvSpPr>
            <a:spLocks noGrp="1"/>
          </p:cNvSpPr>
          <p:nvPr>
            <p:ph type="sldNum" idx="38"/>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EA8073A6-44B5-43F2-B8BC-89F861DAFD6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9" name="PlaceHolder 3"/>
          <p:cNvSpPr>
            <a:spLocks noGrp="1"/>
          </p:cNvSpPr>
          <p:nvPr>
            <p:ph type="dt" idx="39"/>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9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92"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3" name="PlaceHolder 2"/>
          <p:cNvSpPr>
            <a:spLocks noGrp="1"/>
          </p:cNvSpPr>
          <p:nvPr>
            <p:ph type="ftr" idx="40"/>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4" name="PlaceHolder 3"/>
          <p:cNvSpPr>
            <a:spLocks noGrp="1"/>
          </p:cNvSpPr>
          <p:nvPr>
            <p:ph type="sldNum" idx="41"/>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40B9F8D7-E679-4EBE-94E4-1F4E12C1B06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5" name="PlaceHolder 4"/>
          <p:cNvSpPr>
            <a:spLocks noGrp="1"/>
          </p:cNvSpPr>
          <p:nvPr>
            <p:ph type="dt" idx="42"/>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9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00"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01"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2"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3" name="PlaceHolder 3"/>
          <p:cNvSpPr>
            <a:spLocks noGrp="1"/>
          </p:cNvSpPr>
          <p:nvPr>
            <p:ph type="ftr" idx="43"/>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4" name="PlaceHolder 4"/>
          <p:cNvSpPr>
            <a:spLocks noGrp="1"/>
          </p:cNvSpPr>
          <p:nvPr>
            <p:ph type="sldNum" idx="44"/>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D92AF3D0-D598-4D6F-8B23-8BB6BFF71EE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5" name="PlaceHolder 5"/>
          <p:cNvSpPr>
            <a:spLocks noGrp="1"/>
          </p:cNvSpPr>
          <p:nvPr>
            <p:ph type="dt" idx="45"/>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7"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09482A9-7CF0-45E5-93A2-7D6278934944}"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09"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0"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1"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2"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3" name="PlaceHolder 4"/>
          <p:cNvSpPr>
            <a:spLocks noGrp="1"/>
          </p:cNvSpPr>
          <p:nvPr>
            <p:ph type="ftr" idx="46"/>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4" name="PlaceHolder 5"/>
          <p:cNvSpPr>
            <a:spLocks noGrp="1"/>
          </p:cNvSpPr>
          <p:nvPr>
            <p:ph type="sldNum" idx="47"/>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0040C54F-1313-446E-AACA-4D627C46B87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5" name="PlaceHolder 6"/>
          <p:cNvSpPr>
            <a:spLocks noGrp="1"/>
          </p:cNvSpPr>
          <p:nvPr>
            <p:ph type="dt" idx="48"/>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0"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1"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2" name="PlaceHolder 2"/>
          <p:cNvSpPr>
            <a:spLocks noGrp="1"/>
          </p:cNvSpPr>
          <p:nvPr>
            <p:ph type="ftr" idx="49"/>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3" name="PlaceHolder 3"/>
          <p:cNvSpPr>
            <a:spLocks noGrp="1"/>
          </p:cNvSpPr>
          <p:nvPr>
            <p:ph type="sldNum" idx="50"/>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3A6EB1CF-B7B2-4061-BA98-5FF7107C214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4" name="PlaceHolder 4"/>
          <p:cNvSpPr>
            <a:spLocks noGrp="1"/>
          </p:cNvSpPr>
          <p:nvPr>
            <p:ph type="dt" idx="51"/>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7"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8" name="PlaceHolder 1"/>
          <p:cNvSpPr>
            <a:spLocks noGrp="1"/>
          </p:cNvSpPr>
          <p:nvPr>
            <p:ph type="ftr" idx="52"/>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9" name="PlaceHolder 2"/>
          <p:cNvSpPr>
            <a:spLocks noGrp="1"/>
          </p:cNvSpPr>
          <p:nvPr>
            <p:ph type="sldNum" idx="53"/>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3C4E3005-1B1A-4151-966F-36D931FA69C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0" name="PlaceHolder 3"/>
          <p:cNvSpPr>
            <a:spLocks noGrp="1"/>
          </p:cNvSpPr>
          <p:nvPr>
            <p:ph type="dt" idx="54"/>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2"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3"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5"/>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6"/>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C0617B62-EDD9-4E73-9D70-EE13063FF97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57"/>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45"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46"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58"/>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59"/>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3BECB977-CFD5-4065-838D-9275867AD3D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0"/>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5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59"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3" name="PlaceHolder 5"/>
          <p:cNvSpPr>
            <a:spLocks noGrp="1"/>
          </p:cNvSpPr>
          <p:nvPr>
            <p:ph type="ftr" idx="6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4" name="PlaceHolder 6"/>
          <p:cNvSpPr>
            <a:spLocks noGrp="1"/>
          </p:cNvSpPr>
          <p:nvPr>
            <p:ph type="sldNum" idx="62"/>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1EE8E288-CF7B-4F88-A814-F16C29E0FB5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5" name="PlaceHolder 7"/>
          <p:cNvSpPr>
            <a:spLocks noGrp="1"/>
          </p:cNvSpPr>
          <p:nvPr>
            <p:ph type="dt" idx="63"/>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71"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72"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3" name="PlaceHolder 2"/>
          <p:cNvSpPr>
            <a:spLocks noGrp="1"/>
          </p:cNvSpPr>
          <p:nvPr>
            <p:ph type="body"/>
          </p:nvPr>
        </p:nvSpPr>
        <p:spPr>
          <a:xfrm>
            <a:off x="3420000" y="324000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3"/>
          <p:cNvSpPr>
            <a:spLocks noGrp="1"/>
          </p:cNvSpPr>
          <p:nvPr>
            <p:ph type="body"/>
          </p:nvPr>
        </p:nvSpPr>
        <p:spPr>
          <a:xfrm>
            <a:off x="3420000" y="4086360"/>
            <a:ext cx="629964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4"/>
          <p:cNvSpPr>
            <a:spLocks noGrp="1"/>
          </p:cNvSpPr>
          <p:nvPr>
            <p:ph type="ftr" idx="64"/>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5"/>
          <p:cNvSpPr>
            <a:spLocks noGrp="1"/>
          </p:cNvSpPr>
          <p:nvPr>
            <p:ph type="sldNum" idx="65"/>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8DED26D0-2CCA-4BF8-B219-13AAF1AA7E1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6"/>
          <p:cNvSpPr>
            <a:spLocks noGrp="1"/>
          </p:cNvSpPr>
          <p:nvPr>
            <p:ph type="dt" idx="66"/>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82"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83"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84"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8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86"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87"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88" name="PlaceHolder 6"/>
          <p:cNvSpPr>
            <a:spLocks noGrp="1"/>
          </p:cNvSpPr>
          <p:nvPr>
            <p:ph type="ftr" idx="67"/>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9" name="PlaceHolder 7"/>
          <p:cNvSpPr>
            <a:spLocks noGrp="1"/>
          </p:cNvSpPr>
          <p:nvPr>
            <p:ph type="sldNum" idx="68"/>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D6BE2C27-2D16-40C9-B100-A2D89FE2D00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0" name="PlaceHolder 8"/>
          <p:cNvSpPr>
            <a:spLocks noGrp="1"/>
          </p:cNvSpPr>
          <p:nvPr>
            <p:ph type="dt" idx="69"/>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97"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98"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9" name="PlaceHolder 2"/>
          <p:cNvSpPr>
            <a:spLocks noGrp="1"/>
          </p:cNvSpPr>
          <p:nvPr>
            <p:ph type="body"/>
          </p:nvPr>
        </p:nvSpPr>
        <p:spPr>
          <a:xfrm>
            <a:off x="342000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0" name="PlaceHolder 3"/>
          <p:cNvSpPr>
            <a:spLocks noGrp="1"/>
          </p:cNvSpPr>
          <p:nvPr>
            <p:ph type="body"/>
          </p:nvPr>
        </p:nvSpPr>
        <p:spPr>
          <a:xfrm>
            <a:off x="555012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1" name="PlaceHolder 4"/>
          <p:cNvSpPr>
            <a:spLocks noGrp="1"/>
          </p:cNvSpPr>
          <p:nvPr>
            <p:ph type="body"/>
          </p:nvPr>
        </p:nvSpPr>
        <p:spPr>
          <a:xfrm>
            <a:off x="768024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2" name="PlaceHolder 5"/>
          <p:cNvSpPr>
            <a:spLocks noGrp="1"/>
          </p:cNvSpPr>
          <p:nvPr>
            <p:ph type="body"/>
          </p:nvPr>
        </p:nvSpPr>
        <p:spPr>
          <a:xfrm>
            <a:off x="342000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3" name="PlaceHolder 6"/>
          <p:cNvSpPr>
            <a:spLocks noGrp="1"/>
          </p:cNvSpPr>
          <p:nvPr>
            <p:ph type="body"/>
          </p:nvPr>
        </p:nvSpPr>
        <p:spPr>
          <a:xfrm>
            <a:off x="555012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4" name="PlaceHolder 7"/>
          <p:cNvSpPr>
            <a:spLocks noGrp="1"/>
          </p:cNvSpPr>
          <p:nvPr>
            <p:ph type="body"/>
          </p:nvPr>
        </p:nvSpPr>
        <p:spPr>
          <a:xfrm>
            <a:off x="768024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5" name="PlaceHolder 8"/>
          <p:cNvSpPr>
            <a:spLocks noGrp="1"/>
          </p:cNvSpPr>
          <p:nvPr>
            <p:ph type="ftr" idx="70"/>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6" name="PlaceHolder 9"/>
          <p:cNvSpPr>
            <a:spLocks noGrp="1"/>
          </p:cNvSpPr>
          <p:nvPr>
            <p:ph type="sldNum" idx="71"/>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7B0996C7-CFCF-48D0-974C-F3373F2128F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7" name="PlaceHolder 10"/>
          <p:cNvSpPr>
            <a:spLocks noGrp="1"/>
          </p:cNvSpPr>
          <p:nvPr>
            <p:ph type="dt" idx="72"/>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09"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10" name="PlaceHolder 1"/>
          <p:cNvSpPr>
            <a:spLocks noGrp="1"/>
          </p:cNvSpPr>
          <p:nvPr>
            <p:ph type="ftr" idx="73"/>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1" name="PlaceHolder 2"/>
          <p:cNvSpPr>
            <a:spLocks noGrp="1"/>
          </p:cNvSpPr>
          <p:nvPr>
            <p:ph type="sldNum" idx="74"/>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43479FCA-CBCB-4415-8A9E-3E24A5F3292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2" name="PlaceHolder 3"/>
          <p:cNvSpPr>
            <a:spLocks noGrp="1"/>
          </p:cNvSpPr>
          <p:nvPr>
            <p:ph type="dt" idx="75"/>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7"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8"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9"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908FA98-6DF0-4792-87FE-BF9ABCBF0892}"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14"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15"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6" name="PlaceHolder 2"/>
          <p:cNvSpPr>
            <a:spLocks noGrp="1"/>
          </p:cNvSpPr>
          <p:nvPr>
            <p:ph type="ftr" idx="76"/>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3"/>
          <p:cNvSpPr>
            <a:spLocks noGrp="1"/>
          </p:cNvSpPr>
          <p:nvPr>
            <p:ph type="sldNum" idx="77"/>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34F1EB2C-7CA8-4F40-9F90-625880D5D71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4"/>
          <p:cNvSpPr>
            <a:spLocks noGrp="1"/>
          </p:cNvSpPr>
          <p:nvPr>
            <p:ph type="dt" idx="78"/>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22"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23"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4"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5" name="PlaceHolder 3"/>
          <p:cNvSpPr>
            <a:spLocks noGrp="1"/>
          </p:cNvSpPr>
          <p:nvPr>
            <p:ph type="ftr" idx="79"/>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4"/>
          <p:cNvSpPr>
            <a:spLocks noGrp="1"/>
          </p:cNvSpPr>
          <p:nvPr>
            <p:ph type="sldNum" idx="80"/>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2725A843-3F53-49A9-8A1C-779EE4682B8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5"/>
          <p:cNvSpPr>
            <a:spLocks noGrp="1"/>
          </p:cNvSpPr>
          <p:nvPr>
            <p:ph type="dt" idx="81"/>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31"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32"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3"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4"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5" name="PlaceHolder 4"/>
          <p:cNvSpPr>
            <a:spLocks noGrp="1"/>
          </p:cNvSpPr>
          <p:nvPr>
            <p:ph type="ftr" idx="82"/>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6" name="PlaceHolder 5"/>
          <p:cNvSpPr>
            <a:spLocks noGrp="1"/>
          </p:cNvSpPr>
          <p:nvPr>
            <p:ph type="sldNum" idx="83"/>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B1D5FF97-7090-4E17-B51E-2B43F6A0D7D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7" name="PlaceHolder 6"/>
          <p:cNvSpPr>
            <a:spLocks noGrp="1"/>
          </p:cNvSpPr>
          <p:nvPr>
            <p:ph type="dt" idx="84"/>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42"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43"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44" name="PlaceHolder 2"/>
          <p:cNvSpPr>
            <a:spLocks noGrp="1"/>
          </p:cNvSpPr>
          <p:nvPr>
            <p:ph type="ftr" idx="85"/>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5" name="PlaceHolder 3"/>
          <p:cNvSpPr>
            <a:spLocks noGrp="1"/>
          </p:cNvSpPr>
          <p:nvPr>
            <p:ph type="sldNum" idx="86"/>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21AB211E-0A19-4BE6-9A4E-610892609EC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6" name="PlaceHolder 4"/>
          <p:cNvSpPr>
            <a:spLocks noGrp="1"/>
          </p:cNvSpPr>
          <p:nvPr>
            <p:ph type="dt" idx="87"/>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49"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50" name="PlaceHolder 1"/>
          <p:cNvSpPr>
            <a:spLocks noGrp="1"/>
          </p:cNvSpPr>
          <p:nvPr>
            <p:ph type="ftr" idx="88"/>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1" name="PlaceHolder 2"/>
          <p:cNvSpPr>
            <a:spLocks noGrp="1"/>
          </p:cNvSpPr>
          <p:nvPr>
            <p:ph type="sldNum" idx="89"/>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0D2B2A0C-7FF4-45CC-A688-78D379D2AEE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2" name="PlaceHolder 3"/>
          <p:cNvSpPr>
            <a:spLocks noGrp="1"/>
          </p:cNvSpPr>
          <p:nvPr>
            <p:ph type="dt" idx="90"/>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54"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55"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6"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7"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8"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9" name="PlaceHolder 5"/>
          <p:cNvSpPr>
            <a:spLocks noGrp="1"/>
          </p:cNvSpPr>
          <p:nvPr>
            <p:ph type="ftr" idx="9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0" name="PlaceHolder 6"/>
          <p:cNvSpPr>
            <a:spLocks noGrp="1"/>
          </p:cNvSpPr>
          <p:nvPr>
            <p:ph type="sldNum" idx="92"/>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AEF1FBAB-C247-4396-89C8-03DF0896985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61" name="PlaceHolder 7"/>
          <p:cNvSpPr>
            <a:spLocks noGrp="1"/>
          </p:cNvSpPr>
          <p:nvPr>
            <p:ph type="dt" idx="93"/>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a:off x="0" y="0"/>
            <a:ext cx="10079640" cy="56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67"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68"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69"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7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7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72" name="PlaceHolder 5"/>
          <p:cNvSpPr>
            <a:spLocks noGrp="1"/>
          </p:cNvSpPr>
          <p:nvPr>
            <p:ph type="ftr" idx="94"/>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73" name="PlaceHolder 6"/>
          <p:cNvSpPr>
            <a:spLocks noGrp="1"/>
          </p:cNvSpPr>
          <p:nvPr>
            <p:ph type="sldNum" idx="95"/>
          </p:nvPr>
        </p:nvSpPr>
        <p:spPr>
          <a:xfrm>
            <a:off x="9180000" y="5130000"/>
            <a:ext cx="719640" cy="539640"/>
          </a:xfrm>
          <a:prstGeom prst="rect">
            <a:avLst/>
          </a:prstGeom>
          <a:noFill/>
          <a:ln w="72000">
            <a:noFill/>
          </a:ln>
        </p:spPr>
        <p:txBody>
          <a:bodyPr lIns="0" rIns="0" tIns="0" bIns="0" anchor="ctr">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fld id="{9D081032-9587-476E-9532-CA9FE3D1249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74" name="PlaceHolder 7"/>
          <p:cNvSpPr>
            <a:spLocks noGrp="1"/>
          </p:cNvSpPr>
          <p:nvPr>
            <p:ph type="dt" idx="96"/>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3"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4"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5"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F7D99A2-19C0-42E3-BD9D-510494C8C8D3}"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46"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7" name="PlaceHolder 2"/>
          <p:cNvSpPr>
            <a:spLocks noGrp="1"/>
          </p:cNvSpPr>
          <p:nvPr>
            <p:ph type="body"/>
          </p:nvPr>
        </p:nvSpPr>
        <p:spPr>
          <a:xfrm>
            <a:off x="342000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8" name="PlaceHolder 3"/>
          <p:cNvSpPr>
            <a:spLocks noGrp="1"/>
          </p:cNvSpPr>
          <p:nvPr>
            <p:ph type="body"/>
          </p:nvPr>
        </p:nvSpPr>
        <p:spPr>
          <a:xfrm>
            <a:off x="555012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9" name="PlaceHolder 4"/>
          <p:cNvSpPr>
            <a:spLocks noGrp="1"/>
          </p:cNvSpPr>
          <p:nvPr>
            <p:ph type="body"/>
          </p:nvPr>
        </p:nvSpPr>
        <p:spPr>
          <a:xfrm>
            <a:off x="7680240" y="324000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0" name="PlaceHolder 5"/>
          <p:cNvSpPr>
            <a:spLocks noGrp="1"/>
          </p:cNvSpPr>
          <p:nvPr>
            <p:ph type="body"/>
          </p:nvPr>
        </p:nvSpPr>
        <p:spPr>
          <a:xfrm>
            <a:off x="342000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1" name="PlaceHolder 6"/>
          <p:cNvSpPr>
            <a:spLocks noGrp="1"/>
          </p:cNvSpPr>
          <p:nvPr>
            <p:ph type="body"/>
          </p:nvPr>
        </p:nvSpPr>
        <p:spPr>
          <a:xfrm>
            <a:off x="555012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2" name="PlaceHolder 7"/>
          <p:cNvSpPr>
            <a:spLocks noGrp="1"/>
          </p:cNvSpPr>
          <p:nvPr>
            <p:ph type="body"/>
          </p:nvPr>
        </p:nvSpPr>
        <p:spPr>
          <a:xfrm>
            <a:off x="7680240" y="4086360"/>
            <a:ext cx="2027880" cy="77220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3" name="PlaceHolder 8"/>
          <p:cNvSpPr>
            <a:spLocks noGrp="1"/>
          </p:cNvSpPr>
          <p:nvPr>
            <p:ph type="ftr" idx="7"/>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4" name="PlaceHolder 9"/>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6"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7"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8"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57359B1-94EF-47F6-B297-EDC825102B52}"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59" name="PlaceHolder 1"/>
          <p:cNvSpPr>
            <a:spLocks noGrp="1"/>
          </p:cNvSpPr>
          <p:nvPr>
            <p:ph type="ftr" idx="9"/>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0" name="PlaceHolder 2"/>
          <p:cNvSpPr>
            <a:spLocks noGrp="1"/>
          </p:cNvSpPr>
          <p:nvPr>
            <p:ph type="dt" idx="10"/>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2"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3"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4"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E5BF513-76F5-49F5-8F4F-D12AD3DD4A6B}"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65"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6" name="PlaceHolder 2"/>
          <p:cNvSpPr>
            <a:spLocks noGrp="1"/>
          </p:cNvSpPr>
          <p:nvPr>
            <p:ph type="ftr" idx="11"/>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7" name="PlaceHolder 3"/>
          <p:cNvSpPr>
            <a:spLocks noGrp="1"/>
          </p:cNvSpPr>
          <p:nvPr>
            <p:ph type="dt" idx="12"/>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1"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2"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3"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2D79B85-AA76-4BB8-B633-40748AB3ABC4}"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74"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5"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6" name="PlaceHolder 3"/>
          <p:cNvSpPr>
            <a:spLocks noGrp="1"/>
          </p:cNvSpPr>
          <p:nvPr>
            <p:ph type="ftr" idx="13"/>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7" name="PlaceHolder 4"/>
          <p:cNvSpPr>
            <a:spLocks noGrp="1"/>
          </p:cNvSpPr>
          <p:nvPr>
            <p:ph type="dt" idx="14"/>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1"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2"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3"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A52D8E5-0845-4480-9750-4743F84872E5}"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84"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5" name="PlaceHolder 2"/>
          <p:cNvSpPr>
            <a:spLocks noGrp="1"/>
          </p:cNvSpPr>
          <p:nvPr>
            <p:ph type="body"/>
          </p:nvPr>
        </p:nvSpPr>
        <p:spPr>
          <a:xfrm>
            <a:off x="342000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6" name="PlaceHolder 3"/>
          <p:cNvSpPr>
            <a:spLocks noGrp="1"/>
          </p:cNvSpPr>
          <p:nvPr>
            <p:ph type="body"/>
          </p:nvPr>
        </p:nvSpPr>
        <p:spPr>
          <a:xfrm>
            <a:off x="6648120" y="3240000"/>
            <a:ext cx="3073680" cy="161964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7" name="PlaceHolder 4"/>
          <p:cNvSpPr>
            <a:spLocks noGrp="1"/>
          </p:cNvSpPr>
          <p:nvPr>
            <p:ph type="ftr" idx="15"/>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8" name="PlaceHolder 5"/>
          <p:cNvSpPr>
            <a:spLocks noGrp="1"/>
          </p:cNvSpPr>
          <p:nvPr>
            <p:ph type="dt" idx="16"/>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p:nvPr/>
        </p:nvSpPr>
        <p:spPr>
          <a:xfrm>
            <a:off x="0" y="5400000"/>
            <a:ext cx="10079640" cy="269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3" name=""/>
          <p:cNvSpPr/>
          <p:nvPr/>
        </p:nvSpPr>
        <p:spPr>
          <a:xfrm>
            <a:off x="0" y="0"/>
            <a:ext cx="10079640" cy="12146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4"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5"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63E3E65-FEAC-46D8-9DCF-FDABE8601254}" type="slidenum">
              <a:rPr b="1" lang="en-IN" sz="1800" spc="-1" strike="noStrike">
                <a:solidFill>
                  <a:srgbClr val="ffffff"/>
                </a:solidFill>
                <a:latin typeface="Noto Sans"/>
              </a:rPr>
              <a:t>&lt;number&gt;</a:t>
            </a:fld>
            <a:endParaRPr b="0" lang="en-IN" sz="1800" spc="-1" strike="noStrike">
              <a:solidFill>
                <a:srgbClr val="000000"/>
              </a:solidFill>
              <a:latin typeface="Arial"/>
            </a:endParaRPr>
          </a:p>
        </p:txBody>
      </p:sp>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chorCtr="1">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7" name="PlaceHolder 2"/>
          <p:cNvSpPr>
            <a:spLocks noGrp="1"/>
          </p:cNvSpPr>
          <p:nvPr>
            <p:ph type="ftr" idx="17"/>
          </p:nvPr>
        </p:nvSpPr>
        <p:spPr>
          <a:xfrm>
            <a:off x="3420000" y="5400000"/>
            <a:ext cx="3239640" cy="269640"/>
          </a:xfrm>
          <a:prstGeom prst="rect">
            <a:avLst/>
          </a:prstGeom>
          <a:noFill/>
          <a:ln w="72000">
            <a:noFill/>
          </a:ln>
        </p:spPr>
        <p:txBody>
          <a:bodyPr lIns="0" rIns="0" tIns="0" bIns="0" anchor="t">
            <a:noAutofit/>
          </a:bodyPr>
          <a:lstStyle>
            <a:lvl1pPr indent="0" algn="ctr">
              <a:lnSpc>
                <a:spcPct val="100000"/>
              </a:lnSpc>
              <a:buNone/>
              <a:defRPr b="1" lang="en-IN" sz="1800" spc="-1" strike="noStrike">
                <a:solidFill>
                  <a:srgbClr val="ffffff"/>
                </a:solidFill>
                <a:latin typeface="Noto Sans"/>
              </a:defRPr>
            </a:lvl1pPr>
          </a:lstStyle>
          <a:p>
            <a:pPr indent="0" algn="ctr">
              <a:lnSpc>
                <a:spcPct val="100000"/>
              </a:lnSpc>
              <a:buNone/>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8" name="PlaceHolder 3"/>
          <p:cNvSpPr>
            <a:spLocks noGrp="1"/>
          </p:cNvSpPr>
          <p:nvPr>
            <p:ph type="dt" idx="18"/>
          </p:nvPr>
        </p:nvSpPr>
        <p:spPr>
          <a:xfrm>
            <a:off x="360000" y="5400000"/>
            <a:ext cx="2879640" cy="26964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9" name="" descr=""/>
          <p:cNvPicPr/>
          <p:nvPr/>
        </p:nvPicPr>
        <p:blipFill>
          <a:blip r:embed="rId1"/>
          <a:stretch/>
        </p:blipFill>
        <p:spPr>
          <a:xfrm>
            <a:off x="4474800" y="1764360"/>
            <a:ext cx="1130040" cy="1021320"/>
          </a:xfrm>
          <a:prstGeom prst="rect">
            <a:avLst/>
          </a:prstGeom>
          <a:ln w="57240">
            <a:solidFill>
              <a:srgbClr val="3465a4"/>
            </a:solidFill>
            <a:round/>
          </a:ln>
        </p:spPr>
      </p:pic>
      <p:sp>
        <p:nvSpPr>
          <p:cNvPr id="380" name=""/>
          <p:cNvSpPr/>
          <p:nvPr/>
        </p:nvSpPr>
        <p:spPr>
          <a:xfrm>
            <a:off x="2520000" y="2808000"/>
            <a:ext cx="5039640" cy="104364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rPr>
              <a:t>Session: 2023-24</a:t>
            </a:r>
            <a:endParaRPr b="0" lang="en-IN" sz="1800" spc="-1" strike="noStrike">
              <a:solidFill>
                <a:srgbClr val="000000"/>
              </a:solidFill>
              <a:latin typeface="Arial"/>
            </a:endParaRPr>
          </a:p>
        </p:txBody>
      </p:sp>
      <p:sp>
        <p:nvSpPr>
          <p:cNvPr id="381" name=""/>
          <p:cNvSpPr/>
          <p:nvPr/>
        </p:nvSpPr>
        <p:spPr>
          <a:xfrm>
            <a:off x="360000" y="180000"/>
            <a:ext cx="9359640" cy="143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1057"/>
              </a:spcAft>
            </a:pPr>
            <a:r>
              <a:rPr b="1" lang="en-IN" sz="2200" spc="-1" strike="noStrike">
                <a:solidFill>
                  <a:srgbClr val="2c3e50"/>
                </a:solidFill>
                <a:latin typeface="Noto Sans"/>
              </a:rPr>
              <a:t>A Low Latency Digital Filter using Recurrent Neural Network</a:t>
            </a:r>
            <a:endParaRPr b="0" lang="en-IN" sz="2200" spc="-1" strike="noStrike">
              <a:solidFill>
                <a:srgbClr val="000000"/>
              </a:solidFill>
              <a:latin typeface="Arial"/>
            </a:endParaRPr>
          </a:p>
          <a:p>
            <a:pPr algn="ctr">
              <a:lnSpc>
                <a:spcPct val="100000"/>
              </a:lnSpc>
              <a:spcAft>
                <a:spcPts val="1057"/>
              </a:spcAft>
            </a:pPr>
            <a:r>
              <a:rPr b="1" lang="en-IN" sz="2200" spc="-1" strike="noStrike">
                <a:solidFill>
                  <a:srgbClr val="2c3e50"/>
                </a:solidFill>
                <a:latin typeface="Noto Sans"/>
              </a:rPr>
              <a:t>Dissertation-II (MCS-491)</a:t>
            </a:r>
            <a:endParaRPr b="0" lang="en-IN" sz="2200" spc="-1" strike="noStrike">
              <a:solidFill>
                <a:srgbClr val="000000"/>
              </a:solidFill>
              <a:latin typeface="Arial"/>
            </a:endParaRPr>
          </a:p>
          <a:p>
            <a:pPr algn="ctr">
              <a:lnSpc>
                <a:spcPct val="100000"/>
              </a:lnSpc>
              <a:spcAft>
                <a:spcPts val="1057"/>
              </a:spcAft>
            </a:pPr>
            <a:r>
              <a:rPr b="1" lang="en-IN" sz="2200" spc="-1" strike="noStrike">
                <a:solidFill>
                  <a:srgbClr val="2c3e50"/>
                </a:solidFill>
                <a:latin typeface="Noto Sans"/>
              </a:rPr>
              <a:t>Jan 6, 2024</a:t>
            </a:r>
            <a:endParaRPr b="0" lang="en-IN" sz="2200" spc="-1" strike="noStrike">
              <a:solidFill>
                <a:srgbClr val="000000"/>
              </a:solidFill>
              <a:latin typeface="Arial"/>
            </a:endParaRPr>
          </a:p>
        </p:txBody>
      </p:sp>
      <p:sp>
        <p:nvSpPr>
          <p:cNvPr id="382" name=""/>
          <p:cNvSpPr/>
          <p:nvPr/>
        </p:nvSpPr>
        <p:spPr>
          <a:xfrm>
            <a:off x="288000" y="4212000"/>
            <a:ext cx="5039640" cy="104400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pPr>
            <a:r>
              <a:rPr b="1" lang="en-IN" sz="2000" spc="-1" strike="noStrike" u="sng">
                <a:solidFill>
                  <a:srgbClr val="ffffff"/>
                </a:solidFill>
                <a:uFillTx/>
                <a:latin typeface="Noto Sans"/>
              </a:rPr>
              <a:t>Guided By:</a:t>
            </a:r>
            <a:endParaRPr b="0" lang="en-IN" sz="2000" spc="-1" strike="noStrike">
              <a:solidFill>
                <a:srgbClr val="000000"/>
              </a:solidFill>
              <a:latin typeface="Arial"/>
            </a:endParaRPr>
          </a:p>
          <a:p>
            <a:pPr algn="ctr">
              <a:lnSpc>
                <a:spcPct val="100000"/>
              </a:lnSpc>
            </a:pPr>
            <a:r>
              <a:rPr b="1" lang="en-IN" sz="2000" spc="-1" strike="noStrike">
                <a:solidFill>
                  <a:srgbClr val="ffffff"/>
                </a:solidFill>
                <a:latin typeface="Noto Sans"/>
              </a:rPr>
              <a:t>Ms. Sukrati Jain &amp; Mr. Vikas Deswal</a:t>
            </a:r>
            <a:endParaRPr b="0" lang="en-IN" sz="2000" spc="-1" strike="noStrike">
              <a:solidFill>
                <a:srgbClr val="000000"/>
              </a:solidFill>
              <a:latin typeface="Arial"/>
            </a:endParaRPr>
          </a:p>
          <a:p>
            <a:pPr algn="ctr">
              <a:lnSpc>
                <a:spcPct val="100000"/>
              </a:lnSpc>
            </a:pPr>
            <a:r>
              <a:rPr b="1" lang="en-IN" sz="2000" spc="-1" strike="noStrike">
                <a:solidFill>
                  <a:srgbClr val="ffffff"/>
                </a:solidFill>
                <a:latin typeface="Noto Sans"/>
              </a:rPr>
              <a:t>   </a:t>
            </a:r>
            <a:r>
              <a:rPr b="1" lang="en-IN" sz="2000" spc="-1" strike="noStrike">
                <a:solidFill>
                  <a:srgbClr val="ffffff"/>
                </a:solidFill>
                <a:latin typeface="Noto Sans"/>
              </a:rPr>
              <a:t>(Supervisor)</a:t>
            </a:r>
            <a:r>
              <a:rPr b="1" lang="en-IN" sz="2000" spc="-1" strike="noStrike">
                <a:solidFill>
                  <a:srgbClr val="ffffff"/>
                </a:solidFill>
                <a:latin typeface="Noto Sans"/>
              </a:rPr>
              <a:t>	</a:t>
            </a:r>
            <a:r>
              <a:rPr b="1" lang="en-IN" sz="2000" spc="-1" strike="noStrike">
                <a:solidFill>
                  <a:srgbClr val="ffffff"/>
                </a:solidFill>
                <a:latin typeface="Noto Sans"/>
              </a:rPr>
              <a:t>        (Co-Supervisor)</a:t>
            </a:r>
            <a:endParaRPr b="0" lang="en-IN" sz="2000" spc="-1" strike="noStrike">
              <a:solidFill>
                <a:srgbClr val="000000"/>
              </a:solidFill>
              <a:latin typeface="Arial"/>
            </a:endParaRPr>
          </a:p>
        </p:txBody>
      </p:sp>
      <p:sp>
        <p:nvSpPr>
          <p:cNvPr id="383" name=""/>
          <p:cNvSpPr/>
          <p:nvPr/>
        </p:nvSpPr>
        <p:spPr>
          <a:xfrm>
            <a:off x="6660000" y="4212000"/>
            <a:ext cx="3023640" cy="104400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pPr>
            <a:r>
              <a:rPr b="1" lang="en-IN" sz="2000" spc="-1" strike="noStrike" u="sng">
                <a:solidFill>
                  <a:srgbClr val="ffffff"/>
                </a:solidFill>
                <a:uFillTx/>
                <a:latin typeface="Noto Sans"/>
              </a:rPr>
              <a:t>Presented By:</a:t>
            </a:r>
            <a:endParaRPr b="0" lang="en-IN" sz="2000" spc="-1" strike="noStrike">
              <a:solidFill>
                <a:srgbClr val="000000"/>
              </a:solidFill>
              <a:latin typeface="Arial"/>
            </a:endParaRPr>
          </a:p>
          <a:p>
            <a:pPr algn="ctr">
              <a:lnSpc>
                <a:spcPct val="100000"/>
              </a:lnSpc>
            </a:pPr>
            <a:r>
              <a:rPr b="1" lang="en-IN" sz="2000" spc="-1" strike="noStrike">
                <a:solidFill>
                  <a:srgbClr val="ffffff"/>
                </a:solidFill>
                <a:latin typeface="Noto Sans"/>
              </a:rPr>
              <a:t>Mohit Singh</a:t>
            </a:r>
            <a:endParaRPr b="0" lang="en-IN" sz="2000" spc="-1" strike="noStrike">
              <a:solidFill>
                <a:srgbClr val="000000"/>
              </a:solidFill>
              <a:latin typeface="Arial"/>
            </a:endParaRPr>
          </a:p>
          <a:p>
            <a:pPr algn="ctr">
              <a:lnSpc>
                <a:spcPct val="100000"/>
              </a:lnSpc>
            </a:pPr>
            <a:r>
              <a:rPr b="1" lang="en-IN" sz="2000" spc="-1" strike="noStrike">
                <a:solidFill>
                  <a:srgbClr val="ffffff"/>
                </a:solidFill>
                <a:latin typeface="Noto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419" name="PlaceHolder 2"/>
          <p:cNvSpPr>
            <a:spLocks noGrp="1"/>
          </p:cNvSpPr>
          <p:nvPr>
            <p:ph/>
          </p:nvPr>
        </p:nvSpPr>
        <p:spPr>
          <a:xfrm>
            <a:off x="2520000" y="1485000"/>
            <a:ext cx="5039640" cy="49464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420" name=""/>
          <p:cNvSpPr/>
          <p:nvPr/>
        </p:nvSpPr>
        <p:spPr>
          <a:xfrm>
            <a:off x="2520000" y="256536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Modelling RNN Digital Filter</a:t>
            </a:r>
            <a:endParaRPr b="0" lang="en-IN" sz="2400" spc="-1" strike="noStrike">
              <a:solidFill>
                <a:srgbClr val="000000"/>
              </a:solidFill>
              <a:latin typeface="Arial"/>
            </a:endParaRPr>
          </a:p>
        </p:txBody>
      </p:sp>
      <p:sp>
        <p:nvSpPr>
          <p:cNvPr id="421" name=""/>
          <p:cNvSpPr/>
          <p:nvPr/>
        </p:nvSpPr>
        <p:spPr>
          <a:xfrm>
            <a:off x="2520000" y="360972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rPr>
              <a:t>Programming (Python, Java, C++)</a:t>
            </a:r>
            <a:endParaRPr b="0" lang="en-IN" sz="2400" spc="-1" strike="noStrike">
              <a:solidFill>
                <a:srgbClr val="000000"/>
              </a:solidFill>
              <a:latin typeface="Arial"/>
            </a:endParaRPr>
          </a:p>
        </p:txBody>
      </p:sp>
      <p:sp>
        <p:nvSpPr>
          <p:cNvPr id="422" name=""/>
          <p:cNvSpPr/>
          <p:nvPr/>
        </p:nvSpPr>
        <p:spPr>
          <a:xfrm>
            <a:off x="2520000" y="469008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Testing</a:t>
            </a:r>
            <a:endParaRPr b="0" lang="en-IN" sz="2400" spc="-1" strike="noStrike">
              <a:solidFill>
                <a:srgbClr val="000000"/>
              </a:solidFill>
              <a:latin typeface="Arial"/>
            </a:endParaRPr>
          </a:p>
        </p:txBody>
      </p:sp>
      <p:sp>
        <p:nvSpPr>
          <p:cNvPr id="423"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24"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25"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4" presetSubtype="10">
                                  <p:stCondLst>
                                    <p:cond delay="0"/>
                                  </p:stCondLst>
                                  <p:childTnLst>
                                    <p:set>
                                      <p:cBhvr>
                                        <p:cTn id="136" dur="1" fill="hold">
                                          <p:stCondLst>
                                            <p:cond delay="0"/>
                                          </p:stCondLst>
                                        </p:cTn>
                                        <p:tgtEl>
                                          <p:spTgt spid="419"/>
                                        </p:tgtEl>
                                        <p:attrNameLst>
                                          <p:attrName>style.visibility</p:attrName>
                                        </p:attrNameLst>
                                      </p:cBhvr>
                                      <p:to>
                                        <p:strVal val="visible"/>
                                      </p:to>
                                    </p:set>
                                    <p:animEffect filter="randombar(horizontal)" transition="in">
                                      <p:cBhvr additive="repl">
                                        <p:cTn id="137" dur="500"/>
                                        <p:tgtEl>
                                          <p:spTgt spid="419"/>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4" presetSubtype="10">
                                  <p:stCondLst>
                                    <p:cond delay="0"/>
                                  </p:stCondLst>
                                  <p:childTnLst>
                                    <p:set>
                                      <p:cBhvr>
                                        <p:cTn id="141" dur="1" fill="hold">
                                          <p:stCondLst>
                                            <p:cond delay="0"/>
                                          </p:stCondLst>
                                        </p:cTn>
                                        <p:tgtEl>
                                          <p:spTgt spid="423"/>
                                        </p:tgtEl>
                                        <p:attrNameLst>
                                          <p:attrName>style.visibility</p:attrName>
                                        </p:attrNameLst>
                                      </p:cBhvr>
                                      <p:to>
                                        <p:strVal val="visible"/>
                                      </p:to>
                                    </p:set>
                                    <p:animEffect filter="randombar(horizontal)" transition="in">
                                      <p:cBhvr additive="repl">
                                        <p:cTn id="142" dur="500"/>
                                        <p:tgtEl>
                                          <p:spTgt spid="423"/>
                                        </p:tgtEl>
                                      </p:cBhvr>
                                    </p:animEffect>
                                  </p:childTnLst>
                                </p:cTn>
                              </p:par>
                              <p:par>
                                <p:cTn id="143" nodeType="withEffect" fill="hold" presetClass="entr" presetID="14" presetSubtype="10">
                                  <p:stCondLst>
                                    <p:cond delay="0"/>
                                  </p:stCondLst>
                                  <p:childTnLst>
                                    <p:set>
                                      <p:cBhvr>
                                        <p:cTn id="144" dur="1" fill="hold">
                                          <p:stCondLst>
                                            <p:cond delay="0"/>
                                          </p:stCondLst>
                                        </p:cTn>
                                        <p:tgtEl>
                                          <p:spTgt spid="420"/>
                                        </p:tgtEl>
                                        <p:attrNameLst>
                                          <p:attrName>style.visibility</p:attrName>
                                        </p:attrNameLst>
                                      </p:cBhvr>
                                      <p:to>
                                        <p:strVal val="visible"/>
                                      </p:to>
                                    </p:set>
                                    <p:animEffect filter="randombar(horizontal)" transition="in">
                                      <p:cBhvr additive="repl">
                                        <p:cTn id="145" dur="500"/>
                                        <p:tgtEl>
                                          <p:spTgt spid="420"/>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4" presetSubtype="10">
                                  <p:stCondLst>
                                    <p:cond delay="0"/>
                                  </p:stCondLst>
                                  <p:childTnLst>
                                    <p:set>
                                      <p:cBhvr>
                                        <p:cTn id="149" dur="1" fill="hold">
                                          <p:stCondLst>
                                            <p:cond delay="0"/>
                                          </p:stCondLst>
                                        </p:cTn>
                                        <p:tgtEl>
                                          <p:spTgt spid="424"/>
                                        </p:tgtEl>
                                        <p:attrNameLst>
                                          <p:attrName>style.visibility</p:attrName>
                                        </p:attrNameLst>
                                      </p:cBhvr>
                                      <p:to>
                                        <p:strVal val="visible"/>
                                      </p:to>
                                    </p:set>
                                    <p:animEffect filter="randombar(horizontal)" transition="in">
                                      <p:cBhvr additive="repl">
                                        <p:cTn id="150" dur="500"/>
                                        <p:tgtEl>
                                          <p:spTgt spid="424"/>
                                        </p:tgtEl>
                                      </p:cBhvr>
                                    </p:animEffect>
                                  </p:childTnLst>
                                </p:cTn>
                              </p:par>
                              <p:par>
                                <p:cTn id="151" nodeType="withEffect" fill="hold" presetClass="entr" presetID="14" presetSubtype="10">
                                  <p:stCondLst>
                                    <p:cond delay="0"/>
                                  </p:stCondLst>
                                  <p:childTnLst>
                                    <p:set>
                                      <p:cBhvr>
                                        <p:cTn id="152" dur="1" fill="hold">
                                          <p:stCondLst>
                                            <p:cond delay="0"/>
                                          </p:stCondLst>
                                        </p:cTn>
                                        <p:tgtEl>
                                          <p:spTgt spid="421"/>
                                        </p:tgtEl>
                                        <p:attrNameLst>
                                          <p:attrName>style.visibility</p:attrName>
                                        </p:attrNameLst>
                                      </p:cBhvr>
                                      <p:to>
                                        <p:strVal val="visible"/>
                                      </p:to>
                                    </p:set>
                                    <p:animEffect filter="randombar(horizontal)" transition="in">
                                      <p:cBhvr additive="repl">
                                        <p:cTn id="153" dur="500"/>
                                        <p:tgtEl>
                                          <p:spTgt spid="421"/>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4" presetSubtype="10">
                                  <p:stCondLst>
                                    <p:cond delay="0"/>
                                  </p:stCondLst>
                                  <p:childTnLst>
                                    <p:set>
                                      <p:cBhvr>
                                        <p:cTn id="157" dur="1" fill="hold">
                                          <p:stCondLst>
                                            <p:cond delay="0"/>
                                          </p:stCondLst>
                                        </p:cTn>
                                        <p:tgtEl>
                                          <p:spTgt spid="425"/>
                                        </p:tgtEl>
                                        <p:attrNameLst>
                                          <p:attrName>style.visibility</p:attrName>
                                        </p:attrNameLst>
                                      </p:cBhvr>
                                      <p:to>
                                        <p:strVal val="visible"/>
                                      </p:to>
                                    </p:set>
                                    <p:animEffect filter="randombar(horizontal)" transition="in">
                                      <p:cBhvr additive="repl">
                                        <p:cTn id="158" dur="500"/>
                                        <p:tgtEl>
                                          <p:spTgt spid="425"/>
                                        </p:tgtEl>
                                      </p:cBhvr>
                                    </p:animEffect>
                                  </p:childTnLst>
                                </p:cTn>
                              </p:par>
                              <p:par>
                                <p:cTn id="159" nodeType="withEffect" fill="hold" presetClass="entr" presetID="14" presetSubtype="10">
                                  <p:stCondLst>
                                    <p:cond delay="0"/>
                                  </p:stCondLst>
                                  <p:childTnLst>
                                    <p:set>
                                      <p:cBhvr>
                                        <p:cTn id="160" dur="1" fill="hold">
                                          <p:stCondLst>
                                            <p:cond delay="0"/>
                                          </p:stCondLst>
                                        </p:cTn>
                                        <p:tgtEl>
                                          <p:spTgt spid="422"/>
                                        </p:tgtEl>
                                        <p:attrNameLst>
                                          <p:attrName>style.visibility</p:attrName>
                                        </p:attrNameLst>
                                      </p:cBhvr>
                                      <p:to>
                                        <p:strVal val="visible"/>
                                      </p:to>
                                    </p:set>
                                    <p:animEffect filter="randombar(horizontal)" transition="in">
                                      <p:cBhvr additive="repl">
                                        <p:cTn id="161" dur="5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
        <p:nvSpPr>
          <p:cNvPr id="427" name="PlaceHolder 2"/>
          <p:cNvSpPr>
            <a:spLocks noGrp="1"/>
          </p:cNvSpPr>
          <p:nvPr>
            <p:ph/>
          </p:nvPr>
        </p:nvSpPr>
        <p:spPr>
          <a:xfrm>
            <a:off x="2520000" y="1485000"/>
            <a:ext cx="5039640" cy="49464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428" name=""/>
          <p:cNvSpPr/>
          <p:nvPr/>
        </p:nvSpPr>
        <p:spPr>
          <a:xfrm>
            <a:off x="2520000" y="256536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Modelling RNN Digital Filter</a:t>
            </a:r>
            <a:endParaRPr b="0" lang="en-IN" sz="2400" spc="-1" strike="noStrike">
              <a:solidFill>
                <a:srgbClr val="000000"/>
              </a:solidFill>
              <a:latin typeface="Arial"/>
            </a:endParaRPr>
          </a:p>
        </p:txBody>
      </p:sp>
      <p:sp>
        <p:nvSpPr>
          <p:cNvPr id="429" name=""/>
          <p:cNvSpPr/>
          <p:nvPr/>
        </p:nvSpPr>
        <p:spPr>
          <a:xfrm>
            <a:off x="2520000" y="360972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rPr>
              <a:t>Programming (Python, Java, C++)</a:t>
            </a:r>
            <a:endParaRPr b="0" lang="en-IN" sz="2400" spc="-1" strike="noStrike">
              <a:solidFill>
                <a:srgbClr val="000000"/>
              </a:solidFill>
              <a:latin typeface="Arial"/>
            </a:endParaRPr>
          </a:p>
        </p:txBody>
      </p:sp>
      <p:sp>
        <p:nvSpPr>
          <p:cNvPr id="430" name=""/>
          <p:cNvSpPr/>
          <p:nvPr/>
        </p:nvSpPr>
        <p:spPr>
          <a:xfrm>
            <a:off x="2520000" y="469008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Testing</a:t>
            </a:r>
            <a:endParaRPr b="0" lang="en-IN" sz="2400" spc="-1" strike="noStrike">
              <a:solidFill>
                <a:srgbClr val="000000"/>
              </a:solidFill>
              <a:latin typeface="Arial"/>
            </a:endParaRPr>
          </a:p>
        </p:txBody>
      </p:sp>
      <p:sp>
        <p:nvSpPr>
          <p:cNvPr id="431"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32"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33"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2" dur="indefinite" restart="never" nodeType="tmRoot">
          <p:childTnLst>
            <p:seq>
              <p:cTn id="163" dur="indefinite" nodeType="mainSeq">
                <p:childTnLst>
                  <p:par>
                    <p:cTn id="164" fill="hold">
                      <p:stCondLst>
                        <p:cond delay="indefinite"/>
                      </p:stCondLst>
                      <p:childTnLst>
                        <p:par>
                          <p:cTn id="165" fill="hold">
                            <p:stCondLst>
                              <p:cond delay="0"/>
                            </p:stCondLst>
                            <p:childTnLst>
                              <p:par>
                                <p:cTn id="166" nodeType="clickEffect" fill="hold" presetClass="entr" presetID="14" presetSubtype="10">
                                  <p:stCondLst>
                                    <p:cond delay="0"/>
                                  </p:stCondLst>
                                  <p:childTnLst>
                                    <p:set>
                                      <p:cBhvr>
                                        <p:cTn id="167" dur="1" fill="hold">
                                          <p:stCondLst>
                                            <p:cond delay="0"/>
                                          </p:stCondLst>
                                        </p:cTn>
                                        <p:tgtEl>
                                          <p:spTgt spid="427"/>
                                        </p:tgtEl>
                                        <p:attrNameLst>
                                          <p:attrName>style.visibility</p:attrName>
                                        </p:attrNameLst>
                                      </p:cBhvr>
                                      <p:to>
                                        <p:strVal val="visible"/>
                                      </p:to>
                                    </p:set>
                                    <p:animEffect filter="randombar(horizontal)" transition="in">
                                      <p:cBhvr additive="repl">
                                        <p:cTn id="168" dur="500"/>
                                        <p:tgtEl>
                                          <p:spTgt spid="427"/>
                                        </p:tgtEl>
                                      </p:cBhvr>
                                    </p:animEffec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4" presetSubtype="10">
                                  <p:stCondLst>
                                    <p:cond delay="0"/>
                                  </p:stCondLst>
                                  <p:childTnLst>
                                    <p:set>
                                      <p:cBhvr>
                                        <p:cTn id="172" dur="1" fill="hold">
                                          <p:stCondLst>
                                            <p:cond delay="0"/>
                                          </p:stCondLst>
                                        </p:cTn>
                                        <p:tgtEl>
                                          <p:spTgt spid="431"/>
                                        </p:tgtEl>
                                        <p:attrNameLst>
                                          <p:attrName>style.visibility</p:attrName>
                                        </p:attrNameLst>
                                      </p:cBhvr>
                                      <p:to>
                                        <p:strVal val="visible"/>
                                      </p:to>
                                    </p:set>
                                    <p:animEffect filter="randombar(horizontal)" transition="in">
                                      <p:cBhvr additive="repl">
                                        <p:cTn id="173" dur="500"/>
                                        <p:tgtEl>
                                          <p:spTgt spid="431"/>
                                        </p:tgtEl>
                                      </p:cBhvr>
                                    </p:animEffect>
                                  </p:childTnLst>
                                </p:cTn>
                              </p:par>
                              <p:par>
                                <p:cTn id="174" nodeType="withEffect" fill="hold" presetClass="entr" presetID="14" presetSubtype="10">
                                  <p:stCondLst>
                                    <p:cond delay="0"/>
                                  </p:stCondLst>
                                  <p:childTnLst>
                                    <p:set>
                                      <p:cBhvr>
                                        <p:cTn id="175" dur="1" fill="hold">
                                          <p:stCondLst>
                                            <p:cond delay="0"/>
                                          </p:stCondLst>
                                        </p:cTn>
                                        <p:tgtEl>
                                          <p:spTgt spid="428"/>
                                        </p:tgtEl>
                                        <p:attrNameLst>
                                          <p:attrName>style.visibility</p:attrName>
                                        </p:attrNameLst>
                                      </p:cBhvr>
                                      <p:to>
                                        <p:strVal val="visible"/>
                                      </p:to>
                                    </p:set>
                                    <p:animEffect filter="randombar(horizontal)" transition="in">
                                      <p:cBhvr additive="repl">
                                        <p:cTn id="176" dur="500"/>
                                        <p:tgtEl>
                                          <p:spTgt spid="428"/>
                                        </p:tgtEl>
                                      </p:cBhvr>
                                    </p:animEffec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4" presetSubtype="10">
                                  <p:stCondLst>
                                    <p:cond delay="0"/>
                                  </p:stCondLst>
                                  <p:childTnLst>
                                    <p:set>
                                      <p:cBhvr>
                                        <p:cTn id="180" dur="1" fill="hold">
                                          <p:stCondLst>
                                            <p:cond delay="0"/>
                                          </p:stCondLst>
                                        </p:cTn>
                                        <p:tgtEl>
                                          <p:spTgt spid="432"/>
                                        </p:tgtEl>
                                        <p:attrNameLst>
                                          <p:attrName>style.visibility</p:attrName>
                                        </p:attrNameLst>
                                      </p:cBhvr>
                                      <p:to>
                                        <p:strVal val="visible"/>
                                      </p:to>
                                    </p:set>
                                    <p:animEffect filter="randombar(horizontal)" transition="in">
                                      <p:cBhvr additive="repl">
                                        <p:cTn id="181" dur="500"/>
                                        <p:tgtEl>
                                          <p:spTgt spid="432"/>
                                        </p:tgtEl>
                                      </p:cBhvr>
                                    </p:animEffect>
                                  </p:childTnLst>
                                </p:cTn>
                              </p:par>
                              <p:par>
                                <p:cTn id="182" nodeType="withEffect" fill="hold" presetClass="entr" presetID="14" presetSubtype="10">
                                  <p:stCondLst>
                                    <p:cond delay="0"/>
                                  </p:stCondLst>
                                  <p:childTnLst>
                                    <p:set>
                                      <p:cBhvr>
                                        <p:cTn id="183" dur="1" fill="hold">
                                          <p:stCondLst>
                                            <p:cond delay="0"/>
                                          </p:stCondLst>
                                        </p:cTn>
                                        <p:tgtEl>
                                          <p:spTgt spid="429"/>
                                        </p:tgtEl>
                                        <p:attrNameLst>
                                          <p:attrName>style.visibility</p:attrName>
                                        </p:attrNameLst>
                                      </p:cBhvr>
                                      <p:to>
                                        <p:strVal val="visible"/>
                                      </p:to>
                                    </p:set>
                                    <p:animEffect filter="randombar(horizontal)" transition="in">
                                      <p:cBhvr additive="repl">
                                        <p:cTn id="184" dur="500"/>
                                        <p:tgtEl>
                                          <p:spTgt spid="429"/>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4" presetSubtype="10">
                                  <p:stCondLst>
                                    <p:cond delay="0"/>
                                  </p:stCondLst>
                                  <p:childTnLst>
                                    <p:set>
                                      <p:cBhvr>
                                        <p:cTn id="188" dur="1" fill="hold">
                                          <p:stCondLst>
                                            <p:cond delay="0"/>
                                          </p:stCondLst>
                                        </p:cTn>
                                        <p:tgtEl>
                                          <p:spTgt spid="433"/>
                                        </p:tgtEl>
                                        <p:attrNameLst>
                                          <p:attrName>style.visibility</p:attrName>
                                        </p:attrNameLst>
                                      </p:cBhvr>
                                      <p:to>
                                        <p:strVal val="visible"/>
                                      </p:to>
                                    </p:set>
                                    <p:animEffect filter="randombar(horizontal)" transition="in">
                                      <p:cBhvr additive="repl">
                                        <p:cTn id="189" dur="500"/>
                                        <p:tgtEl>
                                          <p:spTgt spid="433"/>
                                        </p:tgtEl>
                                      </p:cBhvr>
                                    </p:animEffect>
                                  </p:childTnLst>
                                </p:cTn>
                              </p:par>
                              <p:par>
                                <p:cTn id="190" nodeType="withEffect" fill="hold" presetClass="entr" presetID="14" presetSubtype="10">
                                  <p:stCondLst>
                                    <p:cond delay="0"/>
                                  </p:stCondLst>
                                  <p:childTnLst>
                                    <p:set>
                                      <p:cBhvr>
                                        <p:cTn id="191" dur="1" fill="hold">
                                          <p:stCondLst>
                                            <p:cond delay="0"/>
                                          </p:stCondLst>
                                        </p:cTn>
                                        <p:tgtEl>
                                          <p:spTgt spid="430"/>
                                        </p:tgtEl>
                                        <p:attrNameLst>
                                          <p:attrName>style.visibility</p:attrName>
                                        </p:attrNameLst>
                                      </p:cBhvr>
                                      <p:to>
                                        <p:strVal val="visible"/>
                                      </p:to>
                                    </p:set>
                                    <p:animEffect filter="randombar(horizontal)" transition="in">
                                      <p:cBhvr additive="repl">
                                        <p:cTn id="192"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436" name=""/>
          <p:cNvSpPr/>
          <p:nvPr/>
        </p:nvSpPr>
        <p:spPr>
          <a:xfrm>
            <a:off x="360000" y="1485000"/>
            <a:ext cx="9359640" cy="377964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38" name=""/>
          <p:cNvSpPr/>
          <p:nvPr/>
        </p:nvSpPr>
        <p:spPr>
          <a:xfrm>
            <a:off x="360000" y="1485000"/>
            <a:ext cx="9359640" cy="37796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40" name=""/>
          <p:cNvSpPr/>
          <p:nvPr/>
        </p:nvSpPr>
        <p:spPr>
          <a:xfrm>
            <a:off x="360000" y="1485000"/>
            <a:ext cx="9359640" cy="37796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indent="0" algn="ctr">
              <a:lnSpc>
                <a:spcPct val="100000"/>
              </a:lnSpc>
              <a:buNone/>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0BEEA3A7-278D-4150-B03B-5A715827DDD1}" type="slidenum">
              <a:t>16</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8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85">
                                            <p:txEl>
                                              <p:pRg st="0" end="0"/>
                                            </p:txEl>
                                          </p:spTgt>
                                        </p:tgtEl>
                                        <p:attrNameLst>
                                          <p:attrName>style.visibility</p:attrName>
                                        </p:attrNameLst>
                                      </p:cBhvr>
                                      <p:to>
                                        <p:strVal val="visible"/>
                                      </p:to>
                                    </p:set>
                                    <p:animEffect filter="diamond(in)" transition="in">
                                      <p:cBhvr additive="repl">
                                        <p:cTn id="7" dur="8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85">
                                            <p:txEl>
                                              <p:pRg st="1" end="1"/>
                                            </p:txEl>
                                          </p:spTgt>
                                        </p:tgtEl>
                                        <p:attrNameLst>
                                          <p:attrName>style.visibility</p:attrName>
                                        </p:attrNameLst>
                                      </p:cBhvr>
                                      <p:to>
                                        <p:strVal val="visible"/>
                                      </p:to>
                                    </p:set>
                                    <p:animEffect filter="diamond(in)" transition="in">
                                      <p:cBhvr additive="repl">
                                        <p:cTn id="12" dur="8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85">
                                            <p:txEl>
                                              <p:pRg st="2" end="2"/>
                                            </p:txEl>
                                          </p:spTgt>
                                        </p:tgtEl>
                                        <p:attrNameLst>
                                          <p:attrName>style.visibility</p:attrName>
                                        </p:attrNameLst>
                                      </p:cBhvr>
                                      <p:to>
                                        <p:strVal val="visible"/>
                                      </p:to>
                                    </p:set>
                                    <p:animEffect filter="diamond(in)" transition="in">
                                      <p:cBhvr additive="repl">
                                        <p:cTn id="17" dur="800"/>
                                        <p:tgtEl>
                                          <p:spTgt spid="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85">
                                            <p:txEl>
                                              <p:pRg st="3" end="3"/>
                                            </p:txEl>
                                          </p:spTgt>
                                        </p:tgtEl>
                                        <p:attrNameLst>
                                          <p:attrName>style.visibility</p:attrName>
                                        </p:attrNameLst>
                                      </p:cBhvr>
                                      <p:to>
                                        <p:strVal val="visible"/>
                                      </p:to>
                                    </p:set>
                                    <p:animEffect filter="diamond(in)" transition="in">
                                      <p:cBhvr additive="repl">
                                        <p:cTn id="22" dur="800"/>
                                        <p:tgtEl>
                                          <p:spTgt spid="3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85">
                                            <p:txEl>
                                              <p:pRg st="4" end="4"/>
                                            </p:txEl>
                                          </p:spTgt>
                                        </p:tgtEl>
                                        <p:attrNameLst>
                                          <p:attrName>style.visibility</p:attrName>
                                        </p:attrNameLst>
                                      </p:cBhvr>
                                      <p:to>
                                        <p:strVal val="visible"/>
                                      </p:to>
                                    </p:set>
                                    <p:animEffect filter="diamond(in)" transition="in">
                                      <p:cBhvr additive="repl">
                                        <p:cTn id="27" dur="800"/>
                                        <p:tgtEl>
                                          <p:spTgt spid="3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85">
                                            <p:txEl>
                                              <p:pRg st="5" end="5"/>
                                            </p:txEl>
                                          </p:spTgt>
                                        </p:tgtEl>
                                        <p:attrNameLst>
                                          <p:attrName>style.visibility</p:attrName>
                                        </p:attrNameLst>
                                      </p:cBhvr>
                                      <p:to>
                                        <p:strVal val="visible"/>
                                      </p:to>
                                    </p:set>
                                    <p:animEffect filter="diamond(in)" transition="in">
                                      <p:cBhvr additive="repl">
                                        <p:cTn id="32" dur="800"/>
                                        <p:tgtEl>
                                          <p:spTgt spid="3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fill="hold">
                                          <p:stCondLst>
                                            <p:cond delay="0"/>
                                          </p:stCondLst>
                                        </p:cTn>
                                        <p:tgtEl>
                                          <p:spTgt spid="385">
                                            <p:txEl>
                                              <p:pRg st="6" end="6"/>
                                            </p:txEl>
                                          </p:spTgt>
                                        </p:tgtEl>
                                        <p:attrNameLst>
                                          <p:attrName>style.visibility</p:attrName>
                                        </p:attrNameLst>
                                      </p:cBhvr>
                                      <p:to>
                                        <p:strVal val="visible"/>
                                      </p:to>
                                    </p:set>
                                    <p:animEffect filter="diamond(in)" transition="in">
                                      <p:cBhvr additive="repl">
                                        <p:cTn id="37" dur="800"/>
                                        <p:tgtEl>
                                          <p:spTgt spid="38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87"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indent="0">
              <a:lnSpc>
                <a:spcPct val="100000"/>
              </a:lnSpc>
              <a:buNone/>
            </a:pPr>
            <a:r>
              <a:rPr b="1" lang="en-IN" sz="2400" spc="-1" strike="noStrike">
                <a:solidFill>
                  <a:srgbClr val="2c3e50"/>
                </a:solidFill>
                <a:latin typeface="Noto Sans"/>
              </a:rPr>
              <a:t>Traditional digital filter design lacks adaptability to dynamic signals which will introduce the latency problem. The potential benefits and limitations of integrating Recurrent Neural Networks (RNNs)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89"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91"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Hypothesis Formulation</a:t>
            </a:r>
            <a:endParaRPr b="0" lang="en-IN" sz="2700" spc="-1" strike="noStrike">
              <a:solidFill>
                <a:srgbClr val="000000"/>
              </a:solidFill>
              <a:latin typeface="Arial"/>
            </a:endParaRPr>
          </a:p>
        </p:txBody>
      </p:sp>
      <p:sp>
        <p:nvSpPr>
          <p:cNvPr id="393" name=""/>
          <p:cNvSpPr/>
          <p:nvPr/>
        </p:nvSpPr>
        <p:spPr>
          <a:xfrm>
            <a:off x="360000" y="1485000"/>
            <a:ext cx="9359640" cy="377964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rPr>
              <a:t>Better performance of a digital filter can be achived in terms of latency using RNN with filter coefficients. Incorporating RNNs into digital filter design will enhance adaptability and performance, particularly in handling non-stationary signals and complex patterns.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Research Methodology</a:t>
            </a:r>
            <a:endParaRPr b="0" lang="en-IN" sz="2700" spc="-1" strike="noStrike">
              <a:solidFill>
                <a:srgbClr val="000000"/>
              </a:solidFill>
              <a:latin typeface="Arial"/>
            </a:endParaRPr>
          </a:p>
        </p:txBody>
      </p:sp>
      <p:sp>
        <p:nvSpPr>
          <p:cNvPr id="395" name="PlaceHolder 2"/>
          <p:cNvSpPr>
            <a:spLocks noGrp="1"/>
          </p:cNvSpPr>
          <p:nvPr>
            <p:ph/>
          </p:nvPr>
        </p:nvSpPr>
        <p:spPr>
          <a:xfrm>
            <a:off x="2520000" y="1485000"/>
            <a:ext cx="5039640" cy="49464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396" name=""/>
          <p:cNvSpPr/>
          <p:nvPr/>
        </p:nvSpPr>
        <p:spPr>
          <a:xfrm>
            <a:off x="2520000" y="256536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Modelling RNN Digital Filter</a:t>
            </a:r>
            <a:endParaRPr b="0" lang="en-IN" sz="2400" spc="-1" strike="noStrike">
              <a:solidFill>
                <a:srgbClr val="000000"/>
              </a:solidFill>
              <a:latin typeface="Arial"/>
            </a:endParaRPr>
          </a:p>
        </p:txBody>
      </p:sp>
      <p:sp>
        <p:nvSpPr>
          <p:cNvPr id="397" name=""/>
          <p:cNvSpPr/>
          <p:nvPr/>
        </p:nvSpPr>
        <p:spPr>
          <a:xfrm>
            <a:off x="2520000" y="360972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rPr>
              <a:t>Programming (Python, Java, C++)</a:t>
            </a:r>
            <a:endParaRPr b="0" lang="en-IN" sz="2400" spc="-1" strike="noStrike">
              <a:solidFill>
                <a:srgbClr val="000000"/>
              </a:solidFill>
              <a:latin typeface="Arial"/>
            </a:endParaRPr>
          </a:p>
        </p:txBody>
      </p:sp>
      <p:sp>
        <p:nvSpPr>
          <p:cNvPr id="398" name=""/>
          <p:cNvSpPr/>
          <p:nvPr/>
        </p:nvSpPr>
        <p:spPr>
          <a:xfrm>
            <a:off x="2520000" y="469008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Testing</a:t>
            </a:r>
            <a:endParaRPr b="0" lang="en-IN" sz="2400" spc="-1" strike="noStrike">
              <a:solidFill>
                <a:srgbClr val="000000"/>
              </a:solidFill>
              <a:latin typeface="Arial"/>
            </a:endParaRPr>
          </a:p>
        </p:txBody>
      </p:sp>
      <p:sp>
        <p:nvSpPr>
          <p:cNvPr id="399"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00"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01"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95"/>
                                        </p:tgtEl>
                                        <p:attrNameLst>
                                          <p:attrName>style.visibility</p:attrName>
                                        </p:attrNameLst>
                                      </p:cBhvr>
                                      <p:to>
                                        <p:strVal val="visible"/>
                                      </p:to>
                                    </p:set>
                                    <p:animEffect filter="randombar(horizontal)" transition="in">
                                      <p:cBhvr additive="repl">
                                        <p:cTn id="44" dur="500"/>
                                        <p:tgtEl>
                                          <p:spTgt spid="395"/>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399"/>
                                        </p:tgtEl>
                                        <p:attrNameLst>
                                          <p:attrName>style.visibility</p:attrName>
                                        </p:attrNameLst>
                                      </p:cBhvr>
                                      <p:to>
                                        <p:strVal val="visible"/>
                                      </p:to>
                                    </p:set>
                                    <p:animEffect filter="randombar(horizontal)" transition="in">
                                      <p:cBhvr additive="repl">
                                        <p:cTn id="49" dur="500"/>
                                        <p:tgtEl>
                                          <p:spTgt spid="399"/>
                                        </p:tgtEl>
                                      </p:cBhvr>
                                    </p:animEffect>
                                  </p:childTnLst>
                                </p:cTn>
                              </p:par>
                              <p:par>
                                <p:cTn id="50" nodeType="withEffect" fill="hold" presetClass="entr" presetID="14" presetSubtype="10">
                                  <p:stCondLst>
                                    <p:cond delay="0"/>
                                  </p:stCondLst>
                                  <p:childTnLst>
                                    <p:set>
                                      <p:cBhvr>
                                        <p:cTn id="51" dur="1" fill="hold">
                                          <p:stCondLst>
                                            <p:cond delay="0"/>
                                          </p:stCondLst>
                                        </p:cTn>
                                        <p:tgtEl>
                                          <p:spTgt spid="396"/>
                                        </p:tgtEl>
                                        <p:attrNameLst>
                                          <p:attrName>style.visibility</p:attrName>
                                        </p:attrNameLst>
                                      </p:cBhvr>
                                      <p:to>
                                        <p:strVal val="visible"/>
                                      </p:to>
                                    </p:set>
                                    <p:animEffect filter="randombar(horizontal)" transition="in">
                                      <p:cBhvr additive="repl">
                                        <p:cTn id="52" dur="500"/>
                                        <p:tgtEl>
                                          <p:spTgt spid="396"/>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400"/>
                                        </p:tgtEl>
                                        <p:attrNameLst>
                                          <p:attrName>style.visibility</p:attrName>
                                        </p:attrNameLst>
                                      </p:cBhvr>
                                      <p:to>
                                        <p:strVal val="visible"/>
                                      </p:to>
                                    </p:set>
                                    <p:animEffect filter="randombar(horizontal)" transition="in">
                                      <p:cBhvr additive="repl">
                                        <p:cTn id="57" dur="500"/>
                                        <p:tgtEl>
                                          <p:spTgt spid="400"/>
                                        </p:tgtEl>
                                      </p:cBhvr>
                                    </p:animEffect>
                                  </p:childTnLst>
                                </p:cTn>
                              </p:par>
                              <p:par>
                                <p:cTn id="58" nodeType="withEffect" fill="hold" presetClass="entr" presetID="14" presetSubtype="10">
                                  <p:stCondLst>
                                    <p:cond delay="0"/>
                                  </p:stCondLst>
                                  <p:childTnLst>
                                    <p:set>
                                      <p:cBhvr>
                                        <p:cTn id="59" dur="1" fill="hold">
                                          <p:stCondLst>
                                            <p:cond delay="0"/>
                                          </p:stCondLst>
                                        </p:cTn>
                                        <p:tgtEl>
                                          <p:spTgt spid="397"/>
                                        </p:tgtEl>
                                        <p:attrNameLst>
                                          <p:attrName>style.visibility</p:attrName>
                                        </p:attrNameLst>
                                      </p:cBhvr>
                                      <p:to>
                                        <p:strVal val="visible"/>
                                      </p:to>
                                    </p:set>
                                    <p:animEffect filter="randombar(horizontal)" transition="in">
                                      <p:cBhvr additive="repl">
                                        <p:cTn id="60" dur="500"/>
                                        <p:tgtEl>
                                          <p:spTgt spid="397"/>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401"/>
                                        </p:tgtEl>
                                        <p:attrNameLst>
                                          <p:attrName>style.visibility</p:attrName>
                                        </p:attrNameLst>
                                      </p:cBhvr>
                                      <p:to>
                                        <p:strVal val="visible"/>
                                      </p:to>
                                    </p:set>
                                    <p:animEffect filter="randombar(horizontal)" transition="in">
                                      <p:cBhvr additive="repl">
                                        <p:cTn id="65" dur="500"/>
                                        <p:tgtEl>
                                          <p:spTgt spid="401"/>
                                        </p:tgtEl>
                                      </p:cBhvr>
                                    </p:animEffect>
                                  </p:childTnLst>
                                </p:cTn>
                              </p:par>
                              <p:par>
                                <p:cTn id="66" nodeType="withEffect" fill="hold" presetClass="entr" presetID="14" presetSubtype="10">
                                  <p:stCondLst>
                                    <p:cond delay="0"/>
                                  </p:stCondLst>
                                  <p:childTnLst>
                                    <p:set>
                                      <p:cBhvr>
                                        <p:cTn id="67" dur="1" fill="hold">
                                          <p:stCondLst>
                                            <p:cond delay="0"/>
                                          </p:stCondLst>
                                        </p:cTn>
                                        <p:tgtEl>
                                          <p:spTgt spid="398"/>
                                        </p:tgtEl>
                                        <p:attrNameLst>
                                          <p:attrName>style.visibility</p:attrName>
                                        </p:attrNameLst>
                                      </p:cBhvr>
                                      <p:to>
                                        <p:strVal val="visible"/>
                                      </p:to>
                                    </p:set>
                                    <p:animEffect filter="randombar(horizontal)" transition="in">
                                      <p:cBhvr additive="repl">
                                        <p:cTn id="68" dur="5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
        <p:nvSpPr>
          <p:cNvPr id="403" name="PlaceHolder 2"/>
          <p:cNvSpPr>
            <a:spLocks noGrp="1"/>
          </p:cNvSpPr>
          <p:nvPr>
            <p:ph/>
          </p:nvPr>
        </p:nvSpPr>
        <p:spPr>
          <a:xfrm>
            <a:off x="2520000" y="1485000"/>
            <a:ext cx="5039640" cy="49464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404" name=""/>
          <p:cNvSpPr/>
          <p:nvPr/>
        </p:nvSpPr>
        <p:spPr>
          <a:xfrm>
            <a:off x="2520000" y="256536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Modelling RNN Digital Filter</a:t>
            </a:r>
            <a:endParaRPr b="0" lang="en-IN" sz="2400" spc="-1" strike="noStrike">
              <a:solidFill>
                <a:srgbClr val="000000"/>
              </a:solidFill>
              <a:latin typeface="Arial"/>
            </a:endParaRPr>
          </a:p>
        </p:txBody>
      </p:sp>
      <p:sp>
        <p:nvSpPr>
          <p:cNvPr id="405" name=""/>
          <p:cNvSpPr/>
          <p:nvPr/>
        </p:nvSpPr>
        <p:spPr>
          <a:xfrm>
            <a:off x="2520000" y="360972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rPr>
              <a:t>Programming (Python, Java, C++)</a:t>
            </a:r>
            <a:endParaRPr b="0" lang="en-IN" sz="2400" spc="-1" strike="noStrike">
              <a:solidFill>
                <a:srgbClr val="000000"/>
              </a:solidFill>
              <a:latin typeface="Arial"/>
            </a:endParaRPr>
          </a:p>
        </p:txBody>
      </p:sp>
      <p:sp>
        <p:nvSpPr>
          <p:cNvPr id="406" name=""/>
          <p:cNvSpPr/>
          <p:nvPr/>
        </p:nvSpPr>
        <p:spPr>
          <a:xfrm>
            <a:off x="2520000" y="469008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Testing</a:t>
            </a:r>
            <a:endParaRPr b="0" lang="en-IN" sz="2400" spc="-1" strike="noStrike">
              <a:solidFill>
                <a:srgbClr val="000000"/>
              </a:solidFill>
              <a:latin typeface="Arial"/>
            </a:endParaRPr>
          </a:p>
        </p:txBody>
      </p:sp>
      <p:sp>
        <p:nvSpPr>
          <p:cNvPr id="407"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08"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09"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4" presetSubtype="10">
                                  <p:stCondLst>
                                    <p:cond delay="0"/>
                                  </p:stCondLst>
                                  <p:childTnLst>
                                    <p:set>
                                      <p:cBhvr>
                                        <p:cTn id="74" dur="1" fill="hold">
                                          <p:stCondLst>
                                            <p:cond delay="0"/>
                                          </p:stCondLst>
                                        </p:cTn>
                                        <p:tgtEl>
                                          <p:spTgt spid="403"/>
                                        </p:tgtEl>
                                        <p:attrNameLst>
                                          <p:attrName>style.visibility</p:attrName>
                                        </p:attrNameLst>
                                      </p:cBhvr>
                                      <p:to>
                                        <p:strVal val="visible"/>
                                      </p:to>
                                    </p:set>
                                    <p:animEffect filter="randombar(horizontal)" transition="in">
                                      <p:cBhvr additive="repl">
                                        <p:cTn id="75" dur="500"/>
                                        <p:tgtEl>
                                          <p:spTgt spid="403"/>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407"/>
                                        </p:tgtEl>
                                        <p:attrNameLst>
                                          <p:attrName>style.visibility</p:attrName>
                                        </p:attrNameLst>
                                      </p:cBhvr>
                                      <p:to>
                                        <p:strVal val="visible"/>
                                      </p:to>
                                    </p:set>
                                    <p:animEffect filter="randombar(horizontal)" transition="in">
                                      <p:cBhvr additive="repl">
                                        <p:cTn id="80" dur="500"/>
                                        <p:tgtEl>
                                          <p:spTgt spid="407"/>
                                        </p:tgtEl>
                                      </p:cBhvr>
                                    </p:animEffect>
                                  </p:childTnLst>
                                </p:cTn>
                              </p:par>
                              <p:par>
                                <p:cTn id="81" nodeType="withEffect" fill="hold" presetClass="entr" presetID="14" presetSubtype="10">
                                  <p:stCondLst>
                                    <p:cond delay="0"/>
                                  </p:stCondLst>
                                  <p:childTnLst>
                                    <p:set>
                                      <p:cBhvr>
                                        <p:cTn id="82" dur="1" fill="hold">
                                          <p:stCondLst>
                                            <p:cond delay="0"/>
                                          </p:stCondLst>
                                        </p:cTn>
                                        <p:tgtEl>
                                          <p:spTgt spid="404"/>
                                        </p:tgtEl>
                                        <p:attrNameLst>
                                          <p:attrName>style.visibility</p:attrName>
                                        </p:attrNameLst>
                                      </p:cBhvr>
                                      <p:to>
                                        <p:strVal val="visible"/>
                                      </p:to>
                                    </p:set>
                                    <p:animEffect filter="randombar(horizontal)" transition="in">
                                      <p:cBhvr additive="repl">
                                        <p:cTn id="83" dur="500"/>
                                        <p:tgtEl>
                                          <p:spTgt spid="404"/>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4" presetSubtype="10">
                                  <p:stCondLst>
                                    <p:cond delay="0"/>
                                  </p:stCondLst>
                                  <p:childTnLst>
                                    <p:set>
                                      <p:cBhvr>
                                        <p:cTn id="87" dur="1" fill="hold">
                                          <p:stCondLst>
                                            <p:cond delay="0"/>
                                          </p:stCondLst>
                                        </p:cTn>
                                        <p:tgtEl>
                                          <p:spTgt spid="408"/>
                                        </p:tgtEl>
                                        <p:attrNameLst>
                                          <p:attrName>style.visibility</p:attrName>
                                        </p:attrNameLst>
                                      </p:cBhvr>
                                      <p:to>
                                        <p:strVal val="visible"/>
                                      </p:to>
                                    </p:set>
                                    <p:animEffect filter="randombar(horizontal)" transition="in">
                                      <p:cBhvr additive="repl">
                                        <p:cTn id="88" dur="500"/>
                                        <p:tgtEl>
                                          <p:spTgt spid="408"/>
                                        </p:tgtEl>
                                      </p:cBhvr>
                                    </p:animEffect>
                                  </p:childTnLst>
                                </p:cTn>
                              </p:par>
                              <p:par>
                                <p:cTn id="89" nodeType="withEffect" fill="hold" presetClass="entr" presetID="14" presetSubtype="10">
                                  <p:stCondLst>
                                    <p:cond delay="0"/>
                                  </p:stCondLst>
                                  <p:childTnLst>
                                    <p:set>
                                      <p:cBhvr>
                                        <p:cTn id="90" dur="1" fill="hold">
                                          <p:stCondLst>
                                            <p:cond delay="0"/>
                                          </p:stCondLst>
                                        </p:cTn>
                                        <p:tgtEl>
                                          <p:spTgt spid="405"/>
                                        </p:tgtEl>
                                        <p:attrNameLst>
                                          <p:attrName>style.visibility</p:attrName>
                                        </p:attrNameLst>
                                      </p:cBhvr>
                                      <p:to>
                                        <p:strVal val="visible"/>
                                      </p:to>
                                    </p:set>
                                    <p:animEffect filter="randombar(horizontal)" transition="in">
                                      <p:cBhvr additive="repl">
                                        <p:cTn id="91" dur="500"/>
                                        <p:tgtEl>
                                          <p:spTgt spid="405"/>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4" presetSubtype="10">
                                  <p:stCondLst>
                                    <p:cond delay="0"/>
                                  </p:stCondLst>
                                  <p:childTnLst>
                                    <p:set>
                                      <p:cBhvr>
                                        <p:cTn id="95" dur="1" fill="hold">
                                          <p:stCondLst>
                                            <p:cond delay="0"/>
                                          </p:stCondLst>
                                        </p:cTn>
                                        <p:tgtEl>
                                          <p:spTgt spid="409"/>
                                        </p:tgtEl>
                                        <p:attrNameLst>
                                          <p:attrName>style.visibility</p:attrName>
                                        </p:attrNameLst>
                                      </p:cBhvr>
                                      <p:to>
                                        <p:strVal val="visible"/>
                                      </p:to>
                                    </p:set>
                                    <p:animEffect filter="randombar(horizontal)" transition="in">
                                      <p:cBhvr additive="repl">
                                        <p:cTn id="96" dur="500"/>
                                        <p:tgtEl>
                                          <p:spTgt spid="409"/>
                                        </p:tgtEl>
                                      </p:cBhvr>
                                    </p:animEffect>
                                  </p:childTnLst>
                                </p:cTn>
                              </p:par>
                              <p:par>
                                <p:cTn id="97" nodeType="withEffect" fill="hold" presetClass="entr" presetID="14" presetSubtype="10">
                                  <p:stCondLst>
                                    <p:cond delay="0"/>
                                  </p:stCondLst>
                                  <p:childTnLst>
                                    <p:set>
                                      <p:cBhvr>
                                        <p:cTn id="98" dur="1" fill="hold">
                                          <p:stCondLst>
                                            <p:cond delay="0"/>
                                          </p:stCondLst>
                                        </p:cTn>
                                        <p:tgtEl>
                                          <p:spTgt spid="406"/>
                                        </p:tgtEl>
                                        <p:attrNameLst>
                                          <p:attrName>style.visibility</p:attrName>
                                        </p:attrNameLst>
                                      </p:cBhvr>
                                      <p:to>
                                        <p:strVal val="visible"/>
                                      </p:to>
                                    </p:set>
                                    <p:animEffect filter="randombar(horizontal)" transition="in">
                                      <p:cBhvr additive="repl">
                                        <p:cTn id="99" dur="5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360000" y="225720"/>
            <a:ext cx="9359640" cy="719640"/>
          </a:xfrm>
          <a:prstGeom prst="rect">
            <a:avLst/>
          </a:prstGeom>
          <a:noFill/>
          <a:ln w="0">
            <a:noFill/>
          </a:ln>
        </p:spPr>
        <p:txBody>
          <a:bodyPr lIns="0" rIns="0" tIns="0" bIns="0" anchor="ctr">
            <a:noAutofit/>
          </a:bodyPr>
          <a:p>
            <a:pPr indent="0">
              <a:lnSpc>
                <a:spcPct val="100000"/>
              </a:lnSpc>
              <a:buNone/>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
        <p:nvSpPr>
          <p:cNvPr id="411" name="PlaceHolder 2"/>
          <p:cNvSpPr>
            <a:spLocks noGrp="1"/>
          </p:cNvSpPr>
          <p:nvPr>
            <p:ph/>
          </p:nvPr>
        </p:nvSpPr>
        <p:spPr>
          <a:xfrm>
            <a:off x="2520000" y="1485000"/>
            <a:ext cx="5039640" cy="49464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412" name=""/>
          <p:cNvSpPr/>
          <p:nvPr/>
        </p:nvSpPr>
        <p:spPr>
          <a:xfrm>
            <a:off x="2520000" y="256536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Modelling RNN Digital Filter</a:t>
            </a:r>
            <a:endParaRPr b="0" lang="en-IN" sz="2400" spc="-1" strike="noStrike">
              <a:solidFill>
                <a:srgbClr val="000000"/>
              </a:solidFill>
              <a:latin typeface="Arial"/>
            </a:endParaRPr>
          </a:p>
        </p:txBody>
      </p:sp>
      <p:sp>
        <p:nvSpPr>
          <p:cNvPr id="413" name=""/>
          <p:cNvSpPr/>
          <p:nvPr/>
        </p:nvSpPr>
        <p:spPr>
          <a:xfrm>
            <a:off x="2520000" y="360972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rPr>
              <a:t>Programming (Python, Java, C++)</a:t>
            </a:r>
            <a:endParaRPr b="0" lang="en-IN" sz="2400" spc="-1" strike="noStrike">
              <a:solidFill>
                <a:srgbClr val="000000"/>
              </a:solidFill>
              <a:latin typeface="Arial"/>
            </a:endParaRPr>
          </a:p>
        </p:txBody>
      </p:sp>
      <p:sp>
        <p:nvSpPr>
          <p:cNvPr id="414" name=""/>
          <p:cNvSpPr/>
          <p:nvPr/>
        </p:nvSpPr>
        <p:spPr>
          <a:xfrm>
            <a:off x="2520000" y="4690080"/>
            <a:ext cx="5039640" cy="49464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rPr>
              <a:t>Testing</a:t>
            </a:r>
            <a:endParaRPr b="0" lang="en-IN" sz="2400" spc="-1" strike="noStrike">
              <a:solidFill>
                <a:srgbClr val="000000"/>
              </a:solidFill>
              <a:latin typeface="Arial"/>
            </a:endParaRPr>
          </a:p>
        </p:txBody>
      </p:sp>
      <p:sp>
        <p:nvSpPr>
          <p:cNvPr id="415"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16"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
        <p:nvSpPr>
          <p:cNvPr id="417"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14" presetSubtype="10">
                                  <p:stCondLst>
                                    <p:cond delay="0"/>
                                  </p:stCondLst>
                                  <p:childTnLst>
                                    <p:set>
                                      <p:cBhvr>
                                        <p:cTn id="105" dur="1" fill="hold">
                                          <p:stCondLst>
                                            <p:cond delay="0"/>
                                          </p:stCondLst>
                                        </p:cTn>
                                        <p:tgtEl>
                                          <p:spTgt spid="411"/>
                                        </p:tgtEl>
                                        <p:attrNameLst>
                                          <p:attrName>style.visibility</p:attrName>
                                        </p:attrNameLst>
                                      </p:cBhvr>
                                      <p:to>
                                        <p:strVal val="visible"/>
                                      </p:to>
                                    </p:set>
                                    <p:animEffect filter="randombar(horizontal)" transition="in">
                                      <p:cBhvr additive="repl">
                                        <p:cTn id="106" dur="500"/>
                                        <p:tgtEl>
                                          <p:spTgt spid="411"/>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4" presetSubtype="10">
                                  <p:stCondLst>
                                    <p:cond delay="0"/>
                                  </p:stCondLst>
                                  <p:childTnLst>
                                    <p:set>
                                      <p:cBhvr>
                                        <p:cTn id="110" dur="1" fill="hold">
                                          <p:stCondLst>
                                            <p:cond delay="0"/>
                                          </p:stCondLst>
                                        </p:cTn>
                                        <p:tgtEl>
                                          <p:spTgt spid="415"/>
                                        </p:tgtEl>
                                        <p:attrNameLst>
                                          <p:attrName>style.visibility</p:attrName>
                                        </p:attrNameLst>
                                      </p:cBhvr>
                                      <p:to>
                                        <p:strVal val="visible"/>
                                      </p:to>
                                    </p:set>
                                    <p:animEffect filter="randombar(horizontal)" transition="in">
                                      <p:cBhvr additive="repl">
                                        <p:cTn id="111" dur="500"/>
                                        <p:tgtEl>
                                          <p:spTgt spid="415"/>
                                        </p:tgtEl>
                                      </p:cBhvr>
                                    </p:animEffect>
                                  </p:childTnLst>
                                </p:cTn>
                              </p:par>
                              <p:par>
                                <p:cTn id="112" nodeType="withEffect" fill="hold" presetClass="entr" presetID="14" presetSubtype="10">
                                  <p:stCondLst>
                                    <p:cond delay="0"/>
                                  </p:stCondLst>
                                  <p:childTnLst>
                                    <p:set>
                                      <p:cBhvr>
                                        <p:cTn id="113" dur="1" fill="hold">
                                          <p:stCondLst>
                                            <p:cond delay="0"/>
                                          </p:stCondLst>
                                        </p:cTn>
                                        <p:tgtEl>
                                          <p:spTgt spid="412"/>
                                        </p:tgtEl>
                                        <p:attrNameLst>
                                          <p:attrName>style.visibility</p:attrName>
                                        </p:attrNameLst>
                                      </p:cBhvr>
                                      <p:to>
                                        <p:strVal val="visible"/>
                                      </p:to>
                                    </p:set>
                                    <p:animEffect filter="randombar(horizontal)" transition="in">
                                      <p:cBhvr additive="repl">
                                        <p:cTn id="114" dur="500"/>
                                        <p:tgtEl>
                                          <p:spTgt spid="412"/>
                                        </p:tgtEl>
                                      </p:cBhvr>
                                    </p:animEffec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4" presetSubtype="10">
                                  <p:stCondLst>
                                    <p:cond delay="0"/>
                                  </p:stCondLst>
                                  <p:childTnLst>
                                    <p:set>
                                      <p:cBhvr>
                                        <p:cTn id="118" dur="1" fill="hold">
                                          <p:stCondLst>
                                            <p:cond delay="0"/>
                                          </p:stCondLst>
                                        </p:cTn>
                                        <p:tgtEl>
                                          <p:spTgt spid="416"/>
                                        </p:tgtEl>
                                        <p:attrNameLst>
                                          <p:attrName>style.visibility</p:attrName>
                                        </p:attrNameLst>
                                      </p:cBhvr>
                                      <p:to>
                                        <p:strVal val="visible"/>
                                      </p:to>
                                    </p:set>
                                    <p:animEffect filter="randombar(horizontal)" transition="in">
                                      <p:cBhvr additive="repl">
                                        <p:cTn id="119" dur="500"/>
                                        <p:tgtEl>
                                          <p:spTgt spid="416"/>
                                        </p:tgtEl>
                                      </p:cBhvr>
                                    </p:animEffect>
                                  </p:childTnLst>
                                </p:cTn>
                              </p:par>
                              <p:par>
                                <p:cTn id="120" nodeType="withEffect" fill="hold" presetClass="entr" presetID="14" presetSubtype="10">
                                  <p:stCondLst>
                                    <p:cond delay="0"/>
                                  </p:stCondLst>
                                  <p:childTnLst>
                                    <p:set>
                                      <p:cBhvr>
                                        <p:cTn id="121" dur="1" fill="hold">
                                          <p:stCondLst>
                                            <p:cond delay="0"/>
                                          </p:stCondLst>
                                        </p:cTn>
                                        <p:tgtEl>
                                          <p:spTgt spid="413"/>
                                        </p:tgtEl>
                                        <p:attrNameLst>
                                          <p:attrName>style.visibility</p:attrName>
                                        </p:attrNameLst>
                                      </p:cBhvr>
                                      <p:to>
                                        <p:strVal val="visible"/>
                                      </p:to>
                                    </p:set>
                                    <p:animEffect filter="randombar(horizontal)" transition="in">
                                      <p:cBhvr additive="repl">
                                        <p:cTn id="122" dur="500"/>
                                        <p:tgtEl>
                                          <p:spTgt spid="413"/>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4" presetSubtype="10">
                                  <p:stCondLst>
                                    <p:cond delay="0"/>
                                  </p:stCondLst>
                                  <p:childTnLst>
                                    <p:set>
                                      <p:cBhvr>
                                        <p:cTn id="126" dur="1" fill="hold">
                                          <p:stCondLst>
                                            <p:cond delay="0"/>
                                          </p:stCondLst>
                                        </p:cTn>
                                        <p:tgtEl>
                                          <p:spTgt spid="417"/>
                                        </p:tgtEl>
                                        <p:attrNameLst>
                                          <p:attrName>style.visibility</p:attrName>
                                        </p:attrNameLst>
                                      </p:cBhvr>
                                      <p:to>
                                        <p:strVal val="visible"/>
                                      </p:to>
                                    </p:set>
                                    <p:animEffect filter="randombar(horizontal)" transition="in">
                                      <p:cBhvr additive="repl">
                                        <p:cTn id="127" dur="500"/>
                                        <p:tgtEl>
                                          <p:spTgt spid="417"/>
                                        </p:tgtEl>
                                      </p:cBhvr>
                                    </p:animEffect>
                                  </p:childTnLst>
                                </p:cTn>
                              </p:par>
                              <p:par>
                                <p:cTn id="128" nodeType="withEffect" fill="hold" presetClass="entr" presetID="14" presetSubtype="10">
                                  <p:stCondLst>
                                    <p:cond delay="0"/>
                                  </p:stCondLst>
                                  <p:childTnLst>
                                    <p:set>
                                      <p:cBhvr>
                                        <p:cTn id="129" dur="1" fill="hold">
                                          <p:stCondLst>
                                            <p:cond delay="0"/>
                                          </p:stCondLst>
                                        </p:cTn>
                                        <p:tgtEl>
                                          <p:spTgt spid="414"/>
                                        </p:tgtEl>
                                        <p:attrNameLst>
                                          <p:attrName>style.visibility</p:attrName>
                                        </p:attrNameLst>
                                      </p:cBhvr>
                                      <p:to>
                                        <p:strVal val="visible"/>
                                      </p:to>
                                    </p:set>
                                    <p:animEffect filter="randombar(horizontal)" transition="in">
                                      <p:cBhvr additive="repl">
                                        <p:cTn id="130"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2024-02-16T16:22:54Z</dcterms:modified>
  <cp:revision>32</cp:revision>
  <dc:subject/>
  <dc:title>Midnightblue</dc:title>
</cp:coreProperties>
</file>

<file path=docProps/custom.xml><?xml version="1.0" encoding="utf-8"?>
<Properties xmlns="http://schemas.openxmlformats.org/officeDocument/2006/custom-properties" xmlns:vt="http://schemas.openxmlformats.org/officeDocument/2006/docPropsVTypes"/>
</file>