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E7A010-C9CA-4009-A702-FC0D5DB4DCB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" y="0"/>
            <a:ext cx="10076400" cy="129996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1080" y="5082480"/>
            <a:ext cx="10076400" cy="586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7226640" y="516456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E431FD-9626-454C-A75D-4FCBAE251399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5080" y="0"/>
            <a:ext cx="9068400" cy="12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1c1c1c"/>
                </a:solidFill>
                <a:latin typeface="Noto Sans"/>
              </a:rPr>
              <a:t>A Low Latency Digital Filter using Recurrent Neural Network</a:t>
            </a:r>
            <a:br>
              <a:rPr sz="1800"/>
            </a:br>
            <a:r>
              <a:rPr b="1" lang="en-IN" sz="1800" spc="-1" strike="noStrike">
                <a:solidFill>
                  <a:srgbClr val="1c1c1c"/>
                </a:solidFill>
                <a:latin typeface="Noto Sans"/>
              </a:rPr>
              <a:t>Dissertation-II (MCS-491)</a:t>
            </a:r>
            <a:br>
              <a:rPr sz="1800"/>
            </a:br>
            <a:r>
              <a:rPr b="1" lang="en-IN" sz="1800" spc="-1" strike="noStrike">
                <a:solidFill>
                  <a:srgbClr val="1c1c1c"/>
                </a:solidFill>
                <a:latin typeface="Noto Sans"/>
              </a:rPr>
              <a:t>Feb 17, 2024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4320000" y="1491120"/>
            <a:ext cx="1438920" cy="12949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4139280"/>
            <a:ext cx="4425480" cy="12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1c1c1c"/>
                </a:solidFill>
                <a:uFillTx/>
                <a:latin typeface="Noto Sans"/>
              </a:rPr>
              <a:t>Guided By: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1c1c1c"/>
                </a:solidFill>
                <a:latin typeface="Noto Sans"/>
                <a:ea typeface="Microsoft YaHei"/>
              </a:rPr>
              <a:t>Mr. Vikas Deswal &amp; Ms. Sukriti Jain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1c1c1c"/>
                </a:solidFill>
                <a:latin typeface="Noto Sans"/>
                <a:ea typeface="Microsoft YaHei"/>
              </a:rPr>
              <a:t>()                       ()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1960" y="4139280"/>
            <a:ext cx="4425480" cy="12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1c1c1c"/>
                </a:solidFill>
                <a:uFillTx/>
                <a:latin typeface="Noto Sans"/>
              </a:rPr>
              <a:t>Presented By: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1c1c1c"/>
                </a:solidFill>
                <a:latin typeface="Noto Sans"/>
              </a:rPr>
              <a:t>Mohit Singh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1c1c1c"/>
                </a:solidFill>
                <a:latin typeface="Noto Sans"/>
              </a:rPr>
              <a:t>(TCA2212005)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522360" y="2771640"/>
            <a:ext cx="903384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1c1c1c"/>
                </a:solidFill>
                <a:latin typeface="Noto Sans"/>
                <a:ea typeface="DejaVu Sans"/>
              </a:rPr>
              <a:t>Teerthanker Mahaveer University,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1c1c1c"/>
                </a:solidFill>
                <a:latin typeface="Noto Sans"/>
                <a:ea typeface="DejaVu Sans"/>
              </a:rPr>
              <a:t>College of Computing Sciences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1c1c1c"/>
                </a:solidFill>
                <a:latin typeface="Noto Sans"/>
                <a:ea typeface="DejaVu Sans"/>
              </a:rPr>
              <a:t>&amp; Information Technology,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1c1c1c"/>
                </a:solidFill>
                <a:latin typeface="Noto Sans"/>
                <a:ea typeface="DejaVu Sans"/>
              </a:rPr>
              <a:t>Moradabad-244001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200" spc="-1" strike="noStrike">
                <a:solidFill>
                  <a:srgbClr val="1c1c1c"/>
                </a:solidFill>
                <a:latin typeface="Noto Sans"/>
                <a:ea typeface="DejaVu Sans"/>
              </a:rPr>
              <a:t>Session: 2023-24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6160" y="153720"/>
            <a:ext cx="906840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ffffff"/>
                </a:solidFill>
                <a:latin typeface="Noto Sans"/>
              </a:rPr>
              <a:t>Contents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62600"/>
            <a:ext cx="907164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Problem Statement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Literature Review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Hypothesis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Methodology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Conclusion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1c1c1c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c1c1c"/>
                </a:solidFill>
                <a:latin typeface="Noto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2024-02-16T14:51:53Z</dcterms:created>
  <dc:creator/>
  <dc:description/>
  <dc:language>en-IN</dc:language>
  <cp:lastModifiedBy/>
  <dcterms:modified xsi:type="dcterms:W3CDTF">2024-02-16T16:02:45Z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