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11.gif" ContentType="image/gif"/>
  <Override PartName="/ppt/media/image14.png" ContentType="image/png"/>
  <Override PartName="/ppt/media/image9.png" ContentType="image/png"/>
  <Override PartName="/ppt/media/image8.png" ContentType="image/png"/>
  <Override PartName="/ppt/media/image7.png" ContentType="image/png"/>
  <Override PartName="/ppt/media/image12.jpeg" ContentType="image/jpeg"/>
  <Override PartName="/ppt/media/image19.png" ContentType="image/png"/>
  <Override PartName="/ppt/media/image1.png" ContentType="image/png"/>
  <Override PartName="/ppt/media/image18.png" ContentType="image/png"/>
  <Override PartName="/ppt/media/image17.png" ContentType="image/png"/>
  <Override PartName="/ppt/media/image16.png" ContentType="image/png"/>
  <Override PartName="/ppt/media/image3.jpeg" ContentType="image/jpeg"/>
  <Override PartName="/ppt/media/image15.png" ContentType="image/png"/>
  <Override PartName="/ppt/media/image2.png" ContentType="image/png"/>
  <Override PartName="/ppt/media/image4.png" ContentType="image/png"/>
  <Override PartName="/ppt/media/image13.jpeg" ContentType="image/jpeg"/>
  <Override PartName="/ppt/media/image5.png" ContentType="image/png"/>
  <Override PartName="/ppt/media/image10.png" ContentType="image/png"/>
  <Override PartName="/ppt/media/image6.png" ContentType="image/png"/>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_rels/slide1.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24.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CCB8DD8E-90E4-4F6C-BAC2-A7ECA66D8D85}" type="slidenum">
              <a:t>&lt;#&gt;</a:t>
            </a:fld>
          </a:p>
        </p:txBody>
      </p:sp>
      <p:sp>
        <p:nvSpPr>
          <p:cNvPr id="4" name="PlaceHolder 3"/>
          <p:cNvSpPr>
            <a:spLocks noGrp="1"/>
          </p:cNvSpPr>
          <p:nvPr>
            <p:ph type="dt" idx="3"/>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7"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8"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5CA316A3-0053-4E3D-81CF-2E6C95ADDA1C}"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2"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3"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20B1CC93-630B-4B64-BD00-93868DE23E1B}" type="slidenum">
              <a:t>&lt;#&gt;</a:t>
            </a:fld>
          </a:p>
        </p:txBody>
      </p:sp>
      <p:sp>
        <p:nvSpPr>
          <p:cNvPr id="9" name="PlaceHolder 8"/>
          <p:cNvSpPr>
            <a:spLocks noGrp="1"/>
          </p:cNvSpPr>
          <p:nvPr>
            <p:ph type="dt" idx="3"/>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5"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6"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7"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8"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9"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40"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AAFC3ED7-C3A0-4578-A789-6A6C1B166742}" type="slidenum">
              <a:t>&lt;#&gt;</a:t>
            </a:fld>
          </a:p>
        </p:txBody>
      </p:sp>
      <p:sp>
        <p:nvSpPr>
          <p:cNvPr id="11" name="PlaceHolder 10"/>
          <p:cNvSpPr>
            <a:spLocks noGrp="1"/>
          </p:cNvSpPr>
          <p:nvPr>
            <p:ph type="dt" idx="3"/>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38827C1F-5802-42A4-AD8C-0C57D4A54D33}"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8"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F14066A6-210C-4A8A-9169-92ED435F0ACD}"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11"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E747FAD6-EC1C-4E5B-A8D4-9324A1A0769F}"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7D72D61A-2176-4767-91AC-E225045214A3}"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0200179D-1FF7-48AC-81AB-D74039A9B59B}"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6"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17"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D998419F-3472-4C50-ABE4-0B3A776789CF}"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9"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2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1"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EE8D787D-BBDB-45B7-B373-83BE5660A37B}"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5"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FFF50373-7661-4A64-91CB-0AC6F2650FAC}" type="slidenum">
              <a:t>&lt;#&gt;</a:t>
            </a:fld>
          </a:p>
        </p:txBody>
      </p:sp>
      <p:sp>
        <p:nvSpPr>
          <p:cNvPr id="8" name="PlaceHolder 7"/>
          <p:cNvSpPr>
            <a:spLocks noGrp="1"/>
          </p:cNvSpPr>
          <p:nvPr>
            <p:ph type="dt" idx="3"/>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ftr" idx="1"/>
          </p:nvPr>
        </p:nvSpPr>
        <p:spPr>
          <a:xfrm>
            <a:off x="3447360" y="5165280"/>
            <a:ext cx="3192120" cy="387720"/>
          </a:xfrm>
          <a:prstGeom prst="rect">
            <a:avLst/>
          </a:prstGeom>
          <a:noFill/>
          <a:ln w="0">
            <a:noFill/>
          </a:ln>
        </p:spPr>
        <p:txBody>
          <a:bodyPr lIns="0" rIns="0" tIns="0" bIns="0" anchor="t">
            <a:noAutofit/>
          </a:bodyPr>
          <a:lstStyle>
            <a:lvl1pPr algn="ctr">
              <a:lnSpc>
                <a:spcPct val="100000"/>
              </a:lnSpc>
              <a:buNone/>
              <a:defRPr b="0" lang="en-IN" sz="1400" spc="-1" strike="noStrike">
                <a:latin typeface="Times New Roman"/>
              </a:defRPr>
            </a:lvl1pPr>
          </a:lstStyle>
          <a:p>
            <a:pPr algn="ctr">
              <a:lnSpc>
                <a:spcPct val="100000"/>
              </a:lnSpc>
              <a:buNone/>
            </a:pPr>
            <a:r>
              <a:rPr b="0" lang="en-IN" sz="1400" spc="-1" strike="noStrike">
                <a:latin typeface="Times New Roman"/>
              </a:rPr>
              <a:t> </a:t>
            </a:r>
            <a:endParaRPr b="0" lang="en-IN" sz="1400" spc="-1" strike="noStrike">
              <a:latin typeface="Times New Roman"/>
            </a:endParaRPr>
          </a:p>
        </p:txBody>
      </p:sp>
      <p:sp>
        <p:nvSpPr>
          <p:cNvPr id="1" name="PlaceHolder 2"/>
          <p:cNvSpPr>
            <a:spLocks noGrp="1"/>
          </p:cNvSpPr>
          <p:nvPr>
            <p:ph type="sldNum" idx="2"/>
          </p:nvPr>
        </p:nvSpPr>
        <p:spPr>
          <a:xfrm>
            <a:off x="7227360" y="5165280"/>
            <a:ext cx="2345400" cy="387720"/>
          </a:xfrm>
          <a:prstGeom prst="rect">
            <a:avLst/>
          </a:prstGeom>
          <a:noFill/>
          <a:ln w="0">
            <a:noFill/>
          </a:ln>
        </p:spPr>
        <p:txBody>
          <a:bodyPr lIns="0" rIns="0" tIns="0" bIns="0" anchor="t">
            <a:noAutofit/>
          </a:bodyPr>
          <a:lstStyle>
            <a:lvl1pPr algn="r">
              <a:lnSpc>
                <a:spcPct val="100000"/>
              </a:lnSpc>
              <a:buNone/>
              <a:defRPr b="0" lang="en-IN" sz="1400" spc="-1" strike="noStrike">
                <a:latin typeface="Times New Roman"/>
              </a:defRPr>
            </a:lvl1pPr>
          </a:lstStyle>
          <a:p>
            <a:pPr algn="r">
              <a:lnSpc>
                <a:spcPct val="100000"/>
              </a:lnSpc>
              <a:buNone/>
            </a:pPr>
            <a:fld id="{DC480409-F177-404A-BB8E-B5E1DB960AE3}" type="slidenum">
              <a:rPr b="0" lang="en-IN" sz="1400" spc="-1" strike="noStrike">
                <a:latin typeface="Times New Roman"/>
              </a:rPr>
              <a:t>2</a:t>
            </a:fld>
            <a:endParaRPr b="0" lang="en-IN" sz="1400" spc="-1" strike="noStrike">
              <a:latin typeface="Times New Roman"/>
            </a:endParaRPr>
          </a:p>
        </p:txBody>
      </p:sp>
      <p:sp>
        <p:nvSpPr>
          <p:cNvPr id="2" name="PlaceHolder 3"/>
          <p:cNvSpPr>
            <a:spLocks noGrp="1"/>
          </p:cNvSpPr>
          <p:nvPr>
            <p:ph type="dt" idx="3"/>
          </p:nvPr>
        </p:nvSpPr>
        <p:spPr>
          <a:xfrm>
            <a:off x="504000" y="5165280"/>
            <a:ext cx="2345400" cy="387720"/>
          </a:xfrm>
          <a:prstGeom prst="rect">
            <a:avLst/>
          </a:prstGeom>
          <a:noFill/>
          <a:ln w="0">
            <a:noFill/>
          </a:ln>
        </p:spPr>
        <p:txBody>
          <a:bodyPr lIns="0" rIns="0" tIns="0" bIns="0" anchor="t">
            <a:noAutofit/>
          </a:bodyPr>
          <a:lstStyle>
            <a:lvl1pPr>
              <a:defRPr b="0" lang="en-IN" sz="1400" spc="-1" strike="noStrike">
                <a:latin typeface="Times New Roman"/>
              </a:defRPr>
            </a:lvl1pPr>
          </a:lstStyle>
          <a:p>
            <a:r>
              <a:rPr b="0" lang="en-IN" sz="1400" spc="-1" strike="noStrike">
                <a:latin typeface="Times New Roman"/>
              </a:rPr>
              <a:t> </a:t>
            </a:r>
            <a:endParaRPr b="0" lang="en-IN" sz="1400" spc="-1" strike="noStrike">
              <a:latin typeface="Times New Roman"/>
            </a:endParaRPr>
          </a:p>
        </p:txBody>
      </p:sp>
      <p:sp>
        <p:nvSpPr>
          <p:cNvPr id="3"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4"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11.gif"/><Relationship Id="rId2"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bf00"/>
        </a:solidFill>
      </p:bgPr>
    </p:bg>
    <p:spTree>
      <p:nvGrpSpPr>
        <p:cNvPr id="1" name=""/>
        <p:cNvGrpSpPr/>
        <p:nvPr/>
      </p:nvGrpSpPr>
      <p:grpSpPr>
        <a:xfrm>
          <a:off x="0" y="0"/>
          <a:ext cx="0" cy="0"/>
          <a:chOff x="0" y="0"/>
          <a:chExt cx="0" cy="0"/>
        </a:xfrm>
      </p:grpSpPr>
      <p:sp>
        <p:nvSpPr>
          <p:cNvPr id="41" name="PlaceHolder 4"/>
          <p:cNvSpPr/>
          <p:nvPr/>
        </p:nvSpPr>
        <p:spPr>
          <a:xfrm>
            <a:off x="504000" y="144000"/>
            <a:ext cx="9068760" cy="5370120"/>
          </a:xfrm>
          <a:prstGeom prst="rect">
            <a:avLst/>
          </a:prstGeom>
          <a:solidFill>
            <a:srgbClr val="ffffff"/>
          </a:solidFill>
          <a:ln w="36000">
            <a:solidFill>
              <a:srgbClr val="000000"/>
            </a:solidFill>
            <a:round/>
          </a:ln>
        </p:spPr>
        <p:style>
          <a:lnRef idx="0"/>
          <a:fillRef idx="0"/>
          <a:effectRef idx="0"/>
          <a:fontRef idx="minor"/>
        </p:style>
        <p:txBody>
          <a:bodyPr lIns="18000" rIns="18000" tIns="18000" bIns="18000" anchor="ctr">
            <a:noAutofit/>
          </a:bodyPr>
          <a:p>
            <a:pPr algn="ctr">
              <a:lnSpc>
                <a:spcPct val="100000"/>
              </a:lnSpc>
              <a:buNone/>
            </a:pPr>
            <a:r>
              <a:rPr b="1" lang="en-IN" sz="2800" spc="-1" strike="noStrike">
                <a:solidFill>
                  <a:srgbClr val="000000"/>
                </a:solidFill>
                <a:latin typeface="Arial"/>
                <a:ea typeface="Noto Sans CJK SC"/>
              </a:rPr>
              <a:t>Sentiment Synthesis based on Vedic Astrology</a:t>
            </a:r>
            <a:br>
              <a:rPr sz="2400"/>
            </a:br>
            <a:r>
              <a:rPr b="1" lang="en-IN" sz="2200" spc="-1" strike="noStrike">
                <a:solidFill>
                  <a:srgbClr val="000000"/>
                </a:solidFill>
                <a:latin typeface="Arial"/>
                <a:ea typeface="Noto Sans CJK SC"/>
              </a:rPr>
              <a:t>Dissertation I (MCS-392) M.Tech-CSE</a:t>
            </a:r>
            <a:br>
              <a:rPr sz="2200"/>
            </a:br>
            <a:r>
              <a:rPr b="1" lang="en-IN" sz="2200" spc="-1" strike="noStrike">
                <a:solidFill>
                  <a:srgbClr val="000000"/>
                </a:solidFill>
                <a:latin typeface="Arial"/>
                <a:ea typeface="Noto Sans CJK SC"/>
              </a:rPr>
              <a:t>Nov 9, 2023</a:t>
            </a:r>
            <a:br>
              <a:rPr sz="2400"/>
            </a:br>
            <a:br>
              <a:rPr sz="2400"/>
            </a:br>
            <a:br>
              <a:rPr sz="2400"/>
            </a:br>
            <a:br>
              <a:rPr sz="2400"/>
            </a:br>
            <a:br>
              <a:rPr sz="2400"/>
            </a:br>
            <a:br>
              <a:rPr sz="2400"/>
            </a:br>
            <a:r>
              <a:rPr b="1" lang="en-IN" sz="1800" spc="-1" strike="noStrike">
                <a:solidFill>
                  <a:srgbClr val="000000"/>
                </a:solidFill>
                <a:latin typeface="Arial"/>
                <a:ea typeface="Noto Sans CJK SC"/>
              </a:rPr>
              <a:t>Teerthanker Mahaveer University,</a:t>
            </a:r>
            <a:br>
              <a:rPr sz="1800"/>
            </a:br>
            <a:r>
              <a:rPr b="1" lang="en-IN" sz="1800" spc="-1" strike="noStrike">
                <a:solidFill>
                  <a:srgbClr val="000000"/>
                </a:solidFill>
                <a:latin typeface="Arial"/>
                <a:ea typeface="Noto Sans CJK SC"/>
              </a:rPr>
              <a:t>College of Computing Sciences &amp; Information Technology,</a:t>
            </a:r>
            <a:br>
              <a:rPr sz="1800"/>
            </a:br>
            <a:r>
              <a:rPr b="1" lang="en-IN" sz="1800" spc="-1" strike="noStrike">
                <a:solidFill>
                  <a:srgbClr val="000000"/>
                </a:solidFill>
                <a:latin typeface="Arial"/>
                <a:ea typeface="Noto Sans CJK SC"/>
              </a:rPr>
              <a:t>Moradabad-244001(India)</a:t>
            </a:r>
            <a:br>
              <a:rPr sz="1800"/>
            </a:br>
            <a:r>
              <a:rPr b="1" lang="en-IN" sz="1800" spc="-1" strike="noStrike">
                <a:solidFill>
                  <a:srgbClr val="000000"/>
                </a:solidFill>
                <a:latin typeface="Arial"/>
                <a:ea typeface="Noto Sans CJK SC"/>
              </a:rPr>
              <a:t>Session: 2022-23</a:t>
            </a:r>
            <a:br>
              <a:rPr sz="2400"/>
            </a:br>
            <a:br>
              <a:rPr sz="2400"/>
            </a:br>
            <a:br>
              <a:rPr sz="1800"/>
            </a:br>
            <a:endParaRPr b="0" lang="en-IN" sz="1800" spc="-1" strike="noStrike">
              <a:latin typeface="Arial"/>
            </a:endParaRPr>
          </a:p>
        </p:txBody>
      </p:sp>
      <p:pic>
        <p:nvPicPr>
          <p:cNvPr id="42" name="" descr=""/>
          <p:cNvPicPr/>
          <p:nvPr/>
        </p:nvPicPr>
        <p:blipFill>
          <a:blip r:embed="rId1"/>
          <a:stretch/>
        </p:blipFill>
        <p:spPr>
          <a:xfrm>
            <a:off x="4258440" y="1620000"/>
            <a:ext cx="1643760" cy="1485720"/>
          </a:xfrm>
          <a:prstGeom prst="rect">
            <a:avLst/>
          </a:prstGeom>
          <a:ln w="0">
            <a:noFill/>
          </a:ln>
        </p:spPr>
      </p:pic>
      <p:sp>
        <p:nvSpPr>
          <p:cNvPr id="43" name="PlaceHolder 5"/>
          <p:cNvSpPr/>
          <p:nvPr/>
        </p:nvSpPr>
        <p:spPr>
          <a:xfrm>
            <a:off x="900000" y="4608000"/>
            <a:ext cx="4426560" cy="718200"/>
          </a:xfrm>
          <a:prstGeom prst="rect">
            <a:avLst/>
          </a:prstGeom>
          <a:solidFill>
            <a:srgbClr val="ffffff"/>
          </a:solidFill>
          <a:ln w="36000">
            <a:noFill/>
          </a:ln>
        </p:spPr>
        <p:style>
          <a:lnRef idx="0"/>
          <a:fillRef idx="0"/>
          <a:effectRef idx="0"/>
          <a:fontRef idx="minor"/>
        </p:style>
        <p:txBody>
          <a:bodyPr lIns="18000" rIns="18000" tIns="18000" bIns="18000" anchor="ctr">
            <a:noAutofit/>
          </a:bodyPr>
          <a:p>
            <a:pPr algn="ctr">
              <a:lnSpc>
                <a:spcPct val="100000"/>
              </a:lnSpc>
              <a:buNone/>
            </a:pPr>
            <a:r>
              <a:rPr b="1" lang="en-IN" sz="2000" spc="-1" strike="noStrike" u="sng">
                <a:solidFill>
                  <a:srgbClr val="000000"/>
                </a:solidFill>
                <a:uFillTx/>
                <a:latin typeface="Arial"/>
                <a:ea typeface="Noto Sans CJK SC"/>
              </a:rPr>
              <a:t>Guided By</a:t>
            </a:r>
            <a:r>
              <a:rPr b="1" lang="en-IN" sz="2000" spc="-1" strike="noStrike">
                <a:solidFill>
                  <a:srgbClr val="000000"/>
                </a:solidFill>
                <a:latin typeface="Arial"/>
                <a:ea typeface="Noto Sans CJK SC"/>
              </a:rPr>
              <a:t>:</a:t>
            </a:r>
            <a:br>
              <a:rPr sz="2000"/>
            </a:br>
            <a:r>
              <a:rPr b="1" lang="en-IN" sz="2000" spc="-1" strike="noStrike">
                <a:solidFill>
                  <a:srgbClr val="000000"/>
                </a:solidFill>
                <a:latin typeface="Arial"/>
                <a:ea typeface="Noto Sans CJK SC"/>
              </a:rPr>
              <a:t>Ms. Sukrati Jain &amp; Mr. Vikas Deswal</a:t>
            </a:r>
            <a:endParaRPr b="0" lang="en-IN" sz="2000" spc="-1" strike="noStrike">
              <a:latin typeface="Arial"/>
            </a:endParaRPr>
          </a:p>
        </p:txBody>
      </p:sp>
      <p:sp>
        <p:nvSpPr>
          <p:cNvPr id="44" name="PlaceHolder 6"/>
          <p:cNvSpPr/>
          <p:nvPr/>
        </p:nvSpPr>
        <p:spPr>
          <a:xfrm>
            <a:off x="7056000" y="4572000"/>
            <a:ext cx="2302200" cy="790200"/>
          </a:xfrm>
          <a:prstGeom prst="rect">
            <a:avLst/>
          </a:prstGeom>
          <a:solidFill>
            <a:srgbClr val="ffffff"/>
          </a:solidFill>
          <a:ln w="36000">
            <a:noFill/>
          </a:ln>
        </p:spPr>
        <p:style>
          <a:lnRef idx="0"/>
          <a:fillRef idx="0"/>
          <a:effectRef idx="0"/>
          <a:fontRef idx="minor"/>
        </p:style>
        <p:txBody>
          <a:bodyPr lIns="18000" rIns="18000" tIns="18000" bIns="18000" anchor="ctr">
            <a:noAutofit/>
          </a:bodyPr>
          <a:p>
            <a:pPr algn="ctr">
              <a:lnSpc>
                <a:spcPct val="100000"/>
              </a:lnSpc>
              <a:buNone/>
            </a:pPr>
            <a:r>
              <a:rPr b="1" lang="en-IN" sz="2000" spc="-1" strike="noStrike" u="sng">
                <a:solidFill>
                  <a:srgbClr val="000000"/>
                </a:solidFill>
                <a:uFillTx/>
                <a:latin typeface="Arial"/>
                <a:ea typeface="Noto Sans CJK SC"/>
              </a:rPr>
              <a:t>Presented By</a:t>
            </a:r>
            <a:r>
              <a:rPr b="1" lang="en-IN" sz="2000" spc="-1" strike="noStrike">
                <a:solidFill>
                  <a:srgbClr val="000000"/>
                </a:solidFill>
                <a:latin typeface="Arial"/>
                <a:ea typeface="Noto Sans CJK SC"/>
              </a:rPr>
              <a:t>:</a:t>
            </a:r>
            <a:br>
              <a:rPr sz="2000"/>
            </a:br>
            <a:r>
              <a:rPr b="1" lang="en-IN" sz="2000" spc="-1" strike="noStrike">
                <a:solidFill>
                  <a:srgbClr val="000000"/>
                </a:solidFill>
                <a:latin typeface="Arial"/>
                <a:ea typeface="Noto Sans CJK SC"/>
              </a:rPr>
              <a:t>Mohit Singh</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bf00"/>
        </a:solidFill>
      </p:bgPr>
    </p:bg>
    <p:spTree>
      <p:nvGrpSpPr>
        <p:cNvPr id="1" name=""/>
        <p:cNvGrpSpPr/>
        <p:nvPr/>
      </p:nvGrpSpPr>
      <p:grpSpPr>
        <a:xfrm>
          <a:off x="0" y="0"/>
          <a:ext cx="0" cy="0"/>
          <a:chOff x="0" y="0"/>
          <a:chExt cx="0" cy="0"/>
        </a:xfrm>
      </p:grpSpPr>
      <p:sp>
        <p:nvSpPr>
          <p:cNvPr id="69" name="PlaceHolder 1"/>
          <p:cNvSpPr>
            <a:spLocks noGrp="1"/>
          </p:cNvSpPr>
          <p:nvPr>
            <p:ph type="title"/>
          </p:nvPr>
        </p:nvSpPr>
        <p:spPr>
          <a:xfrm>
            <a:off x="505440" y="208080"/>
            <a:ext cx="9068760" cy="690480"/>
          </a:xfrm>
          <a:prstGeom prst="rect">
            <a:avLst/>
          </a:prstGeom>
          <a:solidFill>
            <a:srgbClr val="ffffff"/>
          </a:solidFill>
          <a:ln w="36000">
            <a:solidFill>
              <a:srgbClr val="000000"/>
            </a:solidFill>
            <a:round/>
          </a:ln>
        </p:spPr>
        <p:txBody>
          <a:bodyPr lIns="18000" rIns="18000" tIns="18000" bIns="18000" anchor="ctr">
            <a:noAutofit/>
          </a:bodyPr>
          <a:p>
            <a:pPr algn="ctr">
              <a:lnSpc>
                <a:spcPct val="100000"/>
              </a:lnSpc>
              <a:buNone/>
            </a:pPr>
            <a:r>
              <a:rPr b="1" lang="en-IN" sz="2800" spc="-1" strike="noStrike">
                <a:latin typeface="Arial"/>
              </a:rPr>
              <a:t>Literature Review</a:t>
            </a:r>
            <a:endParaRPr b="0" lang="en-IN" sz="2800" spc="-1" strike="noStrike">
              <a:latin typeface="Arial"/>
            </a:endParaRPr>
          </a:p>
        </p:txBody>
      </p:sp>
      <p:pic>
        <p:nvPicPr>
          <p:cNvPr id="70" name="" descr=""/>
          <p:cNvPicPr/>
          <p:nvPr/>
        </p:nvPicPr>
        <p:blipFill>
          <a:blip r:embed="rId1"/>
          <a:stretch/>
        </p:blipFill>
        <p:spPr>
          <a:xfrm>
            <a:off x="2814480" y="1323360"/>
            <a:ext cx="4450320" cy="4511880"/>
          </a:xfrm>
          <a:prstGeom prst="rect">
            <a:avLst/>
          </a:prstGeom>
          <a:ln w="25560">
            <a:noFill/>
          </a:ln>
        </p:spPr>
      </p:pic>
      <p:sp>
        <p:nvSpPr>
          <p:cNvPr id="71" name="PlaceHolder 34"/>
          <p:cNvSpPr/>
          <p:nvPr/>
        </p:nvSpPr>
        <p:spPr>
          <a:xfrm>
            <a:off x="1153440" y="1074960"/>
            <a:ext cx="7773120" cy="651600"/>
          </a:xfrm>
          <a:prstGeom prst="rect">
            <a:avLst/>
          </a:prstGeom>
          <a:noFill/>
          <a:ln w="0">
            <a:noFill/>
          </a:ln>
        </p:spPr>
        <p:style>
          <a:lnRef idx="0"/>
          <a:fillRef idx="0"/>
          <a:effectRef idx="0"/>
          <a:fontRef idx="minor"/>
        </p:style>
        <p:txBody>
          <a:bodyPr lIns="0" rIns="0" tIns="0" bIns="0" anchor="ctr">
            <a:noAutofit/>
          </a:bodyPr>
          <a:p>
            <a:pPr algn="ctr">
              <a:lnSpc>
                <a:spcPct val="100000"/>
              </a:lnSpc>
              <a:spcAft>
                <a:spcPts val="567"/>
              </a:spcAft>
              <a:buNone/>
            </a:pPr>
            <a:r>
              <a:rPr b="1" lang="en-IN" sz="2000" spc="-1" strike="noStrike">
                <a:solidFill>
                  <a:srgbClr val="000000"/>
                </a:solidFill>
                <a:latin typeface="Arial"/>
                <a:ea typeface="DejaVu Sans"/>
              </a:rPr>
              <a:t>Robert Plutchik’s Wheel of Emotions</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bf00"/>
        </a:solidFill>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208080"/>
            <a:ext cx="9068760" cy="690480"/>
          </a:xfrm>
          <a:prstGeom prst="rect">
            <a:avLst/>
          </a:prstGeom>
          <a:solidFill>
            <a:srgbClr val="ffffff"/>
          </a:solidFill>
          <a:ln w="36000">
            <a:solidFill>
              <a:srgbClr val="000000"/>
            </a:solidFill>
            <a:round/>
          </a:ln>
        </p:spPr>
        <p:txBody>
          <a:bodyPr lIns="18000" rIns="18000" tIns="18000" bIns="18000" anchor="ctr">
            <a:noAutofit/>
          </a:bodyPr>
          <a:p>
            <a:pPr algn="ctr">
              <a:lnSpc>
                <a:spcPct val="100000"/>
              </a:lnSpc>
              <a:buNone/>
            </a:pPr>
            <a:r>
              <a:rPr b="1" lang="en-IN" sz="2800" spc="-1" strike="noStrike">
                <a:latin typeface="Arial"/>
              </a:rPr>
              <a:t>Literature Review</a:t>
            </a:r>
            <a:endParaRPr b="0" lang="en-IN" sz="2800" spc="-1" strike="noStrike">
              <a:latin typeface="Arial"/>
            </a:endParaRPr>
          </a:p>
        </p:txBody>
      </p:sp>
      <p:pic>
        <p:nvPicPr>
          <p:cNvPr id="73" name="" descr=""/>
          <p:cNvPicPr/>
          <p:nvPr/>
        </p:nvPicPr>
        <p:blipFill>
          <a:blip r:embed="rId1"/>
          <a:stretch/>
        </p:blipFill>
        <p:spPr>
          <a:xfrm>
            <a:off x="3713400" y="1655280"/>
            <a:ext cx="2653200" cy="3820680"/>
          </a:xfrm>
          <a:prstGeom prst="rect">
            <a:avLst/>
          </a:prstGeom>
          <a:ln w="25560">
            <a:solidFill>
              <a:srgbClr val="000000"/>
            </a:solidFill>
            <a:round/>
          </a:ln>
        </p:spPr>
      </p:pic>
      <p:sp>
        <p:nvSpPr>
          <p:cNvPr id="74" name="PlaceHolder 2"/>
          <p:cNvSpPr/>
          <p:nvPr/>
        </p:nvSpPr>
        <p:spPr>
          <a:xfrm>
            <a:off x="1153440" y="1074960"/>
            <a:ext cx="7773120" cy="651600"/>
          </a:xfrm>
          <a:prstGeom prst="rect">
            <a:avLst/>
          </a:prstGeom>
          <a:noFill/>
          <a:ln w="0">
            <a:noFill/>
          </a:ln>
        </p:spPr>
        <p:style>
          <a:lnRef idx="0"/>
          <a:fillRef idx="0"/>
          <a:effectRef idx="0"/>
          <a:fontRef idx="minor"/>
        </p:style>
        <p:txBody>
          <a:bodyPr lIns="0" rIns="0" tIns="0" bIns="0" anchor="ctr">
            <a:noAutofit/>
          </a:bodyPr>
          <a:p>
            <a:pPr algn="ctr">
              <a:lnSpc>
                <a:spcPct val="100000"/>
              </a:lnSpc>
              <a:spcAft>
                <a:spcPts val="567"/>
              </a:spcAft>
              <a:buNone/>
            </a:pPr>
            <a:r>
              <a:rPr b="1" lang="en-IN" sz="2000" spc="-1" strike="noStrike">
                <a:solidFill>
                  <a:srgbClr val="000000"/>
                </a:solidFill>
                <a:latin typeface="Arial"/>
                <a:ea typeface="DejaVu Sans"/>
              </a:rPr>
              <a:t>Natya Shastra of Bharata Muni</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bf00"/>
        </a:solidFill>
      </p:bgPr>
    </p:bg>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208080"/>
            <a:ext cx="9068760" cy="690480"/>
          </a:xfrm>
          <a:prstGeom prst="rect">
            <a:avLst/>
          </a:prstGeom>
          <a:solidFill>
            <a:srgbClr val="ffffff"/>
          </a:solidFill>
          <a:ln w="36000">
            <a:solidFill>
              <a:srgbClr val="000000"/>
            </a:solidFill>
            <a:round/>
          </a:ln>
        </p:spPr>
        <p:txBody>
          <a:bodyPr lIns="18000" rIns="18000" tIns="18000" bIns="18000" anchor="ctr">
            <a:noAutofit/>
          </a:bodyPr>
          <a:p>
            <a:pPr algn="ctr">
              <a:lnSpc>
                <a:spcPct val="100000"/>
              </a:lnSpc>
              <a:buNone/>
            </a:pPr>
            <a:r>
              <a:rPr b="1" lang="en-IN" sz="2800" spc="-1" strike="noStrike">
                <a:latin typeface="Arial"/>
              </a:rPr>
              <a:t>Literature Review</a:t>
            </a:r>
            <a:endParaRPr b="0" lang="en-IN" sz="2800" spc="-1" strike="noStrike">
              <a:latin typeface="Arial"/>
            </a:endParaRPr>
          </a:p>
        </p:txBody>
      </p:sp>
      <p:sp>
        <p:nvSpPr>
          <p:cNvPr id="76" name="PlaceHolder 3"/>
          <p:cNvSpPr/>
          <p:nvPr/>
        </p:nvSpPr>
        <p:spPr>
          <a:xfrm>
            <a:off x="541440" y="1074960"/>
            <a:ext cx="3706560" cy="4325040"/>
          </a:xfrm>
          <a:prstGeom prst="rect">
            <a:avLst/>
          </a:prstGeom>
          <a:noFill/>
          <a:ln w="0">
            <a:noFill/>
          </a:ln>
        </p:spPr>
        <p:style>
          <a:lnRef idx="0"/>
          <a:fillRef idx="0"/>
          <a:effectRef idx="0"/>
          <a:fontRef idx="minor"/>
        </p:style>
        <p:txBody>
          <a:bodyPr lIns="0" rIns="0" tIns="0" bIns="0" anchor="ctr">
            <a:noAutofit/>
          </a:bodyPr>
          <a:p>
            <a:pPr algn="ctr">
              <a:lnSpc>
                <a:spcPct val="100000"/>
              </a:lnSpc>
              <a:spcBef>
                <a:spcPts val="283"/>
              </a:spcBef>
              <a:spcAft>
                <a:spcPts val="850"/>
              </a:spcAft>
              <a:buNone/>
            </a:pPr>
            <a:r>
              <a:rPr b="1" lang="en-IN" sz="2400" spc="-1" strike="noStrike" u="sng">
                <a:solidFill>
                  <a:srgbClr val="000000"/>
                </a:solidFill>
                <a:uFillTx/>
                <a:latin typeface="Arial"/>
                <a:ea typeface="DejaVu Sans"/>
              </a:rPr>
              <a:t>Bhaav</a:t>
            </a:r>
            <a:endParaRPr b="0" lang="en-IN" sz="2400" spc="-1" strike="noStrike">
              <a:latin typeface="Arial"/>
              <a:ea typeface="Noto Sans CJK SC"/>
            </a:endParaRPr>
          </a:p>
          <a:p>
            <a:pPr algn="ctr">
              <a:lnSpc>
                <a:spcPct val="100000"/>
              </a:lnSpc>
              <a:spcBef>
                <a:spcPts val="283"/>
              </a:spcBef>
              <a:spcAft>
                <a:spcPts val="850"/>
              </a:spcAft>
              <a:buNone/>
            </a:pPr>
            <a:r>
              <a:rPr b="1" lang="en-IN" sz="2000" spc="-1" strike="noStrike">
                <a:solidFill>
                  <a:srgbClr val="000000"/>
                </a:solidFill>
                <a:latin typeface="Arial"/>
                <a:ea typeface="DejaVu Sans"/>
              </a:rPr>
              <a:t>Rati</a:t>
            </a:r>
            <a:endParaRPr b="0" lang="en-IN" sz="2000" spc="-1" strike="noStrike">
              <a:latin typeface="Arial"/>
              <a:ea typeface="Noto Sans CJK SC"/>
            </a:endParaRPr>
          </a:p>
          <a:p>
            <a:pPr algn="ctr">
              <a:lnSpc>
                <a:spcPct val="100000"/>
              </a:lnSpc>
              <a:spcBef>
                <a:spcPts val="283"/>
              </a:spcBef>
              <a:spcAft>
                <a:spcPts val="850"/>
              </a:spcAft>
              <a:buNone/>
            </a:pPr>
            <a:r>
              <a:rPr b="1" lang="en-IN" sz="2000" spc="-1" strike="noStrike">
                <a:solidFill>
                  <a:srgbClr val="000000"/>
                </a:solidFill>
                <a:latin typeface="Arial"/>
                <a:ea typeface="DejaVu Sans"/>
              </a:rPr>
              <a:t>Haas</a:t>
            </a:r>
            <a:endParaRPr b="0" lang="en-IN" sz="2000" spc="-1" strike="noStrike">
              <a:latin typeface="Arial"/>
              <a:ea typeface="Noto Sans CJK SC"/>
            </a:endParaRPr>
          </a:p>
          <a:p>
            <a:pPr algn="ctr">
              <a:lnSpc>
                <a:spcPct val="100000"/>
              </a:lnSpc>
              <a:spcBef>
                <a:spcPts val="283"/>
              </a:spcBef>
              <a:spcAft>
                <a:spcPts val="850"/>
              </a:spcAft>
              <a:buNone/>
            </a:pPr>
            <a:r>
              <a:rPr b="1" lang="en-IN" sz="2000" spc="-1" strike="noStrike">
                <a:solidFill>
                  <a:srgbClr val="000000"/>
                </a:solidFill>
                <a:latin typeface="Arial"/>
                <a:ea typeface="DejaVu Sans"/>
              </a:rPr>
              <a:t>Krodha</a:t>
            </a:r>
            <a:endParaRPr b="0" lang="en-IN" sz="2000" spc="-1" strike="noStrike">
              <a:latin typeface="Arial"/>
              <a:ea typeface="Noto Sans CJK SC"/>
            </a:endParaRPr>
          </a:p>
          <a:p>
            <a:pPr algn="ctr">
              <a:lnSpc>
                <a:spcPct val="100000"/>
              </a:lnSpc>
              <a:spcBef>
                <a:spcPts val="283"/>
              </a:spcBef>
              <a:spcAft>
                <a:spcPts val="850"/>
              </a:spcAft>
              <a:buNone/>
            </a:pPr>
            <a:r>
              <a:rPr b="1" lang="en-IN" sz="2000" spc="-1" strike="noStrike">
                <a:solidFill>
                  <a:srgbClr val="000000"/>
                </a:solidFill>
                <a:latin typeface="Arial"/>
                <a:ea typeface="DejaVu Sans"/>
              </a:rPr>
              <a:t>Utsaha</a:t>
            </a:r>
            <a:endParaRPr b="0" lang="en-IN" sz="2000" spc="-1" strike="noStrike">
              <a:latin typeface="Arial"/>
              <a:ea typeface="Noto Sans CJK SC"/>
            </a:endParaRPr>
          </a:p>
          <a:p>
            <a:pPr algn="ctr">
              <a:lnSpc>
                <a:spcPct val="100000"/>
              </a:lnSpc>
              <a:spcBef>
                <a:spcPts val="283"/>
              </a:spcBef>
              <a:spcAft>
                <a:spcPts val="850"/>
              </a:spcAft>
              <a:buNone/>
            </a:pPr>
            <a:r>
              <a:rPr b="1" lang="en-IN" sz="2000" spc="-1" strike="noStrike">
                <a:solidFill>
                  <a:srgbClr val="000000"/>
                </a:solidFill>
                <a:latin typeface="Arial"/>
                <a:ea typeface="DejaVu Sans"/>
              </a:rPr>
              <a:t>Bhaya</a:t>
            </a:r>
            <a:endParaRPr b="0" lang="en-IN" sz="2000" spc="-1" strike="noStrike">
              <a:latin typeface="Arial"/>
              <a:ea typeface="Noto Sans CJK SC"/>
            </a:endParaRPr>
          </a:p>
          <a:p>
            <a:pPr algn="ctr">
              <a:lnSpc>
                <a:spcPct val="100000"/>
              </a:lnSpc>
              <a:spcBef>
                <a:spcPts val="283"/>
              </a:spcBef>
              <a:spcAft>
                <a:spcPts val="850"/>
              </a:spcAft>
              <a:buNone/>
            </a:pPr>
            <a:r>
              <a:rPr b="1" lang="en-IN" sz="2000" spc="-1" strike="noStrike">
                <a:solidFill>
                  <a:srgbClr val="000000"/>
                </a:solidFill>
                <a:latin typeface="Arial"/>
                <a:ea typeface="DejaVu Sans"/>
              </a:rPr>
              <a:t>Jugupsu(Ghrina)</a:t>
            </a:r>
            <a:endParaRPr b="0" lang="en-IN" sz="2000" spc="-1" strike="noStrike">
              <a:latin typeface="Arial"/>
              <a:ea typeface="Noto Sans CJK SC"/>
            </a:endParaRPr>
          </a:p>
          <a:p>
            <a:pPr algn="ctr">
              <a:lnSpc>
                <a:spcPct val="100000"/>
              </a:lnSpc>
              <a:spcBef>
                <a:spcPts val="283"/>
              </a:spcBef>
              <a:spcAft>
                <a:spcPts val="850"/>
              </a:spcAft>
              <a:buNone/>
            </a:pPr>
            <a:r>
              <a:rPr b="1" lang="en-IN" sz="2000" spc="-1" strike="noStrike">
                <a:solidFill>
                  <a:srgbClr val="000000"/>
                </a:solidFill>
                <a:latin typeface="Arial"/>
                <a:ea typeface="DejaVu Sans"/>
              </a:rPr>
              <a:t>Vismaya</a:t>
            </a:r>
            <a:endParaRPr b="0" lang="en-IN" sz="2000" spc="-1" strike="noStrike">
              <a:latin typeface="Arial"/>
              <a:ea typeface="Noto Sans CJK SC"/>
            </a:endParaRPr>
          </a:p>
          <a:p>
            <a:pPr algn="ctr">
              <a:lnSpc>
                <a:spcPct val="100000"/>
              </a:lnSpc>
              <a:spcBef>
                <a:spcPts val="283"/>
              </a:spcBef>
              <a:spcAft>
                <a:spcPts val="850"/>
              </a:spcAft>
              <a:buNone/>
            </a:pPr>
            <a:r>
              <a:rPr b="1" lang="en-IN" sz="2000" spc="-1" strike="noStrike">
                <a:solidFill>
                  <a:srgbClr val="000000"/>
                </a:solidFill>
                <a:latin typeface="Arial"/>
                <a:ea typeface="DejaVu Sans"/>
              </a:rPr>
              <a:t>Shoka</a:t>
            </a:r>
            <a:endParaRPr b="0" lang="en-IN" sz="2000" spc="-1" strike="noStrike">
              <a:latin typeface="Arial"/>
              <a:ea typeface="Noto Sans CJK SC"/>
            </a:endParaRPr>
          </a:p>
        </p:txBody>
      </p:sp>
      <p:sp>
        <p:nvSpPr>
          <p:cNvPr id="77" name="PlaceHolder 17"/>
          <p:cNvSpPr/>
          <p:nvPr/>
        </p:nvSpPr>
        <p:spPr>
          <a:xfrm>
            <a:off x="5653440" y="1074960"/>
            <a:ext cx="3706560" cy="4325040"/>
          </a:xfrm>
          <a:prstGeom prst="rect">
            <a:avLst/>
          </a:prstGeom>
          <a:noFill/>
          <a:ln w="0">
            <a:noFill/>
          </a:ln>
        </p:spPr>
        <p:style>
          <a:lnRef idx="0"/>
          <a:fillRef idx="0"/>
          <a:effectRef idx="0"/>
          <a:fontRef idx="minor"/>
        </p:style>
        <p:txBody>
          <a:bodyPr lIns="0" rIns="0" tIns="0" bIns="0" anchor="ctr">
            <a:noAutofit/>
          </a:bodyPr>
          <a:p>
            <a:pPr algn="ctr">
              <a:lnSpc>
                <a:spcPct val="100000"/>
              </a:lnSpc>
              <a:spcBef>
                <a:spcPts val="283"/>
              </a:spcBef>
              <a:spcAft>
                <a:spcPts val="850"/>
              </a:spcAft>
              <a:buNone/>
            </a:pPr>
            <a:r>
              <a:rPr b="1" lang="en-IN" sz="2400" spc="-1" strike="noStrike" u="sng">
                <a:solidFill>
                  <a:srgbClr val="000000"/>
                </a:solidFill>
                <a:uFillTx/>
                <a:latin typeface="Arial"/>
                <a:ea typeface="DejaVu Sans"/>
              </a:rPr>
              <a:t>Rasa</a:t>
            </a:r>
            <a:endParaRPr b="0" lang="en-IN" sz="2400" spc="-1" strike="noStrike">
              <a:latin typeface="Arial"/>
              <a:ea typeface="Noto Sans CJK SC"/>
            </a:endParaRPr>
          </a:p>
          <a:p>
            <a:pPr algn="ctr">
              <a:lnSpc>
                <a:spcPct val="100000"/>
              </a:lnSpc>
              <a:spcBef>
                <a:spcPts val="283"/>
              </a:spcBef>
              <a:spcAft>
                <a:spcPts val="850"/>
              </a:spcAft>
              <a:buNone/>
            </a:pPr>
            <a:r>
              <a:rPr b="1" lang="en-IN" sz="2000" spc="-1" strike="noStrike">
                <a:solidFill>
                  <a:srgbClr val="000000"/>
                </a:solidFill>
                <a:latin typeface="Arial"/>
                <a:ea typeface="DejaVu Sans"/>
              </a:rPr>
              <a:t>Shringar</a:t>
            </a:r>
            <a:endParaRPr b="0" lang="en-IN" sz="2000" spc="-1" strike="noStrike">
              <a:latin typeface="Arial"/>
              <a:ea typeface="Noto Sans CJK SC"/>
            </a:endParaRPr>
          </a:p>
          <a:p>
            <a:pPr algn="ctr">
              <a:lnSpc>
                <a:spcPct val="100000"/>
              </a:lnSpc>
              <a:spcBef>
                <a:spcPts val="283"/>
              </a:spcBef>
              <a:spcAft>
                <a:spcPts val="850"/>
              </a:spcAft>
              <a:buNone/>
            </a:pPr>
            <a:r>
              <a:rPr b="1" lang="en-IN" sz="2000" spc="-1" strike="noStrike">
                <a:solidFill>
                  <a:srgbClr val="000000"/>
                </a:solidFill>
                <a:latin typeface="Arial"/>
                <a:ea typeface="DejaVu Sans"/>
              </a:rPr>
              <a:t>Hasya</a:t>
            </a:r>
            <a:endParaRPr b="0" lang="en-IN" sz="2000" spc="-1" strike="noStrike">
              <a:latin typeface="Arial"/>
              <a:ea typeface="Noto Sans CJK SC"/>
            </a:endParaRPr>
          </a:p>
          <a:p>
            <a:pPr algn="ctr">
              <a:lnSpc>
                <a:spcPct val="100000"/>
              </a:lnSpc>
              <a:spcBef>
                <a:spcPts val="283"/>
              </a:spcBef>
              <a:spcAft>
                <a:spcPts val="850"/>
              </a:spcAft>
              <a:buNone/>
            </a:pPr>
            <a:r>
              <a:rPr b="1" lang="en-IN" sz="2000" spc="-1" strike="noStrike">
                <a:solidFill>
                  <a:srgbClr val="000000"/>
                </a:solidFill>
                <a:latin typeface="Arial"/>
                <a:ea typeface="DejaVu Sans"/>
              </a:rPr>
              <a:t>Raudra</a:t>
            </a:r>
            <a:endParaRPr b="0" lang="en-IN" sz="2000" spc="-1" strike="noStrike">
              <a:latin typeface="Arial"/>
              <a:ea typeface="Noto Sans CJK SC"/>
            </a:endParaRPr>
          </a:p>
          <a:p>
            <a:pPr algn="ctr">
              <a:lnSpc>
                <a:spcPct val="100000"/>
              </a:lnSpc>
              <a:spcBef>
                <a:spcPts val="283"/>
              </a:spcBef>
              <a:spcAft>
                <a:spcPts val="850"/>
              </a:spcAft>
              <a:buNone/>
            </a:pPr>
            <a:r>
              <a:rPr b="1" lang="en-IN" sz="2000" spc="-1" strike="noStrike">
                <a:solidFill>
                  <a:srgbClr val="000000"/>
                </a:solidFill>
                <a:latin typeface="Arial"/>
                <a:ea typeface="DejaVu Sans"/>
              </a:rPr>
              <a:t>Veer</a:t>
            </a:r>
            <a:endParaRPr b="0" lang="en-IN" sz="2000" spc="-1" strike="noStrike">
              <a:latin typeface="Arial"/>
              <a:ea typeface="Noto Sans CJK SC"/>
            </a:endParaRPr>
          </a:p>
          <a:p>
            <a:pPr algn="ctr">
              <a:lnSpc>
                <a:spcPct val="100000"/>
              </a:lnSpc>
              <a:spcBef>
                <a:spcPts val="283"/>
              </a:spcBef>
              <a:spcAft>
                <a:spcPts val="850"/>
              </a:spcAft>
              <a:buNone/>
            </a:pPr>
            <a:r>
              <a:rPr b="1" lang="en-IN" sz="2000" spc="-1" strike="noStrike">
                <a:solidFill>
                  <a:srgbClr val="000000"/>
                </a:solidFill>
                <a:latin typeface="Arial"/>
                <a:ea typeface="DejaVu Sans"/>
              </a:rPr>
              <a:t>Bhayanaka</a:t>
            </a:r>
            <a:endParaRPr b="0" lang="en-IN" sz="2000" spc="-1" strike="noStrike">
              <a:latin typeface="Arial"/>
              <a:ea typeface="Noto Sans CJK SC"/>
            </a:endParaRPr>
          </a:p>
          <a:p>
            <a:pPr algn="ctr">
              <a:lnSpc>
                <a:spcPct val="100000"/>
              </a:lnSpc>
              <a:spcBef>
                <a:spcPts val="283"/>
              </a:spcBef>
              <a:spcAft>
                <a:spcPts val="850"/>
              </a:spcAft>
              <a:buNone/>
            </a:pPr>
            <a:r>
              <a:rPr b="1" lang="en-IN" sz="2000" spc="-1" strike="noStrike">
                <a:solidFill>
                  <a:srgbClr val="000000"/>
                </a:solidFill>
                <a:latin typeface="Arial"/>
                <a:ea typeface="DejaVu Sans"/>
              </a:rPr>
              <a:t>Veebhakta</a:t>
            </a:r>
            <a:endParaRPr b="0" lang="en-IN" sz="2000" spc="-1" strike="noStrike">
              <a:latin typeface="Arial"/>
              <a:ea typeface="Noto Sans CJK SC"/>
            </a:endParaRPr>
          </a:p>
          <a:p>
            <a:pPr algn="ctr">
              <a:lnSpc>
                <a:spcPct val="100000"/>
              </a:lnSpc>
              <a:spcBef>
                <a:spcPts val="283"/>
              </a:spcBef>
              <a:spcAft>
                <a:spcPts val="850"/>
              </a:spcAft>
              <a:buNone/>
            </a:pPr>
            <a:r>
              <a:rPr b="1" lang="en-IN" sz="2000" spc="-1" strike="noStrike">
                <a:solidFill>
                  <a:srgbClr val="000000"/>
                </a:solidFill>
                <a:latin typeface="Arial"/>
                <a:ea typeface="DejaVu Sans"/>
              </a:rPr>
              <a:t>Adbhuta</a:t>
            </a:r>
            <a:endParaRPr b="0" lang="en-IN" sz="2000" spc="-1" strike="noStrike">
              <a:latin typeface="Arial"/>
              <a:ea typeface="Noto Sans CJK SC"/>
            </a:endParaRPr>
          </a:p>
          <a:p>
            <a:pPr algn="ctr">
              <a:lnSpc>
                <a:spcPct val="100000"/>
              </a:lnSpc>
              <a:spcBef>
                <a:spcPts val="283"/>
              </a:spcBef>
              <a:spcAft>
                <a:spcPts val="850"/>
              </a:spcAft>
              <a:buNone/>
            </a:pPr>
            <a:r>
              <a:rPr b="1" lang="en-IN" sz="2000" spc="-1" strike="noStrike">
                <a:solidFill>
                  <a:srgbClr val="000000"/>
                </a:solidFill>
                <a:latin typeface="Arial"/>
                <a:ea typeface="DejaVu Sans"/>
              </a:rPr>
              <a:t>Karuna</a:t>
            </a:r>
            <a:endParaRPr b="0" lang="en-IN" sz="2000" spc="-1" strike="noStrike">
              <a:latin typeface="Arial"/>
              <a:ea typeface="Noto Sans CJK SC"/>
            </a:endParaRPr>
          </a:p>
        </p:txBody>
      </p:sp>
      <p:sp>
        <p:nvSpPr>
          <p:cNvPr id="78" name=""/>
          <p:cNvSpPr/>
          <p:nvPr/>
        </p:nvSpPr>
        <p:spPr>
          <a:xfrm>
            <a:off x="3645720" y="1908000"/>
            <a:ext cx="2789640" cy="36000"/>
          </a:xfrm>
          <a:prstGeom prst="line">
            <a:avLst/>
          </a:prstGeom>
          <a:ln w="57240">
            <a:solidFill>
              <a:srgbClr val="111111"/>
            </a:solidFill>
            <a:round/>
            <a:headEnd len="med" type="triangle" w="med"/>
            <a:tailEnd len="med" type="triangle" w="med"/>
          </a:ln>
        </p:spPr>
        <p:style>
          <a:lnRef idx="0"/>
          <a:fillRef idx="0"/>
          <a:effectRef idx="0"/>
          <a:fontRef idx="minor"/>
        </p:style>
      </p:sp>
      <p:sp>
        <p:nvSpPr>
          <p:cNvPr id="79" name=""/>
          <p:cNvSpPr/>
          <p:nvPr/>
        </p:nvSpPr>
        <p:spPr>
          <a:xfrm>
            <a:off x="3646080" y="2340000"/>
            <a:ext cx="2789640" cy="36000"/>
          </a:xfrm>
          <a:prstGeom prst="line">
            <a:avLst/>
          </a:prstGeom>
          <a:ln w="57240">
            <a:solidFill>
              <a:srgbClr val="111111"/>
            </a:solidFill>
            <a:round/>
            <a:headEnd len="med" type="triangle" w="med"/>
            <a:tailEnd len="med" type="triangle" w="med"/>
          </a:ln>
        </p:spPr>
        <p:style>
          <a:lnRef idx="0"/>
          <a:fillRef idx="0"/>
          <a:effectRef idx="0"/>
          <a:fontRef idx="minor"/>
        </p:style>
      </p:sp>
      <p:sp>
        <p:nvSpPr>
          <p:cNvPr id="80" name=""/>
          <p:cNvSpPr/>
          <p:nvPr/>
        </p:nvSpPr>
        <p:spPr>
          <a:xfrm>
            <a:off x="3646440" y="2808000"/>
            <a:ext cx="2789640" cy="36000"/>
          </a:xfrm>
          <a:prstGeom prst="line">
            <a:avLst/>
          </a:prstGeom>
          <a:ln w="57240">
            <a:solidFill>
              <a:srgbClr val="111111"/>
            </a:solidFill>
            <a:round/>
            <a:headEnd len="med" type="triangle" w="med"/>
            <a:tailEnd len="med" type="triangle" w="med"/>
          </a:ln>
        </p:spPr>
        <p:style>
          <a:lnRef idx="0"/>
          <a:fillRef idx="0"/>
          <a:effectRef idx="0"/>
          <a:fontRef idx="minor"/>
        </p:style>
      </p:sp>
      <p:sp>
        <p:nvSpPr>
          <p:cNvPr id="81" name=""/>
          <p:cNvSpPr/>
          <p:nvPr/>
        </p:nvSpPr>
        <p:spPr>
          <a:xfrm>
            <a:off x="3646800" y="3276000"/>
            <a:ext cx="2789640" cy="36000"/>
          </a:xfrm>
          <a:prstGeom prst="line">
            <a:avLst/>
          </a:prstGeom>
          <a:ln w="57240">
            <a:solidFill>
              <a:srgbClr val="111111"/>
            </a:solidFill>
            <a:round/>
            <a:headEnd len="med" type="triangle" w="med"/>
            <a:tailEnd len="med" type="triangle" w="med"/>
          </a:ln>
        </p:spPr>
        <p:style>
          <a:lnRef idx="0"/>
          <a:fillRef idx="0"/>
          <a:effectRef idx="0"/>
          <a:fontRef idx="minor"/>
        </p:style>
      </p:sp>
      <p:sp>
        <p:nvSpPr>
          <p:cNvPr id="82" name=""/>
          <p:cNvSpPr/>
          <p:nvPr/>
        </p:nvSpPr>
        <p:spPr>
          <a:xfrm>
            <a:off x="3647160" y="3708000"/>
            <a:ext cx="2789640" cy="36000"/>
          </a:xfrm>
          <a:prstGeom prst="line">
            <a:avLst/>
          </a:prstGeom>
          <a:ln w="57240">
            <a:solidFill>
              <a:srgbClr val="111111"/>
            </a:solidFill>
            <a:round/>
            <a:headEnd len="med" type="triangle" w="med"/>
            <a:tailEnd len="med" type="triangle" w="med"/>
          </a:ln>
        </p:spPr>
        <p:style>
          <a:lnRef idx="0"/>
          <a:fillRef idx="0"/>
          <a:effectRef idx="0"/>
          <a:fontRef idx="minor"/>
        </p:style>
      </p:sp>
      <p:sp>
        <p:nvSpPr>
          <p:cNvPr id="83" name=""/>
          <p:cNvSpPr/>
          <p:nvPr/>
        </p:nvSpPr>
        <p:spPr>
          <a:xfrm>
            <a:off x="3647520" y="4176000"/>
            <a:ext cx="2789640" cy="36000"/>
          </a:xfrm>
          <a:prstGeom prst="line">
            <a:avLst/>
          </a:prstGeom>
          <a:ln w="57240">
            <a:solidFill>
              <a:srgbClr val="111111"/>
            </a:solidFill>
            <a:round/>
            <a:headEnd len="med" type="triangle" w="med"/>
            <a:tailEnd len="med" type="triangle" w="med"/>
          </a:ln>
        </p:spPr>
        <p:style>
          <a:lnRef idx="0"/>
          <a:fillRef idx="0"/>
          <a:effectRef idx="0"/>
          <a:fontRef idx="minor"/>
        </p:style>
      </p:sp>
      <p:sp>
        <p:nvSpPr>
          <p:cNvPr id="84" name=""/>
          <p:cNvSpPr/>
          <p:nvPr/>
        </p:nvSpPr>
        <p:spPr>
          <a:xfrm>
            <a:off x="3647880" y="4644000"/>
            <a:ext cx="2789640" cy="36000"/>
          </a:xfrm>
          <a:prstGeom prst="line">
            <a:avLst/>
          </a:prstGeom>
          <a:ln w="57240">
            <a:solidFill>
              <a:srgbClr val="111111"/>
            </a:solidFill>
            <a:round/>
            <a:headEnd len="med" type="triangle" w="med"/>
            <a:tailEnd len="med" type="triangle" w="med"/>
          </a:ln>
        </p:spPr>
        <p:style>
          <a:lnRef idx="0"/>
          <a:fillRef idx="0"/>
          <a:effectRef idx="0"/>
          <a:fontRef idx="minor"/>
        </p:style>
      </p:sp>
      <p:sp>
        <p:nvSpPr>
          <p:cNvPr id="85" name=""/>
          <p:cNvSpPr/>
          <p:nvPr/>
        </p:nvSpPr>
        <p:spPr>
          <a:xfrm>
            <a:off x="3648240" y="5076000"/>
            <a:ext cx="2789640" cy="36000"/>
          </a:xfrm>
          <a:prstGeom prst="line">
            <a:avLst/>
          </a:prstGeom>
          <a:ln w="57240">
            <a:solidFill>
              <a:srgbClr val="111111"/>
            </a:solidFill>
            <a:round/>
            <a:headEnd len="med" type="triangle" w="me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bf00"/>
        </a:solidFill>
      </p:bgPr>
    </p:bg>
    <p:spTree>
      <p:nvGrpSpPr>
        <p:cNvPr id="1" name=""/>
        <p:cNvGrpSpPr/>
        <p:nvPr/>
      </p:nvGrpSpPr>
      <p:grpSpPr>
        <a:xfrm>
          <a:off x="0" y="0"/>
          <a:ext cx="0" cy="0"/>
          <a:chOff x="0" y="0"/>
          <a:chExt cx="0" cy="0"/>
        </a:xfrm>
      </p:grpSpPr>
      <p:sp>
        <p:nvSpPr>
          <p:cNvPr id="86" name="PlaceHolder 1"/>
          <p:cNvSpPr>
            <a:spLocks noGrp="1"/>
          </p:cNvSpPr>
          <p:nvPr>
            <p:ph type="title"/>
          </p:nvPr>
        </p:nvSpPr>
        <p:spPr>
          <a:xfrm>
            <a:off x="504000" y="208080"/>
            <a:ext cx="9068760" cy="690480"/>
          </a:xfrm>
          <a:prstGeom prst="rect">
            <a:avLst/>
          </a:prstGeom>
          <a:solidFill>
            <a:srgbClr val="ffffff"/>
          </a:solidFill>
          <a:ln w="36000">
            <a:solidFill>
              <a:srgbClr val="000000"/>
            </a:solidFill>
            <a:round/>
          </a:ln>
        </p:spPr>
        <p:txBody>
          <a:bodyPr lIns="18000" rIns="18000" tIns="18000" bIns="18000" anchor="ctr">
            <a:noAutofit/>
          </a:bodyPr>
          <a:p>
            <a:pPr algn="ctr">
              <a:lnSpc>
                <a:spcPct val="100000"/>
              </a:lnSpc>
              <a:buNone/>
            </a:pPr>
            <a:r>
              <a:rPr b="1" lang="en-IN" sz="2800" spc="-1" strike="noStrike">
                <a:latin typeface="Arial"/>
              </a:rPr>
              <a:t>Literature Review</a:t>
            </a:r>
            <a:endParaRPr b="0" lang="en-IN" sz="2800" spc="-1" strike="noStrike">
              <a:latin typeface="Arial"/>
            </a:endParaRPr>
          </a:p>
        </p:txBody>
      </p:sp>
      <p:pic>
        <p:nvPicPr>
          <p:cNvPr id="87" name="" descr=""/>
          <p:cNvPicPr/>
          <p:nvPr/>
        </p:nvPicPr>
        <p:blipFill>
          <a:blip r:embed="rId1"/>
          <a:stretch/>
        </p:blipFill>
        <p:spPr>
          <a:xfrm>
            <a:off x="1707120" y="1663560"/>
            <a:ext cx="6666480" cy="3844080"/>
          </a:xfrm>
          <a:prstGeom prst="rect">
            <a:avLst/>
          </a:prstGeom>
          <a:ln w="25560">
            <a:solidFill>
              <a:srgbClr val="000000"/>
            </a:solidFill>
            <a:round/>
          </a:ln>
        </p:spPr>
      </p:pic>
      <p:sp>
        <p:nvSpPr>
          <p:cNvPr id="88" name="PlaceHolder 14"/>
          <p:cNvSpPr/>
          <p:nvPr/>
        </p:nvSpPr>
        <p:spPr>
          <a:xfrm>
            <a:off x="1153440" y="1074960"/>
            <a:ext cx="7773120" cy="651600"/>
          </a:xfrm>
          <a:prstGeom prst="rect">
            <a:avLst/>
          </a:prstGeom>
          <a:noFill/>
          <a:ln w="0">
            <a:noFill/>
          </a:ln>
        </p:spPr>
        <p:style>
          <a:lnRef idx="0"/>
          <a:fillRef idx="0"/>
          <a:effectRef idx="0"/>
          <a:fontRef idx="minor"/>
        </p:style>
        <p:txBody>
          <a:bodyPr lIns="0" rIns="0" tIns="0" bIns="0" anchor="ctr">
            <a:noAutofit/>
          </a:bodyPr>
          <a:p>
            <a:pPr algn="ctr">
              <a:lnSpc>
                <a:spcPct val="100000"/>
              </a:lnSpc>
              <a:spcAft>
                <a:spcPts val="567"/>
              </a:spcAft>
              <a:buNone/>
            </a:pPr>
            <a:r>
              <a:rPr b="1" lang="en-IN" sz="2000" spc="-1" strike="noStrike">
                <a:solidFill>
                  <a:srgbClr val="000000"/>
                </a:solidFill>
                <a:latin typeface="Arial"/>
                <a:ea typeface="DejaVu Sans"/>
              </a:rPr>
              <a:t>The Zodiac Belt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bf00"/>
        </a:solidFill>
      </p:bgPr>
    </p:bg>
    <p:spTree>
      <p:nvGrpSpPr>
        <p:cNvPr id="1" name=""/>
        <p:cNvGrpSpPr/>
        <p:nvPr/>
      </p:nvGrpSpPr>
      <p:grpSpPr>
        <a:xfrm>
          <a:off x="0" y="0"/>
          <a:ext cx="0" cy="0"/>
          <a:chOff x="0" y="0"/>
          <a:chExt cx="0" cy="0"/>
        </a:xfrm>
      </p:grpSpPr>
      <p:sp>
        <p:nvSpPr>
          <p:cNvPr id="89" name="PlaceHolder 1"/>
          <p:cNvSpPr>
            <a:spLocks noGrp="1"/>
          </p:cNvSpPr>
          <p:nvPr>
            <p:ph type="title"/>
          </p:nvPr>
        </p:nvSpPr>
        <p:spPr>
          <a:xfrm>
            <a:off x="504000" y="208080"/>
            <a:ext cx="9068760" cy="690480"/>
          </a:xfrm>
          <a:prstGeom prst="rect">
            <a:avLst/>
          </a:prstGeom>
          <a:solidFill>
            <a:srgbClr val="ffffff"/>
          </a:solidFill>
          <a:ln w="36000">
            <a:solidFill>
              <a:srgbClr val="000000"/>
            </a:solidFill>
            <a:round/>
          </a:ln>
        </p:spPr>
        <p:txBody>
          <a:bodyPr lIns="18000" rIns="18000" tIns="18000" bIns="18000" anchor="ctr">
            <a:noAutofit/>
          </a:bodyPr>
          <a:p>
            <a:pPr algn="ctr">
              <a:lnSpc>
                <a:spcPct val="100000"/>
              </a:lnSpc>
              <a:buNone/>
            </a:pPr>
            <a:r>
              <a:rPr b="1" lang="en-IN" sz="2800" spc="-1" strike="noStrike">
                <a:latin typeface="Arial"/>
              </a:rPr>
              <a:t>Literature Review</a:t>
            </a:r>
            <a:endParaRPr b="0" lang="en-IN" sz="2800" spc="-1" strike="noStrike">
              <a:latin typeface="Arial"/>
            </a:endParaRPr>
          </a:p>
        </p:txBody>
      </p:sp>
      <p:sp>
        <p:nvSpPr>
          <p:cNvPr id="90" name="PlaceHolder 29"/>
          <p:cNvSpPr/>
          <p:nvPr/>
        </p:nvSpPr>
        <p:spPr>
          <a:xfrm>
            <a:off x="1153440" y="1074960"/>
            <a:ext cx="7773120" cy="651600"/>
          </a:xfrm>
          <a:prstGeom prst="rect">
            <a:avLst/>
          </a:prstGeom>
          <a:noFill/>
          <a:ln w="0">
            <a:noFill/>
          </a:ln>
        </p:spPr>
        <p:style>
          <a:lnRef idx="0"/>
          <a:fillRef idx="0"/>
          <a:effectRef idx="0"/>
          <a:fontRef idx="minor"/>
        </p:style>
        <p:txBody>
          <a:bodyPr lIns="0" rIns="0" tIns="0" bIns="0" anchor="ctr">
            <a:noAutofit/>
          </a:bodyPr>
          <a:p>
            <a:pPr algn="ctr">
              <a:lnSpc>
                <a:spcPct val="100000"/>
              </a:lnSpc>
              <a:spcAft>
                <a:spcPts val="567"/>
              </a:spcAft>
              <a:buNone/>
            </a:pPr>
            <a:r>
              <a:rPr b="1" lang="en-IN" sz="2000" spc="-1" strike="noStrike">
                <a:solidFill>
                  <a:srgbClr val="000000"/>
                </a:solidFill>
                <a:latin typeface="Arial"/>
                <a:ea typeface="DejaVu Sans"/>
              </a:rPr>
              <a:t>12 Energy Zones (Houses)</a:t>
            </a:r>
            <a:endParaRPr b="0" lang="en-IN" sz="2000" spc="-1" strike="noStrike">
              <a:latin typeface="Arial"/>
            </a:endParaRPr>
          </a:p>
        </p:txBody>
      </p:sp>
      <p:pic>
        <p:nvPicPr>
          <p:cNvPr id="91" name="" descr=""/>
          <p:cNvPicPr/>
          <p:nvPr/>
        </p:nvPicPr>
        <p:blipFill>
          <a:blip r:embed="rId1"/>
          <a:stretch/>
        </p:blipFill>
        <p:spPr>
          <a:xfrm>
            <a:off x="3130920" y="1612080"/>
            <a:ext cx="3818880" cy="396792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bf00"/>
        </a:solidFill>
      </p:bgPr>
    </p:bg>
    <p:spTree>
      <p:nvGrpSpPr>
        <p:cNvPr id="1" name=""/>
        <p:cNvGrpSpPr/>
        <p:nvPr/>
      </p:nvGrpSpPr>
      <p:grpSpPr>
        <a:xfrm>
          <a:off x="0" y="0"/>
          <a:ext cx="0" cy="0"/>
          <a:chOff x="0" y="0"/>
          <a:chExt cx="0" cy="0"/>
        </a:xfrm>
      </p:grpSpPr>
      <p:sp>
        <p:nvSpPr>
          <p:cNvPr id="92" name="PlaceHolder 1"/>
          <p:cNvSpPr>
            <a:spLocks noGrp="1"/>
          </p:cNvSpPr>
          <p:nvPr>
            <p:ph type="title"/>
          </p:nvPr>
        </p:nvSpPr>
        <p:spPr>
          <a:xfrm>
            <a:off x="504000" y="208080"/>
            <a:ext cx="9068760" cy="690480"/>
          </a:xfrm>
          <a:prstGeom prst="rect">
            <a:avLst/>
          </a:prstGeom>
          <a:solidFill>
            <a:srgbClr val="ffffff"/>
          </a:solidFill>
          <a:ln w="36000">
            <a:solidFill>
              <a:srgbClr val="000000"/>
            </a:solidFill>
            <a:round/>
          </a:ln>
        </p:spPr>
        <p:txBody>
          <a:bodyPr lIns="18000" rIns="18000" tIns="18000" bIns="18000" anchor="ctr">
            <a:noAutofit/>
          </a:bodyPr>
          <a:p>
            <a:pPr algn="ctr">
              <a:lnSpc>
                <a:spcPct val="100000"/>
              </a:lnSpc>
              <a:buNone/>
            </a:pPr>
            <a:r>
              <a:rPr b="1" lang="en-IN" sz="2800" spc="-1" strike="noStrike">
                <a:latin typeface="Arial"/>
              </a:rPr>
              <a:t>Literature Review</a:t>
            </a:r>
            <a:endParaRPr b="0" lang="en-IN" sz="2800" spc="-1" strike="noStrike">
              <a:latin typeface="Arial"/>
            </a:endParaRPr>
          </a:p>
        </p:txBody>
      </p:sp>
      <p:sp>
        <p:nvSpPr>
          <p:cNvPr id="93" name="PlaceHolder 36"/>
          <p:cNvSpPr/>
          <p:nvPr/>
        </p:nvSpPr>
        <p:spPr>
          <a:xfrm>
            <a:off x="1153440" y="1074960"/>
            <a:ext cx="7773120" cy="651600"/>
          </a:xfrm>
          <a:prstGeom prst="rect">
            <a:avLst/>
          </a:prstGeom>
          <a:noFill/>
          <a:ln w="0">
            <a:noFill/>
          </a:ln>
        </p:spPr>
        <p:style>
          <a:lnRef idx="0"/>
          <a:fillRef idx="0"/>
          <a:effectRef idx="0"/>
          <a:fontRef idx="minor"/>
        </p:style>
        <p:txBody>
          <a:bodyPr lIns="0" rIns="0" tIns="0" bIns="0" anchor="ctr">
            <a:noAutofit/>
          </a:bodyPr>
          <a:p>
            <a:pPr algn="ctr">
              <a:lnSpc>
                <a:spcPct val="100000"/>
              </a:lnSpc>
              <a:spcAft>
                <a:spcPts val="567"/>
              </a:spcAft>
              <a:buNone/>
            </a:pPr>
            <a:r>
              <a:rPr b="1" lang="en-IN" sz="2000" spc="-1" strike="noStrike">
                <a:solidFill>
                  <a:srgbClr val="000000"/>
                </a:solidFill>
                <a:latin typeface="Arial"/>
                <a:ea typeface="DejaVu Sans"/>
              </a:rPr>
              <a:t>Signification </a:t>
            </a:r>
            <a:r>
              <a:rPr b="1" lang="en-IN" sz="2000" spc="-1" strike="noStrike">
                <a:solidFill>
                  <a:srgbClr val="000000"/>
                </a:solidFill>
                <a:latin typeface="Arial"/>
                <a:ea typeface="DejaVu Sans"/>
              </a:rPr>
              <a:t>of Houses</a:t>
            </a:r>
            <a:endParaRPr b="0" lang="en-IN" sz="2000" spc="-1" strike="noStrike">
              <a:latin typeface="Arial"/>
            </a:endParaRPr>
          </a:p>
        </p:txBody>
      </p:sp>
      <p:pic>
        <p:nvPicPr>
          <p:cNvPr id="94" name="" descr=""/>
          <p:cNvPicPr/>
          <p:nvPr/>
        </p:nvPicPr>
        <p:blipFill>
          <a:blip r:embed="rId1"/>
          <a:stretch/>
        </p:blipFill>
        <p:spPr>
          <a:xfrm>
            <a:off x="3088080" y="1641600"/>
            <a:ext cx="3904560" cy="3928680"/>
          </a:xfrm>
          <a:prstGeom prst="rect">
            <a:avLst/>
          </a:prstGeom>
          <a:ln w="25560">
            <a:solidFill>
              <a:srgbClr val="111111"/>
            </a:solidFill>
            <a:round/>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bf00"/>
        </a:solidFill>
      </p:bgPr>
    </p:bg>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208080"/>
            <a:ext cx="9068760" cy="690480"/>
          </a:xfrm>
          <a:prstGeom prst="rect">
            <a:avLst/>
          </a:prstGeom>
          <a:solidFill>
            <a:srgbClr val="ffffff"/>
          </a:solidFill>
          <a:ln w="36000">
            <a:solidFill>
              <a:srgbClr val="000000"/>
            </a:solidFill>
            <a:round/>
          </a:ln>
        </p:spPr>
        <p:txBody>
          <a:bodyPr lIns="18000" rIns="18000" tIns="18000" bIns="18000" anchor="ctr">
            <a:noAutofit/>
          </a:bodyPr>
          <a:p>
            <a:pPr algn="ctr">
              <a:lnSpc>
                <a:spcPct val="100000"/>
              </a:lnSpc>
              <a:buNone/>
            </a:pPr>
            <a:r>
              <a:rPr b="1" lang="en-IN" sz="2800" spc="-1" strike="noStrike">
                <a:latin typeface="Arial"/>
              </a:rPr>
              <a:t>Literature Review</a:t>
            </a:r>
            <a:endParaRPr b="0" lang="en-IN" sz="2800" spc="-1" strike="noStrike">
              <a:latin typeface="Arial"/>
            </a:endParaRPr>
          </a:p>
        </p:txBody>
      </p:sp>
      <p:sp>
        <p:nvSpPr>
          <p:cNvPr id="96" name="PlaceHolder 38"/>
          <p:cNvSpPr/>
          <p:nvPr/>
        </p:nvSpPr>
        <p:spPr>
          <a:xfrm>
            <a:off x="1153440" y="1074960"/>
            <a:ext cx="7773120" cy="651600"/>
          </a:xfrm>
          <a:prstGeom prst="rect">
            <a:avLst/>
          </a:prstGeom>
          <a:noFill/>
          <a:ln w="0">
            <a:noFill/>
          </a:ln>
        </p:spPr>
        <p:style>
          <a:lnRef idx="0"/>
          <a:fillRef idx="0"/>
          <a:effectRef idx="0"/>
          <a:fontRef idx="minor"/>
        </p:style>
        <p:txBody>
          <a:bodyPr lIns="0" rIns="0" tIns="0" bIns="0" anchor="ctr">
            <a:noAutofit/>
          </a:bodyPr>
          <a:p>
            <a:pPr algn="ctr">
              <a:lnSpc>
                <a:spcPct val="100000"/>
              </a:lnSpc>
              <a:spcAft>
                <a:spcPts val="567"/>
              </a:spcAft>
              <a:buNone/>
            </a:pPr>
            <a:r>
              <a:rPr b="1" lang="en-IN" sz="2000" spc="-1" strike="noStrike">
                <a:solidFill>
                  <a:srgbClr val="000000"/>
                </a:solidFill>
                <a:latin typeface="Arial"/>
                <a:ea typeface="DejaVu Sans"/>
              </a:rPr>
              <a:t>Signification of Houses</a:t>
            </a:r>
            <a:endParaRPr b="0" lang="en-IN" sz="2000" spc="-1" strike="noStrike">
              <a:latin typeface="Arial"/>
            </a:endParaRPr>
          </a:p>
        </p:txBody>
      </p:sp>
      <p:pic>
        <p:nvPicPr>
          <p:cNvPr id="97" name="" descr=""/>
          <p:cNvPicPr/>
          <p:nvPr/>
        </p:nvPicPr>
        <p:blipFill>
          <a:blip r:embed="rId1"/>
          <a:stretch/>
        </p:blipFill>
        <p:spPr>
          <a:xfrm>
            <a:off x="1551600" y="1665360"/>
            <a:ext cx="6977520" cy="3890880"/>
          </a:xfrm>
          <a:prstGeom prst="rect">
            <a:avLst/>
          </a:prstGeom>
          <a:ln w="25560">
            <a:solidFill>
              <a:srgbClr val="111111"/>
            </a:solidFill>
            <a:round/>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bf00"/>
        </a:solidFill>
      </p:bgPr>
    </p:bg>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208080"/>
            <a:ext cx="9068760" cy="690480"/>
          </a:xfrm>
          <a:prstGeom prst="rect">
            <a:avLst/>
          </a:prstGeom>
          <a:solidFill>
            <a:srgbClr val="ffffff"/>
          </a:solidFill>
          <a:ln w="36000">
            <a:solidFill>
              <a:srgbClr val="000000"/>
            </a:solidFill>
            <a:round/>
          </a:ln>
        </p:spPr>
        <p:txBody>
          <a:bodyPr lIns="18000" rIns="18000" tIns="18000" bIns="18000" anchor="ctr">
            <a:noAutofit/>
          </a:bodyPr>
          <a:p>
            <a:pPr algn="ctr">
              <a:lnSpc>
                <a:spcPct val="100000"/>
              </a:lnSpc>
              <a:buNone/>
            </a:pPr>
            <a:r>
              <a:rPr b="1" lang="en-IN" sz="2800" spc="-1" strike="noStrike">
                <a:latin typeface="Arial"/>
              </a:rPr>
              <a:t>Literature Review</a:t>
            </a:r>
            <a:endParaRPr b="0" lang="en-IN" sz="2800" spc="-1" strike="noStrike">
              <a:latin typeface="Arial"/>
            </a:endParaRPr>
          </a:p>
        </p:txBody>
      </p:sp>
      <p:sp>
        <p:nvSpPr>
          <p:cNvPr id="99" name="PlaceHolder 40"/>
          <p:cNvSpPr/>
          <p:nvPr/>
        </p:nvSpPr>
        <p:spPr>
          <a:xfrm>
            <a:off x="1153440" y="1074960"/>
            <a:ext cx="7773120" cy="651600"/>
          </a:xfrm>
          <a:prstGeom prst="rect">
            <a:avLst/>
          </a:prstGeom>
          <a:noFill/>
          <a:ln w="0">
            <a:noFill/>
          </a:ln>
        </p:spPr>
        <p:style>
          <a:lnRef idx="0"/>
          <a:fillRef idx="0"/>
          <a:effectRef idx="0"/>
          <a:fontRef idx="minor"/>
        </p:style>
        <p:txBody>
          <a:bodyPr lIns="0" rIns="0" tIns="0" bIns="0" anchor="ctr">
            <a:noAutofit/>
          </a:bodyPr>
          <a:p>
            <a:pPr algn="ctr">
              <a:lnSpc>
                <a:spcPct val="100000"/>
              </a:lnSpc>
              <a:spcAft>
                <a:spcPts val="567"/>
              </a:spcAft>
              <a:buNone/>
            </a:pPr>
            <a:r>
              <a:rPr b="1" lang="en-IN" sz="2000" spc="-1" strike="noStrike">
                <a:solidFill>
                  <a:srgbClr val="000000"/>
                </a:solidFill>
                <a:latin typeface="Arial"/>
                <a:ea typeface="DejaVu Sans"/>
              </a:rPr>
              <a:t>Signification of 12 Signs &amp; 9 Planets</a:t>
            </a:r>
            <a:endParaRPr b="0" lang="en-IN" sz="2000" spc="-1" strike="noStrike">
              <a:latin typeface="Arial"/>
            </a:endParaRPr>
          </a:p>
        </p:txBody>
      </p:sp>
      <p:pic>
        <p:nvPicPr>
          <p:cNvPr id="100" name="" descr=""/>
          <p:cNvPicPr/>
          <p:nvPr/>
        </p:nvPicPr>
        <p:blipFill>
          <a:blip r:embed="rId1"/>
          <a:stretch/>
        </p:blipFill>
        <p:spPr>
          <a:xfrm>
            <a:off x="3154320" y="1617120"/>
            <a:ext cx="3772080" cy="3972600"/>
          </a:xfrm>
          <a:prstGeom prst="rect">
            <a:avLst/>
          </a:prstGeom>
          <a:ln w="25560">
            <a:solidFill>
              <a:srgbClr val="111111"/>
            </a:solidFill>
            <a:round/>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bf00"/>
        </a:solidFill>
      </p:bgPr>
    </p:bg>
    <p:spTree>
      <p:nvGrpSpPr>
        <p:cNvPr id="1" name=""/>
        <p:cNvGrpSpPr/>
        <p:nvPr/>
      </p:nvGrpSpPr>
      <p:grpSpPr>
        <a:xfrm>
          <a:off x="0" y="0"/>
          <a:ext cx="0" cy="0"/>
          <a:chOff x="0" y="0"/>
          <a:chExt cx="0" cy="0"/>
        </a:xfrm>
      </p:grpSpPr>
      <p:sp>
        <p:nvSpPr>
          <p:cNvPr id="101" name="PlaceHolder 1"/>
          <p:cNvSpPr>
            <a:spLocks noGrp="1"/>
          </p:cNvSpPr>
          <p:nvPr>
            <p:ph type="title"/>
          </p:nvPr>
        </p:nvSpPr>
        <p:spPr>
          <a:xfrm>
            <a:off x="504000" y="208080"/>
            <a:ext cx="9068760" cy="690480"/>
          </a:xfrm>
          <a:prstGeom prst="rect">
            <a:avLst/>
          </a:prstGeom>
          <a:solidFill>
            <a:srgbClr val="ffffff"/>
          </a:solidFill>
          <a:ln w="36000">
            <a:solidFill>
              <a:srgbClr val="000000"/>
            </a:solidFill>
            <a:round/>
          </a:ln>
        </p:spPr>
        <p:txBody>
          <a:bodyPr lIns="18000" rIns="18000" tIns="18000" bIns="18000" anchor="ctr">
            <a:noAutofit/>
          </a:bodyPr>
          <a:p>
            <a:pPr algn="ctr">
              <a:lnSpc>
                <a:spcPct val="100000"/>
              </a:lnSpc>
              <a:buNone/>
            </a:pPr>
            <a:r>
              <a:rPr b="1" lang="en-IN" sz="2800" spc="-1" strike="noStrike">
                <a:latin typeface="Arial"/>
              </a:rPr>
              <a:t>Literature Review</a:t>
            </a:r>
            <a:endParaRPr b="0" lang="en-IN" sz="2800" spc="-1" strike="noStrike">
              <a:latin typeface="Arial"/>
            </a:endParaRPr>
          </a:p>
        </p:txBody>
      </p:sp>
      <p:pic>
        <p:nvPicPr>
          <p:cNvPr id="102" name="" descr=""/>
          <p:cNvPicPr/>
          <p:nvPr/>
        </p:nvPicPr>
        <p:blipFill>
          <a:blip r:embed="rId1"/>
          <a:stretch/>
        </p:blipFill>
        <p:spPr>
          <a:xfrm>
            <a:off x="299160" y="2135520"/>
            <a:ext cx="9482040" cy="3070080"/>
          </a:xfrm>
          <a:prstGeom prst="rect">
            <a:avLst/>
          </a:prstGeom>
          <a:ln w="25560">
            <a:solidFill>
              <a:srgbClr val="000000"/>
            </a:solidFill>
            <a:round/>
          </a:ln>
        </p:spPr>
      </p:pic>
      <p:sp>
        <p:nvSpPr>
          <p:cNvPr id="103" name="PlaceHolder 24"/>
          <p:cNvSpPr/>
          <p:nvPr/>
        </p:nvSpPr>
        <p:spPr>
          <a:xfrm>
            <a:off x="1153440" y="1470960"/>
            <a:ext cx="7773120" cy="651600"/>
          </a:xfrm>
          <a:prstGeom prst="rect">
            <a:avLst/>
          </a:prstGeom>
          <a:noFill/>
          <a:ln w="0">
            <a:noFill/>
          </a:ln>
        </p:spPr>
        <p:style>
          <a:lnRef idx="0"/>
          <a:fillRef idx="0"/>
          <a:effectRef idx="0"/>
          <a:fontRef idx="minor"/>
        </p:style>
        <p:txBody>
          <a:bodyPr lIns="0" rIns="0" tIns="0" bIns="0" anchor="ctr">
            <a:noAutofit/>
          </a:bodyPr>
          <a:p>
            <a:pPr algn="ctr">
              <a:lnSpc>
                <a:spcPct val="100000"/>
              </a:lnSpc>
              <a:spcAft>
                <a:spcPts val="567"/>
              </a:spcAft>
              <a:buNone/>
            </a:pPr>
            <a:r>
              <a:rPr b="1" lang="en-IN" sz="2000" spc="-1" strike="noStrike">
                <a:solidFill>
                  <a:srgbClr val="000000"/>
                </a:solidFill>
                <a:latin typeface="Arial"/>
                <a:ea typeface="DejaVu Sans"/>
              </a:rPr>
              <a:t>Convergence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bf00"/>
        </a:solidFill>
      </p:bgPr>
    </p:bg>
    <p:spTree>
      <p:nvGrpSpPr>
        <p:cNvPr id="1" name=""/>
        <p:cNvGrpSpPr/>
        <p:nvPr/>
      </p:nvGrpSpPr>
      <p:grpSpPr>
        <a:xfrm>
          <a:off x="0" y="0"/>
          <a:ext cx="0" cy="0"/>
          <a:chOff x="0" y="0"/>
          <a:chExt cx="0" cy="0"/>
        </a:xfrm>
      </p:grpSpPr>
      <p:sp>
        <p:nvSpPr>
          <p:cNvPr id="104" name="PlaceHolder 1"/>
          <p:cNvSpPr>
            <a:spLocks noGrp="1"/>
          </p:cNvSpPr>
          <p:nvPr>
            <p:ph type="title"/>
          </p:nvPr>
        </p:nvSpPr>
        <p:spPr>
          <a:xfrm>
            <a:off x="504000" y="208080"/>
            <a:ext cx="9068760" cy="690480"/>
          </a:xfrm>
          <a:prstGeom prst="rect">
            <a:avLst/>
          </a:prstGeom>
          <a:solidFill>
            <a:srgbClr val="ffffff"/>
          </a:solidFill>
          <a:ln w="36000">
            <a:solidFill>
              <a:srgbClr val="000000"/>
            </a:solidFill>
            <a:round/>
          </a:ln>
        </p:spPr>
        <p:txBody>
          <a:bodyPr lIns="18000" rIns="18000" tIns="18000" bIns="18000" anchor="ctr">
            <a:noAutofit/>
          </a:bodyPr>
          <a:p>
            <a:pPr algn="ctr">
              <a:lnSpc>
                <a:spcPct val="100000"/>
              </a:lnSpc>
              <a:buNone/>
            </a:pPr>
            <a:r>
              <a:rPr b="1" lang="en-IN" sz="2800" spc="-1" strike="noStrike">
                <a:latin typeface="Arial"/>
              </a:rPr>
              <a:t>Literature Review</a:t>
            </a:r>
            <a:endParaRPr b="0" lang="en-IN" sz="2800" spc="-1" strike="noStrike">
              <a:latin typeface="Arial"/>
            </a:endParaRPr>
          </a:p>
        </p:txBody>
      </p:sp>
      <p:pic>
        <p:nvPicPr>
          <p:cNvPr id="105" name="" descr=""/>
          <p:cNvPicPr/>
          <p:nvPr/>
        </p:nvPicPr>
        <p:blipFill>
          <a:blip r:embed="rId1"/>
          <a:stretch/>
        </p:blipFill>
        <p:spPr>
          <a:xfrm>
            <a:off x="277920" y="2135520"/>
            <a:ext cx="9524160" cy="3083760"/>
          </a:xfrm>
          <a:prstGeom prst="rect">
            <a:avLst/>
          </a:prstGeom>
          <a:ln w="25560">
            <a:solidFill>
              <a:srgbClr val="000000"/>
            </a:solidFill>
            <a:round/>
          </a:ln>
        </p:spPr>
      </p:pic>
      <p:sp>
        <p:nvSpPr>
          <p:cNvPr id="106" name="PlaceHolder 26"/>
          <p:cNvSpPr/>
          <p:nvPr/>
        </p:nvSpPr>
        <p:spPr>
          <a:xfrm>
            <a:off x="1153440" y="1470960"/>
            <a:ext cx="7773120" cy="651600"/>
          </a:xfrm>
          <a:prstGeom prst="rect">
            <a:avLst/>
          </a:prstGeom>
          <a:noFill/>
          <a:ln w="0">
            <a:noFill/>
          </a:ln>
        </p:spPr>
        <p:style>
          <a:lnRef idx="0"/>
          <a:fillRef idx="0"/>
          <a:effectRef idx="0"/>
          <a:fontRef idx="minor"/>
        </p:style>
        <p:txBody>
          <a:bodyPr lIns="0" rIns="0" tIns="0" bIns="0" anchor="ctr">
            <a:noAutofit/>
          </a:bodyPr>
          <a:p>
            <a:pPr algn="ctr">
              <a:lnSpc>
                <a:spcPct val="100000"/>
              </a:lnSpc>
              <a:spcAft>
                <a:spcPts val="567"/>
              </a:spcAft>
              <a:buNone/>
            </a:pPr>
            <a:r>
              <a:rPr b="1" lang="en-IN" sz="2000" spc="-1" strike="noStrike">
                <a:solidFill>
                  <a:srgbClr val="000000"/>
                </a:solidFill>
                <a:latin typeface="Arial"/>
                <a:ea typeface="DejaVu Sans"/>
              </a:rPr>
              <a:t>Divergence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bf00"/>
        </a:solidFill>
      </p:bgPr>
    </p:bg>
    <p:spTree>
      <p:nvGrpSpPr>
        <p:cNvPr id="1" name=""/>
        <p:cNvGrpSpPr/>
        <p:nvPr/>
      </p:nvGrpSpPr>
      <p:grpSpPr>
        <a:xfrm>
          <a:off x="0" y="0"/>
          <a:ext cx="0" cy="0"/>
          <a:chOff x="0" y="0"/>
          <a:chExt cx="0" cy="0"/>
        </a:xfrm>
      </p:grpSpPr>
      <p:sp>
        <p:nvSpPr>
          <p:cNvPr id="45" name="PlaceHolder 1"/>
          <p:cNvSpPr>
            <a:spLocks noGrp="1"/>
          </p:cNvSpPr>
          <p:nvPr>
            <p:ph type="subTitle"/>
          </p:nvPr>
        </p:nvSpPr>
        <p:spPr>
          <a:xfrm>
            <a:off x="504000" y="1326600"/>
            <a:ext cx="9068760" cy="4070520"/>
          </a:xfrm>
          <a:prstGeom prst="rect">
            <a:avLst/>
          </a:prstGeom>
          <a:noFill/>
          <a:ln w="0">
            <a:noFill/>
          </a:ln>
        </p:spPr>
        <p:txBody>
          <a:bodyPr lIns="0" rIns="0" tIns="0" bIns="0" anchor="ctr">
            <a:noAutofit/>
          </a:bodyPr>
          <a:p>
            <a:pPr marL="360000" indent="-216000">
              <a:lnSpc>
                <a:spcPct val="100000"/>
              </a:lnSpc>
              <a:spcBef>
                <a:spcPts val="567"/>
              </a:spcBef>
              <a:spcAft>
                <a:spcPts val="567"/>
              </a:spcAft>
              <a:buClr>
                <a:srgbClr val="000000"/>
              </a:buClr>
              <a:buSzPct val="45000"/>
              <a:buFont typeface="Wingdings" charset="2"/>
              <a:buChar char=""/>
            </a:pPr>
            <a:r>
              <a:rPr b="1" lang="en-IN" sz="2400" spc="-1" strike="noStrike">
                <a:latin typeface="Arial"/>
              </a:rPr>
              <a:t>Introduction</a:t>
            </a:r>
            <a:endParaRPr b="0" lang="en-IN" sz="2400" spc="-1" strike="noStrike">
              <a:latin typeface="Arial"/>
            </a:endParaRPr>
          </a:p>
          <a:p>
            <a:pPr marL="360000" indent="-216000">
              <a:lnSpc>
                <a:spcPct val="100000"/>
              </a:lnSpc>
              <a:spcBef>
                <a:spcPts val="567"/>
              </a:spcBef>
              <a:spcAft>
                <a:spcPts val="567"/>
              </a:spcAft>
              <a:buClr>
                <a:srgbClr val="000000"/>
              </a:buClr>
              <a:buSzPct val="45000"/>
              <a:buFont typeface="Wingdings" charset="2"/>
              <a:buChar char=""/>
            </a:pPr>
            <a:r>
              <a:rPr b="1" lang="en-IN" sz="2400" spc="-1" strike="noStrike">
                <a:latin typeface="Arial"/>
              </a:rPr>
              <a:t>Problem Statement</a:t>
            </a:r>
            <a:endParaRPr b="0" lang="en-IN" sz="2400" spc="-1" strike="noStrike">
              <a:latin typeface="Arial"/>
            </a:endParaRPr>
          </a:p>
          <a:p>
            <a:pPr marL="360000" indent="-216000">
              <a:lnSpc>
                <a:spcPct val="100000"/>
              </a:lnSpc>
              <a:spcBef>
                <a:spcPts val="567"/>
              </a:spcBef>
              <a:spcAft>
                <a:spcPts val="567"/>
              </a:spcAft>
              <a:buClr>
                <a:srgbClr val="000000"/>
              </a:buClr>
              <a:buSzPct val="45000"/>
              <a:buFont typeface="Wingdings" charset="2"/>
              <a:buChar char=""/>
            </a:pPr>
            <a:r>
              <a:rPr b="1" lang="en-IN" sz="2400" spc="-1" strike="noStrike">
                <a:latin typeface="Arial"/>
              </a:rPr>
              <a:t>Literature Review</a:t>
            </a:r>
            <a:endParaRPr b="0" lang="en-IN" sz="2400" spc="-1" strike="noStrike">
              <a:latin typeface="Arial"/>
            </a:endParaRPr>
          </a:p>
          <a:p>
            <a:pPr marL="360000" indent="-216000">
              <a:lnSpc>
                <a:spcPct val="100000"/>
              </a:lnSpc>
              <a:spcBef>
                <a:spcPts val="567"/>
              </a:spcBef>
              <a:spcAft>
                <a:spcPts val="567"/>
              </a:spcAft>
              <a:buClr>
                <a:srgbClr val="000000"/>
              </a:buClr>
              <a:buSzPct val="45000"/>
              <a:buFont typeface="Wingdings" charset="2"/>
              <a:buChar char=""/>
            </a:pPr>
            <a:r>
              <a:rPr b="1" lang="en-IN" sz="2400" spc="-1" strike="noStrike">
                <a:latin typeface="Arial"/>
              </a:rPr>
              <a:t>Hypothesis</a:t>
            </a:r>
            <a:endParaRPr b="0" lang="en-IN" sz="2400" spc="-1" strike="noStrike">
              <a:latin typeface="Arial"/>
            </a:endParaRPr>
          </a:p>
          <a:p>
            <a:pPr marL="360000" indent="-216000">
              <a:lnSpc>
                <a:spcPct val="100000"/>
              </a:lnSpc>
              <a:spcBef>
                <a:spcPts val="567"/>
              </a:spcBef>
              <a:spcAft>
                <a:spcPts val="567"/>
              </a:spcAft>
              <a:buClr>
                <a:srgbClr val="000000"/>
              </a:buClr>
              <a:buSzPct val="45000"/>
              <a:buFont typeface="Wingdings" charset="2"/>
              <a:buChar char=""/>
            </a:pPr>
            <a:r>
              <a:rPr b="1" lang="en-IN" sz="2400" spc="-1" strike="noStrike">
                <a:latin typeface="Arial"/>
              </a:rPr>
              <a:t>Research Methodology</a:t>
            </a:r>
            <a:endParaRPr b="0" lang="en-IN" sz="2400" spc="-1" strike="noStrike">
              <a:latin typeface="Arial"/>
            </a:endParaRPr>
          </a:p>
          <a:p>
            <a:pPr marL="360000" indent="-216000">
              <a:lnSpc>
                <a:spcPct val="100000"/>
              </a:lnSpc>
              <a:spcBef>
                <a:spcPts val="567"/>
              </a:spcBef>
              <a:spcAft>
                <a:spcPts val="567"/>
              </a:spcAft>
              <a:buClr>
                <a:srgbClr val="000000"/>
              </a:buClr>
              <a:buSzPct val="45000"/>
              <a:buFont typeface="Wingdings" charset="2"/>
              <a:buChar char=""/>
            </a:pPr>
            <a:r>
              <a:rPr b="1" lang="en-IN" sz="2400" spc="-1" strike="noStrike">
                <a:latin typeface="Arial"/>
              </a:rPr>
              <a:t>References</a:t>
            </a:r>
            <a:endParaRPr b="0" lang="en-IN" sz="2400" spc="-1" strike="noStrike">
              <a:latin typeface="Arial"/>
            </a:endParaRPr>
          </a:p>
        </p:txBody>
      </p:sp>
      <p:sp>
        <p:nvSpPr>
          <p:cNvPr id="46" name="PlaceHolder 7"/>
          <p:cNvSpPr/>
          <p:nvPr/>
        </p:nvSpPr>
        <p:spPr>
          <a:xfrm>
            <a:off x="504360" y="208080"/>
            <a:ext cx="9068760" cy="690480"/>
          </a:xfrm>
          <a:prstGeom prst="rect">
            <a:avLst/>
          </a:prstGeom>
          <a:solidFill>
            <a:srgbClr val="ffffff"/>
          </a:solidFill>
          <a:ln w="36000">
            <a:solidFill>
              <a:srgbClr val="000000"/>
            </a:solidFill>
            <a:round/>
          </a:ln>
        </p:spPr>
        <p:style>
          <a:lnRef idx="0"/>
          <a:fillRef idx="0"/>
          <a:effectRef idx="0"/>
          <a:fontRef idx="minor"/>
        </p:style>
        <p:txBody>
          <a:bodyPr lIns="18000" rIns="18000" tIns="18000" bIns="18000" anchor="ctr">
            <a:noAutofit/>
          </a:bodyPr>
          <a:p>
            <a:pPr algn="ctr">
              <a:lnSpc>
                <a:spcPct val="100000"/>
              </a:lnSpc>
              <a:buNone/>
            </a:pPr>
            <a:r>
              <a:rPr b="1" lang="en-IN" sz="2800" spc="-1" strike="noStrike">
                <a:solidFill>
                  <a:srgbClr val="000000"/>
                </a:solidFill>
                <a:latin typeface="Arial"/>
                <a:ea typeface="DejaVu Sans"/>
              </a:rPr>
              <a:t>Contents</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bf00"/>
        </a:solidFill>
      </p:bgPr>
    </p:bg>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208080"/>
            <a:ext cx="9068760" cy="690480"/>
          </a:xfrm>
          <a:prstGeom prst="rect">
            <a:avLst/>
          </a:prstGeom>
          <a:solidFill>
            <a:srgbClr val="ffffff"/>
          </a:solidFill>
          <a:ln w="36000">
            <a:solidFill>
              <a:srgbClr val="000000"/>
            </a:solidFill>
            <a:round/>
          </a:ln>
        </p:spPr>
        <p:txBody>
          <a:bodyPr lIns="18000" rIns="18000" tIns="18000" bIns="18000" anchor="ctr">
            <a:noAutofit/>
          </a:bodyPr>
          <a:p>
            <a:pPr algn="ctr">
              <a:lnSpc>
                <a:spcPct val="100000"/>
              </a:lnSpc>
              <a:buNone/>
            </a:pPr>
            <a:r>
              <a:rPr b="1" lang="en-IN" sz="2800" spc="-1" strike="noStrike">
                <a:latin typeface="Arial"/>
              </a:rPr>
              <a:t>Literature </a:t>
            </a:r>
            <a:r>
              <a:rPr b="1" lang="en-IN" sz="2800" spc="-1" strike="noStrike">
                <a:latin typeface="Arial"/>
              </a:rPr>
              <a:t>Review</a:t>
            </a:r>
            <a:endParaRPr b="0" lang="en-IN" sz="2800" spc="-1" strike="noStrike">
              <a:latin typeface="Arial"/>
            </a:endParaRPr>
          </a:p>
        </p:txBody>
      </p:sp>
      <p:pic>
        <p:nvPicPr>
          <p:cNvPr id="108" name="" descr=""/>
          <p:cNvPicPr/>
          <p:nvPr/>
        </p:nvPicPr>
        <p:blipFill>
          <a:blip r:embed="rId1"/>
          <a:srcRect l="13046" t="6166" r="13024" b="33505"/>
          <a:stretch/>
        </p:blipFill>
        <p:spPr>
          <a:xfrm>
            <a:off x="1980000" y="1800000"/>
            <a:ext cx="6118920" cy="3418920"/>
          </a:xfrm>
          <a:prstGeom prst="rect">
            <a:avLst/>
          </a:prstGeom>
          <a:ln w="25560">
            <a:noFill/>
          </a:ln>
        </p:spPr>
      </p:pic>
      <p:sp>
        <p:nvSpPr>
          <p:cNvPr id="109" name="PlaceHolder 28"/>
          <p:cNvSpPr/>
          <p:nvPr/>
        </p:nvSpPr>
        <p:spPr>
          <a:xfrm>
            <a:off x="1153440" y="1074960"/>
            <a:ext cx="7773120" cy="651600"/>
          </a:xfrm>
          <a:prstGeom prst="rect">
            <a:avLst/>
          </a:prstGeom>
          <a:noFill/>
          <a:ln w="0">
            <a:noFill/>
          </a:ln>
        </p:spPr>
        <p:style>
          <a:lnRef idx="0"/>
          <a:fillRef idx="0"/>
          <a:effectRef idx="0"/>
          <a:fontRef idx="minor"/>
        </p:style>
        <p:txBody>
          <a:bodyPr lIns="0" rIns="0" tIns="0" bIns="0" anchor="ctr">
            <a:noAutofit/>
          </a:bodyPr>
          <a:p>
            <a:pPr algn="ctr">
              <a:lnSpc>
                <a:spcPct val="100000"/>
              </a:lnSpc>
              <a:spcAft>
                <a:spcPts val="567"/>
              </a:spcAft>
              <a:buNone/>
            </a:pPr>
            <a:r>
              <a:rPr b="1" lang="en-IN" sz="2000" spc="-1" strike="noStrike">
                <a:solidFill>
                  <a:srgbClr val="000000"/>
                </a:solidFill>
                <a:latin typeface="Arial"/>
                <a:ea typeface="DejaVu Sans"/>
              </a:rPr>
              <a:t>Long Short Term Memory(LSTM)</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bf00"/>
        </a:solidFill>
      </p:bgPr>
    </p:bg>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208080"/>
            <a:ext cx="9068760" cy="690480"/>
          </a:xfrm>
          <a:prstGeom prst="rect">
            <a:avLst/>
          </a:prstGeom>
          <a:solidFill>
            <a:srgbClr val="ffffff"/>
          </a:solidFill>
          <a:ln w="36000">
            <a:solidFill>
              <a:srgbClr val="000000"/>
            </a:solidFill>
            <a:round/>
          </a:ln>
        </p:spPr>
        <p:txBody>
          <a:bodyPr lIns="18000" rIns="18000" tIns="18000" bIns="18000" anchor="ctr">
            <a:noAutofit/>
          </a:bodyPr>
          <a:p>
            <a:pPr algn="ctr">
              <a:lnSpc>
                <a:spcPct val="100000"/>
              </a:lnSpc>
              <a:buNone/>
            </a:pPr>
            <a:r>
              <a:rPr b="1" lang="en-IN" sz="2800" spc="-1" strike="noStrike">
                <a:latin typeface="Arial"/>
              </a:rPr>
              <a:t>Hypothesis</a:t>
            </a:r>
            <a:endParaRPr b="0" lang="en-IN" sz="2800" spc="-1" strike="noStrike">
              <a:latin typeface="Arial"/>
            </a:endParaRPr>
          </a:p>
        </p:txBody>
      </p:sp>
      <p:sp>
        <p:nvSpPr>
          <p:cNvPr id="111" name="PlaceHolder 32"/>
          <p:cNvSpPr/>
          <p:nvPr/>
        </p:nvSpPr>
        <p:spPr>
          <a:xfrm>
            <a:off x="720000" y="1440000"/>
            <a:ext cx="8638560" cy="3778560"/>
          </a:xfrm>
          <a:prstGeom prst="rect">
            <a:avLst/>
          </a:prstGeom>
          <a:noFill/>
          <a:ln w="0">
            <a:noFill/>
          </a:ln>
        </p:spPr>
        <p:style>
          <a:lnRef idx="0"/>
          <a:fillRef idx="0"/>
          <a:effectRef idx="0"/>
          <a:fontRef idx="minor"/>
        </p:style>
        <p:txBody>
          <a:bodyPr lIns="0" rIns="0" tIns="0" bIns="0" anchor="ctr">
            <a:noAutofit/>
          </a:bodyPr>
          <a:p>
            <a:pPr algn="ctr">
              <a:lnSpc>
                <a:spcPct val="100000"/>
              </a:lnSpc>
              <a:spcAft>
                <a:spcPts val="567"/>
              </a:spcAft>
              <a:buNone/>
            </a:pPr>
            <a:r>
              <a:rPr b="1" lang="en-IN" sz="2000" spc="-1" strike="noStrike">
                <a:solidFill>
                  <a:srgbClr val="000000"/>
                </a:solidFill>
                <a:latin typeface="Arial"/>
                <a:ea typeface="Noto Sans CJK SC"/>
              </a:rPr>
              <a:t>Is sentiment synthesis(the generation of artificial intution in machines) based on the parameters of vedic astrology possible?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bf00"/>
        </a:solidFill>
      </p:bgPr>
    </p:bg>
    <p:spTree>
      <p:nvGrpSpPr>
        <p:cNvPr id="1" name=""/>
        <p:cNvGrpSpPr/>
        <p:nvPr/>
      </p:nvGrpSpPr>
      <p:grpSpPr>
        <a:xfrm>
          <a:off x="0" y="0"/>
          <a:ext cx="0" cy="0"/>
          <a:chOff x="0" y="0"/>
          <a:chExt cx="0" cy="0"/>
        </a:xfrm>
      </p:grpSpPr>
      <p:sp>
        <p:nvSpPr>
          <p:cNvPr id="112" name="PlaceHolder 18"/>
          <p:cNvSpPr/>
          <p:nvPr/>
        </p:nvSpPr>
        <p:spPr>
          <a:xfrm>
            <a:off x="504360" y="208080"/>
            <a:ext cx="9068760" cy="690480"/>
          </a:xfrm>
          <a:prstGeom prst="rect">
            <a:avLst/>
          </a:prstGeom>
          <a:solidFill>
            <a:srgbClr val="ffffff"/>
          </a:solidFill>
          <a:ln w="36000">
            <a:solidFill>
              <a:srgbClr val="000000"/>
            </a:solidFill>
            <a:round/>
          </a:ln>
        </p:spPr>
        <p:style>
          <a:lnRef idx="0"/>
          <a:fillRef idx="0"/>
          <a:effectRef idx="0"/>
          <a:fontRef idx="minor"/>
        </p:style>
        <p:txBody>
          <a:bodyPr lIns="18000" rIns="18000" tIns="18000" bIns="18000" anchor="ctr">
            <a:noAutofit/>
          </a:bodyPr>
          <a:p>
            <a:pPr algn="ctr">
              <a:lnSpc>
                <a:spcPct val="100000"/>
              </a:lnSpc>
              <a:buNone/>
            </a:pPr>
            <a:r>
              <a:rPr b="1" lang="en-IN" sz="2800" spc="-1" strike="noStrike">
                <a:latin typeface="Arial"/>
                <a:ea typeface="DejaVu Sans"/>
              </a:rPr>
              <a:t>Research Methodology</a:t>
            </a:r>
            <a:endParaRPr b="0" lang="en-IN" sz="2800" spc="-1" strike="noStrike">
              <a:latin typeface="Arial"/>
            </a:endParaRPr>
          </a:p>
        </p:txBody>
      </p:sp>
      <p:sp>
        <p:nvSpPr>
          <p:cNvPr id="113" name="PlaceHolder 19"/>
          <p:cNvSpPr/>
          <p:nvPr/>
        </p:nvSpPr>
        <p:spPr>
          <a:xfrm>
            <a:off x="7992720" y="3780000"/>
            <a:ext cx="1617840" cy="1438560"/>
          </a:xfrm>
          <a:prstGeom prst="rect">
            <a:avLst/>
          </a:prstGeom>
          <a:solidFill>
            <a:srgbClr val="ffffff"/>
          </a:solidFill>
          <a:ln w="36000">
            <a:solidFill>
              <a:srgbClr val="000000"/>
            </a:solidFill>
            <a:round/>
          </a:ln>
        </p:spPr>
        <p:style>
          <a:lnRef idx="0"/>
          <a:fillRef idx="0"/>
          <a:effectRef idx="0"/>
          <a:fontRef idx="minor"/>
        </p:style>
        <p:txBody>
          <a:bodyPr lIns="18000" rIns="18000" tIns="18000" bIns="18000" anchor="ctr">
            <a:noAutofit/>
          </a:bodyPr>
          <a:p>
            <a:pPr algn="ctr">
              <a:lnSpc>
                <a:spcPct val="100000"/>
              </a:lnSpc>
              <a:buNone/>
            </a:pPr>
            <a:r>
              <a:rPr b="1" lang="en-IN" sz="2000" spc="-1" strike="noStrike">
                <a:solidFill>
                  <a:srgbClr val="000000"/>
                </a:solidFill>
                <a:latin typeface="Arial"/>
                <a:ea typeface="DejaVu Sans"/>
              </a:rPr>
              <a:t>Data</a:t>
            </a:r>
            <a:br>
              <a:rPr sz="2000"/>
            </a:br>
            <a:r>
              <a:rPr b="1" lang="en-IN" sz="2000" spc="-1" strike="noStrike">
                <a:solidFill>
                  <a:srgbClr val="000000"/>
                </a:solidFill>
                <a:latin typeface="Arial"/>
                <a:ea typeface="DejaVu Sans"/>
              </a:rPr>
              <a:t>(Text, Audio, Video)</a:t>
            </a:r>
            <a:endParaRPr b="0" lang="en-IN" sz="2000" spc="-1" strike="noStrike">
              <a:latin typeface="Arial"/>
            </a:endParaRPr>
          </a:p>
        </p:txBody>
      </p:sp>
      <p:sp>
        <p:nvSpPr>
          <p:cNvPr id="114" name="PlaceHolder 20"/>
          <p:cNvSpPr/>
          <p:nvPr/>
        </p:nvSpPr>
        <p:spPr>
          <a:xfrm>
            <a:off x="468000" y="3780000"/>
            <a:ext cx="2554560" cy="1438560"/>
          </a:xfrm>
          <a:prstGeom prst="rect">
            <a:avLst/>
          </a:prstGeom>
          <a:solidFill>
            <a:srgbClr val="ffffff"/>
          </a:solidFill>
          <a:ln w="36000">
            <a:solidFill>
              <a:srgbClr val="000000"/>
            </a:solidFill>
            <a:round/>
          </a:ln>
        </p:spPr>
        <p:style>
          <a:lnRef idx="0"/>
          <a:fillRef idx="0"/>
          <a:effectRef idx="0"/>
          <a:fontRef idx="minor"/>
        </p:style>
        <p:txBody>
          <a:bodyPr lIns="18000" rIns="18000" tIns="18000" bIns="18000" anchor="ctr">
            <a:noAutofit/>
          </a:bodyPr>
          <a:p>
            <a:pPr algn="ctr">
              <a:lnSpc>
                <a:spcPct val="100000"/>
              </a:lnSpc>
              <a:buNone/>
            </a:pPr>
            <a:r>
              <a:rPr b="1" lang="en-IN" sz="2000" spc="-1" strike="noStrike">
                <a:solidFill>
                  <a:srgbClr val="000000"/>
                </a:solidFill>
                <a:latin typeface="Arial"/>
                <a:ea typeface="DejaVu Sans"/>
              </a:rPr>
              <a:t>Sentiment Synthesis</a:t>
            </a:r>
            <a:br>
              <a:rPr sz="2000"/>
            </a:br>
            <a:r>
              <a:rPr b="1" lang="en-IN" sz="2000" spc="-1" strike="noStrike">
                <a:solidFill>
                  <a:srgbClr val="000000"/>
                </a:solidFill>
                <a:latin typeface="Arial"/>
                <a:ea typeface="DejaVu Sans"/>
              </a:rPr>
              <a:t>Algorithm</a:t>
            </a:r>
            <a:endParaRPr b="0" lang="en-IN" sz="2000" spc="-1" strike="noStrike">
              <a:latin typeface="Arial"/>
            </a:endParaRPr>
          </a:p>
        </p:txBody>
      </p:sp>
      <p:sp>
        <p:nvSpPr>
          <p:cNvPr id="115" name=""/>
          <p:cNvSpPr/>
          <p:nvPr/>
        </p:nvSpPr>
        <p:spPr>
          <a:xfrm>
            <a:off x="7200000" y="4500000"/>
            <a:ext cx="720000" cy="360"/>
          </a:xfrm>
          <a:prstGeom prst="line">
            <a:avLst/>
          </a:prstGeom>
          <a:ln w="127080">
            <a:solidFill>
              <a:srgbClr val="000000"/>
            </a:solidFill>
            <a:round/>
            <a:tailEnd len="med" type="triangle" w="med"/>
          </a:ln>
        </p:spPr>
        <p:style>
          <a:lnRef idx="0"/>
          <a:fillRef idx="0"/>
          <a:effectRef idx="0"/>
          <a:fontRef idx="minor"/>
        </p:style>
      </p:sp>
      <p:sp>
        <p:nvSpPr>
          <p:cNvPr id="116" name=""/>
          <p:cNvSpPr/>
          <p:nvPr/>
        </p:nvSpPr>
        <p:spPr>
          <a:xfrm>
            <a:off x="3100320" y="4500000"/>
            <a:ext cx="720000" cy="360"/>
          </a:xfrm>
          <a:prstGeom prst="line">
            <a:avLst/>
          </a:prstGeom>
          <a:ln w="127080">
            <a:solidFill>
              <a:srgbClr val="000000"/>
            </a:solidFill>
            <a:round/>
            <a:tailEnd len="med" type="triangle" w="med"/>
          </a:ln>
        </p:spPr>
        <p:style>
          <a:lnRef idx="0"/>
          <a:fillRef idx="0"/>
          <a:effectRef idx="0"/>
          <a:fontRef idx="minor"/>
        </p:style>
      </p:sp>
      <p:pic>
        <p:nvPicPr>
          <p:cNvPr id="117" name="" descr=""/>
          <p:cNvPicPr/>
          <p:nvPr/>
        </p:nvPicPr>
        <p:blipFill>
          <a:blip r:embed="rId1"/>
          <a:srcRect l="16217" t="11403" r="12785" b="8694"/>
          <a:stretch/>
        </p:blipFill>
        <p:spPr>
          <a:xfrm>
            <a:off x="3888000" y="3816000"/>
            <a:ext cx="3202560" cy="1400040"/>
          </a:xfrm>
          <a:prstGeom prst="rect">
            <a:avLst/>
          </a:prstGeom>
          <a:ln w="25560">
            <a:solidFill>
              <a:srgbClr val="000000"/>
            </a:solidFill>
            <a:round/>
          </a:ln>
        </p:spPr>
      </p:pic>
      <p:sp>
        <p:nvSpPr>
          <p:cNvPr id="118" name="PlaceHolder 21"/>
          <p:cNvSpPr/>
          <p:nvPr/>
        </p:nvSpPr>
        <p:spPr>
          <a:xfrm>
            <a:off x="3420000" y="1434960"/>
            <a:ext cx="3093480" cy="651600"/>
          </a:xfrm>
          <a:prstGeom prst="rect">
            <a:avLst/>
          </a:prstGeom>
          <a:noFill/>
          <a:ln w="0">
            <a:noFill/>
          </a:ln>
        </p:spPr>
        <p:style>
          <a:lnRef idx="0"/>
          <a:fillRef idx="0"/>
          <a:effectRef idx="0"/>
          <a:fontRef idx="minor"/>
        </p:style>
        <p:txBody>
          <a:bodyPr lIns="0" rIns="0" tIns="0" bIns="0" anchor="ctr">
            <a:noAutofit/>
          </a:bodyPr>
          <a:p>
            <a:pPr algn="ctr">
              <a:lnSpc>
                <a:spcPct val="100000"/>
              </a:lnSpc>
              <a:spcAft>
                <a:spcPts val="567"/>
              </a:spcAft>
              <a:buNone/>
            </a:pPr>
            <a:r>
              <a:rPr b="1" lang="en-IN" sz="2200" spc="-1" strike="noStrike">
                <a:solidFill>
                  <a:srgbClr val="000000"/>
                </a:solidFill>
                <a:latin typeface="Arial"/>
                <a:ea typeface="DejaVu Sans"/>
              </a:rPr>
              <a:t> </a:t>
            </a:r>
            <a:r>
              <a:rPr b="1" lang="en-IN" sz="2200" spc="-1" strike="noStrike">
                <a:solidFill>
                  <a:srgbClr val="000000"/>
                </a:solidFill>
                <a:latin typeface="Arial"/>
                <a:ea typeface="DejaVu Sans"/>
              </a:rPr>
              <a:t>Sentiment Synthesis</a:t>
            </a:r>
            <a:endParaRPr b="0" lang="en-IN" sz="2200" spc="-1" strike="noStrike">
              <a:latin typeface="Arial"/>
            </a:endParaRPr>
          </a:p>
        </p:txBody>
      </p:sp>
      <p:sp>
        <p:nvSpPr>
          <p:cNvPr id="119" name="PlaceHolder 22"/>
          <p:cNvSpPr/>
          <p:nvPr/>
        </p:nvSpPr>
        <p:spPr>
          <a:xfrm>
            <a:off x="468000" y="2052000"/>
            <a:ext cx="5434560" cy="898560"/>
          </a:xfrm>
          <a:prstGeom prst="rect">
            <a:avLst/>
          </a:prstGeom>
          <a:solidFill>
            <a:srgbClr val="ffffff"/>
          </a:solidFill>
          <a:ln w="36000">
            <a:solidFill>
              <a:srgbClr val="000000"/>
            </a:solidFill>
            <a:round/>
          </a:ln>
        </p:spPr>
        <p:style>
          <a:lnRef idx="0"/>
          <a:fillRef idx="0"/>
          <a:effectRef idx="0"/>
          <a:fontRef idx="minor"/>
        </p:style>
        <p:txBody>
          <a:bodyPr lIns="18000" rIns="18000" tIns="18000" bIns="18000" anchor="ctr">
            <a:noAutofit/>
          </a:bodyPr>
          <a:p>
            <a:pPr algn="ctr">
              <a:lnSpc>
                <a:spcPct val="100000"/>
              </a:lnSpc>
              <a:buNone/>
            </a:pPr>
            <a:r>
              <a:rPr b="1" lang="en-IN" sz="2000" spc="-1" strike="noStrike">
                <a:solidFill>
                  <a:srgbClr val="000000"/>
                </a:solidFill>
                <a:latin typeface="Arial"/>
                <a:ea typeface="DejaVu Sans"/>
              </a:rPr>
              <a:t>Vedic Astrology Parameters</a:t>
            </a:r>
            <a:br>
              <a:rPr sz="2000"/>
            </a:br>
            <a:r>
              <a:rPr b="1" lang="en-IN" sz="2000" spc="-1" strike="noStrike">
                <a:solidFill>
                  <a:srgbClr val="000000"/>
                </a:solidFill>
                <a:latin typeface="Arial"/>
                <a:ea typeface="DejaVu Sans"/>
              </a:rPr>
              <a:t>(Planetry Positions, Degrees, Transits, etc.)</a:t>
            </a:r>
            <a:endParaRPr b="0" lang="en-IN" sz="2000" spc="-1" strike="noStrike">
              <a:latin typeface="Arial"/>
            </a:endParaRPr>
          </a:p>
        </p:txBody>
      </p:sp>
      <p:sp>
        <p:nvSpPr>
          <p:cNvPr id="120" name=""/>
          <p:cNvSpPr/>
          <p:nvPr/>
        </p:nvSpPr>
        <p:spPr>
          <a:xfrm>
            <a:off x="1728000" y="3024000"/>
            <a:ext cx="360" cy="720000"/>
          </a:xfrm>
          <a:prstGeom prst="line">
            <a:avLst/>
          </a:prstGeom>
          <a:ln w="127080">
            <a:solidFill>
              <a:srgbClr val="000000"/>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bf00"/>
        </a:solidFill>
      </p:bgPr>
    </p:bg>
    <p:spTree>
      <p:nvGrpSpPr>
        <p:cNvPr id="1" name=""/>
        <p:cNvGrpSpPr/>
        <p:nvPr/>
      </p:nvGrpSpPr>
      <p:grpSpPr>
        <a:xfrm>
          <a:off x="0" y="0"/>
          <a:ext cx="0" cy="0"/>
          <a:chOff x="0" y="0"/>
          <a:chExt cx="0" cy="0"/>
        </a:xfrm>
      </p:grpSpPr>
      <p:sp>
        <p:nvSpPr>
          <p:cNvPr id="121" name="PlaceHolder 1"/>
          <p:cNvSpPr>
            <a:spLocks noGrp="1"/>
          </p:cNvSpPr>
          <p:nvPr>
            <p:ph type="title"/>
          </p:nvPr>
        </p:nvSpPr>
        <p:spPr>
          <a:xfrm>
            <a:off x="505440" y="208080"/>
            <a:ext cx="9068760" cy="690480"/>
          </a:xfrm>
          <a:prstGeom prst="rect">
            <a:avLst/>
          </a:prstGeom>
          <a:solidFill>
            <a:srgbClr val="ffffff"/>
          </a:solidFill>
          <a:ln w="36000">
            <a:solidFill>
              <a:srgbClr val="000000"/>
            </a:solidFill>
            <a:round/>
          </a:ln>
        </p:spPr>
        <p:txBody>
          <a:bodyPr lIns="18000" rIns="18000" tIns="18000" bIns="18000" anchor="ctr">
            <a:noAutofit/>
          </a:bodyPr>
          <a:p>
            <a:pPr algn="ctr">
              <a:lnSpc>
                <a:spcPct val="100000"/>
              </a:lnSpc>
              <a:buNone/>
            </a:pPr>
            <a:r>
              <a:rPr b="1" lang="en-IN" sz="2800" spc="-1" strike="noStrike">
                <a:latin typeface="Arial"/>
              </a:rPr>
              <a:t>Research Methodology</a:t>
            </a:r>
            <a:endParaRPr b="0" lang="en-IN" sz="2800" spc="-1" strike="noStrike">
              <a:latin typeface="Arial"/>
            </a:endParaRPr>
          </a:p>
        </p:txBody>
      </p:sp>
      <p:pic>
        <p:nvPicPr>
          <p:cNvPr id="122" name="" descr=""/>
          <p:cNvPicPr/>
          <p:nvPr/>
        </p:nvPicPr>
        <p:blipFill>
          <a:blip r:embed="rId1"/>
          <a:stretch/>
        </p:blipFill>
        <p:spPr>
          <a:xfrm>
            <a:off x="2738520" y="1081440"/>
            <a:ext cx="4602240" cy="4425120"/>
          </a:xfrm>
          <a:prstGeom prst="rect">
            <a:avLst/>
          </a:prstGeom>
          <a:ln w="25560">
            <a:solidFill>
              <a:srgbClr val="000000"/>
            </a:solidFill>
            <a:round/>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bf00"/>
        </a:solidFill>
      </p:bgPr>
    </p:bg>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208080"/>
            <a:ext cx="9068760" cy="690480"/>
          </a:xfrm>
          <a:prstGeom prst="rect">
            <a:avLst/>
          </a:prstGeom>
          <a:solidFill>
            <a:srgbClr val="ffffff"/>
          </a:solidFill>
          <a:ln w="36000">
            <a:solidFill>
              <a:srgbClr val="000000"/>
            </a:solidFill>
            <a:round/>
          </a:ln>
        </p:spPr>
        <p:txBody>
          <a:bodyPr lIns="18000" rIns="18000" tIns="18000" bIns="18000" anchor="ctr">
            <a:noAutofit/>
          </a:bodyPr>
          <a:p>
            <a:pPr algn="ctr">
              <a:lnSpc>
                <a:spcPct val="100000"/>
              </a:lnSpc>
              <a:buNone/>
            </a:pPr>
            <a:r>
              <a:rPr b="1" lang="en-IN" sz="2800" spc="-1" strike="noStrike">
                <a:latin typeface="Arial"/>
              </a:rPr>
              <a:t>References</a:t>
            </a:r>
            <a:endParaRPr b="0" lang="en-IN" sz="2800" spc="-1" strike="noStrike">
              <a:latin typeface="Arial"/>
            </a:endParaRPr>
          </a:p>
        </p:txBody>
      </p:sp>
      <p:sp>
        <p:nvSpPr>
          <p:cNvPr id="124" name="PlaceHolder 31"/>
          <p:cNvSpPr/>
          <p:nvPr/>
        </p:nvSpPr>
        <p:spPr>
          <a:xfrm>
            <a:off x="694080" y="1074960"/>
            <a:ext cx="8692200" cy="4324320"/>
          </a:xfrm>
          <a:prstGeom prst="rect">
            <a:avLst/>
          </a:prstGeom>
          <a:noFill/>
          <a:ln w="0">
            <a:noFill/>
          </a:ln>
        </p:spPr>
        <p:style>
          <a:lnRef idx="0"/>
          <a:fillRef idx="0"/>
          <a:effectRef idx="0"/>
          <a:fontRef idx="minor"/>
        </p:style>
        <p:txBody>
          <a:bodyPr lIns="0" rIns="0" tIns="0" bIns="0" anchor="ctr">
            <a:noAutofit/>
          </a:bodyPr>
          <a:p>
            <a:pPr marL="216000" indent="-216000">
              <a:lnSpc>
                <a:spcPct val="100000"/>
              </a:lnSpc>
              <a:spcAft>
                <a:spcPts val="567"/>
              </a:spcAft>
              <a:buClr>
                <a:srgbClr val="000000"/>
              </a:buClr>
              <a:buSzPct val="45000"/>
              <a:buFont typeface="Wingdings" charset="2"/>
              <a:buChar char=""/>
            </a:pPr>
            <a:r>
              <a:rPr b="1" lang="en-IN" sz="2000" spc="-1" strike="noStrike">
                <a:solidFill>
                  <a:srgbClr val="000000"/>
                </a:solidFill>
                <a:latin typeface="Arial"/>
                <a:ea typeface="Noto Sans CJK SC"/>
              </a:rPr>
              <a:t>S. V. Sahiti S. Magapu, “The Study of Emotional Intelligence in Artificial Intelligence,” International Journal of Innovative Science and Research Technology (IJISRT), vol. 4, pp. 594–602, 01 2019</a:t>
            </a:r>
            <a:endParaRPr b="0" lang="en-IN" sz="2000" spc="-1" strike="noStrike">
              <a:latin typeface="Arial"/>
            </a:endParaRPr>
          </a:p>
          <a:p>
            <a:pPr marL="216000" indent="-216000">
              <a:lnSpc>
                <a:spcPct val="100000"/>
              </a:lnSpc>
              <a:spcAft>
                <a:spcPts val="567"/>
              </a:spcAft>
              <a:buClr>
                <a:srgbClr val="000000"/>
              </a:buClr>
              <a:buSzPct val="45000"/>
              <a:buFont typeface="Wingdings" charset="2"/>
              <a:buChar char=""/>
            </a:pPr>
            <a:r>
              <a:rPr b="1" lang="en-IN" sz="2000" spc="-1" strike="noStrike">
                <a:solidFill>
                  <a:srgbClr val="000000"/>
                </a:solidFill>
                <a:latin typeface="Arial"/>
                <a:ea typeface="Noto Sans CJK SC"/>
              </a:rPr>
              <a:t>M. Abbasi and A. Beltiukov, “Summarizing Emotions from Text Using Plutchik’s Wheel of Emotions,” Atlantis-Press, vol. 166, pp. 291–294, 05 2019</a:t>
            </a:r>
            <a:endParaRPr b="0" lang="en-IN" sz="2000" spc="-1" strike="noStrike">
              <a:latin typeface="Arial"/>
            </a:endParaRPr>
          </a:p>
          <a:p>
            <a:pPr marL="216000" indent="-216000">
              <a:lnSpc>
                <a:spcPct val="100000"/>
              </a:lnSpc>
              <a:spcAft>
                <a:spcPts val="567"/>
              </a:spcAft>
              <a:buClr>
                <a:srgbClr val="000000"/>
              </a:buClr>
              <a:buSzPct val="45000"/>
              <a:buFont typeface="Wingdings" charset="2"/>
              <a:buChar char=""/>
            </a:pPr>
            <a:r>
              <a:rPr b="1" lang="en-IN" sz="2000" spc="-1" strike="noStrike">
                <a:solidFill>
                  <a:srgbClr val="000000"/>
                </a:solidFill>
                <a:latin typeface="Arial"/>
                <a:ea typeface="DejaVu Sans"/>
              </a:rPr>
              <a:t>S. Hochreiter and J. Schmidhuber, “Long Short-term Memory,” Neural computation, vol. 9, pp. 1735–80, 12 1997</a:t>
            </a:r>
            <a:endParaRPr b="0" lang="en-IN" sz="2000" spc="-1" strike="noStrike">
              <a:latin typeface="Arial"/>
            </a:endParaRPr>
          </a:p>
          <a:p>
            <a:pPr marL="216000" indent="-216000">
              <a:lnSpc>
                <a:spcPct val="100000"/>
              </a:lnSpc>
              <a:spcAft>
                <a:spcPts val="567"/>
              </a:spcAft>
              <a:buClr>
                <a:srgbClr val="000000"/>
              </a:buClr>
              <a:buSzPct val="45000"/>
              <a:buFont typeface="Wingdings" charset="2"/>
              <a:buChar char=""/>
            </a:pPr>
            <a:r>
              <a:rPr b="1" lang="en-IN" sz="2000" spc="-1" strike="noStrike">
                <a:solidFill>
                  <a:srgbClr val="000000"/>
                </a:solidFill>
                <a:latin typeface="Arial"/>
                <a:ea typeface="Noto Sans CJK SC"/>
              </a:rPr>
              <a:t>N. C. Dang, M. N. Moreno-García, and F. De la Prieta, “Sentiment Analysis Based on Deep Learning: A Comparative Study,” Electronics, vol. 9, no. 3, 2020</a:t>
            </a:r>
            <a:endParaRPr b="0" lang="en-IN" sz="2000" spc="-1" strike="noStrike">
              <a:latin typeface="Arial"/>
            </a:endParaRPr>
          </a:p>
          <a:p>
            <a:pPr marL="216000" indent="-216000">
              <a:lnSpc>
                <a:spcPct val="100000"/>
              </a:lnSpc>
              <a:spcAft>
                <a:spcPts val="567"/>
              </a:spcAft>
              <a:buClr>
                <a:srgbClr val="000000"/>
              </a:buClr>
              <a:buSzPct val="45000"/>
              <a:buFont typeface="Wingdings" charset="2"/>
              <a:buChar char=""/>
            </a:pPr>
            <a:r>
              <a:rPr b="1" lang="en-IN" sz="2100" spc="-1" strike="noStrike">
                <a:solidFill>
                  <a:srgbClr val="000000"/>
                </a:solidFill>
                <a:latin typeface="Arial"/>
                <a:ea typeface="Noto Sans CJK SC"/>
              </a:rPr>
              <a:t>E. Piletsky, “Consciousness and Unconsciousness of Artificial Intelligence,” Future Human Image, vol. 11, pp. 66–71, 03 2019</a:t>
            </a:r>
            <a:endParaRPr b="0" lang="en-IN" sz="21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bf00"/>
        </a:solidFill>
      </p:bgPr>
    </p:bg>
    <p:spTree>
      <p:nvGrpSpPr>
        <p:cNvPr id="1" name=""/>
        <p:cNvGrpSpPr/>
        <p:nvPr/>
      </p:nvGrpSpPr>
      <p:grpSpPr>
        <a:xfrm>
          <a:off x="0" y="0"/>
          <a:ext cx="0" cy="0"/>
          <a:chOff x="0" y="0"/>
          <a:chExt cx="0" cy="0"/>
        </a:xfrm>
      </p:grpSpPr>
      <p:sp>
        <p:nvSpPr>
          <p:cNvPr id="125" name="PlaceHolder 1"/>
          <p:cNvSpPr>
            <a:spLocks noGrp="1"/>
          </p:cNvSpPr>
          <p:nvPr>
            <p:ph type="title"/>
          </p:nvPr>
        </p:nvSpPr>
        <p:spPr>
          <a:xfrm>
            <a:off x="504000" y="208080"/>
            <a:ext cx="9068760" cy="690480"/>
          </a:xfrm>
          <a:prstGeom prst="rect">
            <a:avLst/>
          </a:prstGeom>
          <a:solidFill>
            <a:srgbClr val="ffffff"/>
          </a:solidFill>
          <a:ln w="36000">
            <a:solidFill>
              <a:srgbClr val="000000"/>
            </a:solidFill>
            <a:round/>
          </a:ln>
        </p:spPr>
        <p:txBody>
          <a:bodyPr lIns="18000" rIns="18000" tIns="18000" bIns="18000" anchor="ctr">
            <a:noAutofit/>
          </a:bodyPr>
          <a:p>
            <a:pPr algn="ctr">
              <a:lnSpc>
                <a:spcPct val="100000"/>
              </a:lnSpc>
              <a:buNone/>
            </a:pPr>
            <a:r>
              <a:rPr b="1" lang="en-IN" sz="2800" spc="-1" strike="noStrike">
                <a:latin typeface="Arial"/>
              </a:rPr>
              <a:t>References</a:t>
            </a:r>
            <a:endParaRPr b="0" lang="en-IN" sz="2800" spc="-1" strike="noStrike">
              <a:latin typeface="Arial"/>
            </a:endParaRPr>
          </a:p>
        </p:txBody>
      </p:sp>
      <p:sp>
        <p:nvSpPr>
          <p:cNvPr id="126" name="PlaceHolder 30"/>
          <p:cNvSpPr/>
          <p:nvPr/>
        </p:nvSpPr>
        <p:spPr>
          <a:xfrm>
            <a:off x="694080" y="1074960"/>
            <a:ext cx="8692200" cy="4324320"/>
          </a:xfrm>
          <a:prstGeom prst="rect">
            <a:avLst/>
          </a:prstGeom>
          <a:noFill/>
          <a:ln w="0">
            <a:noFill/>
          </a:ln>
        </p:spPr>
        <p:style>
          <a:lnRef idx="0"/>
          <a:fillRef idx="0"/>
          <a:effectRef idx="0"/>
          <a:fontRef idx="minor"/>
        </p:style>
        <p:txBody>
          <a:bodyPr lIns="0" rIns="0" tIns="0" bIns="0" anchor="ctr">
            <a:noAutofit/>
          </a:bodyPr>
          <a:p>
            <a:pPr marL="216000" indent="-216000">
              <a:lnSpc>
                <a:spcPct val="100000"/>
              </a:lnSpc>
              <a:spcBef>
                <a:spcPts val="567"/>
              </a:spcBef>
              <a:spcAft>
                <a:spcPts val="1134"/>
              </a:spcAft>
              <a:buClr>
                <a:srgbClr val="000000"/>
              </a:buClr>
              <a:buSzPct val="45000"/>
              <a:buFont typeface="Wingdings" charset="2"/>
              <a:buChar char=""/>
            </a:pPr>
            <a:r>
              <a:rPr b="1" lang="en-IN" sz="2000" spc="-1" strike="noStrike">
                <a:solidFill>
                  <a:srgbClr val="000000"/>
                </a:solidFill>
                <a:latin typeface="Arial"/>
                <a:ea typeface="DejaVu Sans"/>
              </a:rPr>
              <a:t>Natya Shastra of Bharata Muni with Abhinava Bharati I - Madhsusudan Shastri(M.A.)</a:t>
            </a:r>
            <a:endParaRPr b="0" lang="en-IN" sz="2000" spc="-1" strike="noStrike">
              <a:latin typeface="Arial"/>
            </a:endParaRPr>
          </a:p>
          <a:p>
            <a:pPr marL="216000" indent="-216000">
              <a:lnSpc>
                <a:spcPct val="100000"/>
              </a:lnSpc>
              <a:spcBef>
                <a:spcPts val="567"/>
              </a:spcBef>
              <a:spcAft>
                <a:spcPts val="1134"/>
              </a:spcAft>
              <a:buClr>
                <a:srgbClr val="000000"/>
              </a:buClr>
              <a:buSzPct val="45000"/>
              <a:buFont typeface="Wingdings" charset="2"/>
              <a:buChar char=""/>
            </a:pPr>
            <a:r>
              <a:rPr b="1" lang="en-IN" sz="2000" spc="-1" strike="noStrike">
                <a:solidFill>
                  <a:srgbClr val="000000"/>
                </a:solidFill>
                <a:latin typeface="Arial"/>
                <a:ea typeface="DejaVu Sans"/>
              </a:rPr>
              <a:t>Surya Siddhanta - Prof. Ram Chandra Pandey</a:t>
            </a:r>
            <a:endParaRPr b="0" lang="en-IN" sz="2000" spc="-1" strike="noStrike">
              <a:latin typeface="Arial"/>
            </a:endParaRPr>
          </a:p>
          <a:p>
            <a:pPr marL="216000" indent="-216000">
              <a:lnSpc>
                <a:spcPct val="100000"/>
              </a:lnSpc>
              <a:spcBef>
                <a:spcPts val="567"/>
              </a:spcBef>
              <a:spcAft>
                <a:spcPts val="1134"/>
              </a:spcAft>
              <a:buClr>
                <a:srgbClr val="000000"/>
              </a:buClr>
              <a:buSzPct val="45000"/>
              <a:buFont typeface="Wingdings" charset="2"/>
              <a:buChar char=""/>
            </a:pPr>
            <a:r>
              <a:rPr b="1" lang="en-IN" sz="2000" spc="-1" strike="noStrike">
                <a:solidFill>
                  <a:srgbClr val="000000"/>
                </a:solidFill>
                <a:latin typeface="Arial"/>
                <a:ea typeface="DejaVu Sans"/>
              </a:rPr>
              <a:t>Brihat Parashar Hora Shastra Vol 1 - Dr. Suresh Chandra Mishra</a:t>
            </a:r>
            <a:endParaRPr b="0" lang="en-IN" sz="2000" spc="-1" strike="noStrike">
              <a:latin typeface="Arial"/>
            </a:endParaRPr>
          </a:p>
          <a:p>
            <a:pPr marL="216000" indent="-216000">
              <a:lnSpc>
                <a:spcPct val="100000"/>
              </a:lnSpc>
              <a:spcBef>
                <a:spcPts val="567"/>
              </a:spcBef>
              <a:spcAft>
                <a:spcPts val="1134"/>
              </a:spcAft>
              <a:buClr>
                <a:srgbClr val="000000"/>
              </a:buClr>
              <a:buSzPct val="45000"/>
              <a:buFont typeface="Wingdings" charset="2"/>
              <a:buChar char=""/>
            </a:pPr>
            <a:r>
              <a:rPr b="1" lang="en-IN" sz="2000" spc="-1" strike="noStrike">
                <a:solidFill>
                  <a:srgbClr val="000000"/>
                </a:solidFill>
                <a:latin typeface="Arial"/>
                <a:ea typeface="DejaVu Sans"/>
              </a:rPr>
              <a:t>Brihat Parashar Hora Shastra Vol 2 - Dr. Suresh Chandra Mishra</a:t>
            </a:r>
            <a:endParaRPr b="0" lang="en-IN" sz="2000" spc="-1" strike="noStrike">
              <a:latin typeface="Arial"/>
            </a:endParaRPr>
          </a:p>
          <a:p>
            <a:pPr marL="216000" indent="-216000">
              <a:lnSpc>
                <a:spcPct val="100000"/>
              </a:lnSpc>
              <a:spcBef>
                <a:spcPts val="567"/>
              </a:spcBef>
              <a:spcAft>
                <a:spcPts val="1134"/>
              </a:spcAft>
              <a:buClr>
                <a:srgbClr val="000000"/>
              </a:buClr>
              <a:buSzPct val="45000"/>
              <a:buFont typeface="Wingdings" charset="2"/>
              <a:buChar char=""/>
            </a:pPr>
            <a:r>
              <a:rPr b="1" lang="en-IN" sz="2000" spc="-1" strike="noStrike">
                <a:solidFill>
                  <a:srgbClr val="000000"/>
                </a:solidFill>
                <a:latin typeface="Arial"/>
                <a:ea typeface="DejaVu Sans"/>
              </a:rPr>
              <a:t>Wikipedia - Sigmund Freud</a:t>
            </a:r>
            <a:endParaRPr b="0" lang="en-IN" sz="2000" spc="-1" strike="noStrike">
              <a:latin typeface="Arial"/>
            </a:endParaRPr>
          </a:p>
          <a:p>
            <a:pPr marL="216000" indent="-216000">
              <a:lnSpc>
                <a:spcPct val="100000"/>
              </a:lnSpc>
              <a:spcBef>
                <a:spcPts val="567"/>
              </a:spcBef>
              <a:spcAft>
                <a:spcPts val="1134"/>
              </a:spcAft>
              <a:buClr>
                <a:srgbClr val="000000"/>
              </a:buClr>
              <a:buSzPct val="45000"/>
              <a:buFont typeface="Wingdings" charset="2"/>
              <a:buChar char=""/>
            </a:pPr>
            <a:r>
              <a:rPr b="1" lang="en-IN" sz="2000" spc="-1" strike="noStrike">
                <a:solidFill>
                  <a:srgbClr val="000000"/>
                </a:solidFill>
                <a:latin typeface="Arial"/>
                <a:ea typeface="DejaVu Sans"/>
              </a:rPr>
              <a:t>Wikipedia - Robert Plutchik</a:t>
            </a:r>
            <a:endParaRPr b="0" lang="en-IN" sz="2000" spc="-1" strike="noStrike">
              <a:latin typeface="Arial"/>
            </a:endParaRPr>
          </a:p>
          <a:p>
            <a:pPr marL="216000" indent="-216000">
              <a:lnSpc>
                <a:spcPct val="100000"/>
              </a:lnSpc>
              <a:spcBef>
                <a:spcPts val="567"/>
              </a:spcBef>
              <a:spcAft>
                <a:spcPts val="1134"/>
              </a:spcAft>
              <a:buClr>
                <a:srgbClr val="000000"/>
              </a:buClr>
              <a:buSzPct val="45000"/>
              <a:buFont typeface="Wingdings" charset="2"/>
              <a:buChar char=""/>
            </a:pPr>
            <a:r>
              <a:rPr b="1" lang="en-IN" sz="2000" spc="-1" strike="noStrike">
                <a:solidFill>
                  <a:srgbClr val="000000"/>
                </a:solidFill>
                <a:latin typeface="Arial"/>
                <a:ea typeface="DejaVu Sans"/>
              </a:rPr>
              <a:t>Wikipedia - Geometric Series</a:t>
            </a:r>
            <a:endParaRPr b="0" lang="en-IN" sz="2000" spc="-1" strike="noStrike">
              <a:latin typeface="Arial"/>
            </a:endParaRPr>
          </a:p>
          <a:p>
            <a:pPr marL="216000" indent="-216000">
              <a:lnSpc>
                <a:spcPct val="100000"/>
              </a:lnSpc>
              <a:spcBef>
                <a:spcPts val="567"/>
              </a:spcBef>
              <a:spcAft>
                <a:spcPts val="1134"/>
              </a:spcAft>
              <a:buClr>
                <a:srgbClr val="000000"/>
              </a:buClr>
              <a:buSzPct val="45000"/>
              <a:buFont typeface="Wingdings" charset="2"/>
              <a:buChar char=""/>
            </a:pPr>
            <a:r>
              <a:rPr b="1" lang="en-IN" sz="2000" spc="-1" strike="noStrike">
                <a:solidFill>
                  <a:srgbClr val="000000"/>
                </a:solidFill>
                <a:latin typeface="Arial"/>
                <a:ea typeface="DejaVu Sans"/>
              </a:rPr>
              <a:t>Wikipedia - Ramanujan Summation</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bf00"/>
        </a:solidFill>
      </p:bgPr>
    </p:bg>
    <p:spTree>
      <p:nvGrpSpPr>
        <p:cNvPr id="1" name=""/>
        <p:cNvGrpSpPr/>
        <p:nvPr/>
      </p:nvGrpSpPr>
      <p:grpSpPr>
        <a:xfrm>
          <a:off x="0" y="0"/>
          <a:ext cx="0" cy="0"/>
          <a:chOff x="0" y="0"/>
          <a:chExt cx="0" cy="0"/>
        </a:xfrm>
      </p:grpSpPr>
      <p:sp>
        <p:nvSpPr>
          <p:cNvPr id="47" name="PlaceHolder 8"/>
          <p:cNvSpPr/>
          <p:nvPr/>
        </p:nvSpPr>
        <p:spPr>
          <a:xfrm>
            <a:off x="504360" y="208080"/>
            <a:ext cx="9068760" cy="690480"/>
          </a:xfrm>
          <a:prstGeom prst="rect">
            <a:avLst/>
          </a:prstGeom>
          <a:solidFill>
            <a:srgbClr val="ffffff"/>
          </a:solidFill>
          <a:ln w="36000">
            <a:solidFill>
              <a:srgbClr val="000000"/>
            </a:solidFill>
            <a:round/>
          </a:ln>
        </p:spPr>
        <p:style>
          <a:lnRef idx="0"/>
          <a:fillRef idx="0"/>
          <a:effectRef idx="0"/>
          <a:fontRef idx="minor"/>
        </p:style>
        <p:txBody>
          <a:bodyPr lIns="18000" rIns="18000" tIns="18000" bIns="18000" anchor="ctr">
            <a:noAutofit/>
          </a:bodyPr>
          <a:p>
            <a:pPr algn="ctr">
              <a:lnSpc>
                <a:spcPct val="100000"/>
              </a:lnSpc>
              <a:buNone/>
            </a:pPr>
            <a:r>
              <a:rPr b="1" lang="en-IN" sz="2800" spc="-1" strike="noStrike">
                <a:solidFill>
                  <a:srgbClr val="000000"/>
                </a:solidFill>
                <a:latin typeface="Arial"/>
                <a:ea typeface="DejaVu Sans"/>
              </a:rPr>
              <a:t>Introduction</a:t>
            </a:r>
            <a:endParaRPr b="0" lang="en-IN" sz="2800" spc="-1" strike="noStrike">
              <a:latin typeface="Arial"/>
            </a:endParaRPr>
          </a:p>
        </p:txBody>
      </p:sp>
      <p:pic>
        <p:nvPicPr>
          <p:cNvPr id="48" name="" descr=""/>
          <p:cNvPicPr/>
          <p:nvPr/>
        </p:nvPicPr>
        <p:blipFill>
          <a:blip r:embed="rId1"/>
          <a:stretch/>
        </p:blipFill>
        <p:spPr>
          <a:xfrm>
            <a:off x="576000" y="1476000"/>
            <a:ext cx="8860680" cy="3803760"/>
          </a:xfrm>
          <a:prstGeom prst="rect">
            <a:avLst/>
          </a:prstGeom>
          <a:ln w="25560">
            <a:solidFill>
              <a:srgbClr val="000000"/>
            </a:solidFill>
            <a:round/>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bf00"/>
        </a:solidFill>
      </p:bgPr>
    </p:bg>
    <p:spTree>
      <p:nvGrpSpPr>
        <p:cNvPr id="1" name=""/>
        <p:cNvGrpSpPr/>
        <p:nvPr/>
      </p:nvGrpSpPr>
      <p:grpSpPr>
        <a:xfrm>
          <a:off x="0" y="0"/>
          <a:ext cx="0" cy="0"/>
          <a:chOff x="0" y="0"/>
          <a:chExt cx="0" cy="0"/>
        </a:xfrm>
      </p:grpSpPr>
      <p:sp>
        <p:nvSpPr>
          <p:cNvPr id="49" name="PlaceHolder 25"/>
          <p:cNvSpPr/>
          <p:nvPr/>
        </p:nvSpPr>
        <p:spPr>
          <a:xfrm>
            <a:off x="504360" y="208080"/>
            <a:ext cx="9068760" cy="690480"/>
          </a:xfrm>
          <a:prstGeom prst="rect">
            <a:avLst/>
          </a:prstGeom>
          <a:solidFill>
            <a:srgbClr val="ffffff"/>
          </a:solidFill>
          <a:ln w="36000">
            <a:solidFill>
              <a:srgbClr val="000000"/>
            </a:solidFill>
            <a:round/>
          </a:ln>
        </p:spPr>
        <p:style>
          <a:lnRef idx="0"/>
          <a:fillRef idx="0"/>
          <a:effectRef idx="0"/>
          <a:fontRef idx="minor"/>
        </p:style>
        <p:txBody>
          <a:bodyPr lIns="18000" rIns="18000" tIns="18000" bIns="18000" anchor="ctr">
            <a:noAutofit/>
          </a:bodyPr>
          <a:p>
            <a:pPr algn="ctr">
              <a:lnSpc>
                <a:spcPct val="100000"/>
              </a:lnSpc>
              <a:buNone/>
            </a:pPr>
            <a:r>
              <a:rPr b="1" lang="en-IN" sz="2800" spc="-1" strike="noStrike">
                <a:solidFill>
                  <a:srgbClr val="000000"/>
                </a:solidFill>
                <a:latin typeface="Arial"/>
                <a:ea typeface="DejaVu Sans"/>
              </a:rPr>
              <a:t>Introduction</a:t>
            </a:r>
            <a:endParaRPr b="0" lang="en-IN" sz="2800" spc="-1" strike="noStrike">
              <a:latin typeface="Arial"/>
            </a:endParaRPr>
          </a:p>
        </p:txBody>
      </p:sp>
      <p:pic>
        <p:nvPicPr>
          <p:cNvPr id="50" name="" descr=""/>
          <p:cNvPicPr/>
          <p:nvPr/>
        </p:nvPicPr>
        <p:blipFill>
          <a:blip r:embed="rId1"/>
          <a:srcRect l="14500" t="5945" r="14074" b="11516"/>
          <a:stretch/>
        </p:blipFill>
        <p:spPr>
          <a:xfrm>
            <a:off x="1800000" y="1107360"/>
            <a:ext cx="6658200" cy="4327200"/>
          </a:xfrm>
          <a:prstGeom prst="rect">
            <a:avLst/>
          </a:prstGeom>
          <a:ln w="25560">
            <a:solidFill>
              <a:srgbClr val="000000"/>
            </a:solidFill>
            <a:round/>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bf00"/>
        </a:solidFill>
      </p:bgPr>
    </p:bg>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08080"/>
            <a:ext cx="9068760" cy="690480"/>
          </a:xfrm>
          <a:prstGeom prst="rect">
            <a:avLst/>
          </a:prstGeom>
          <a:solidFill>
            <a:srgbClr val="ffffff"/>
          </a:solidFill>
          <a:ln w="36000">
            <a:solidFill>
              <a:srgbClr val="000000"/>
            </a:solidFill>
            <a:round/>
          </a:ln>
        </p:spPr>
        <p:txBody>
          <a:bodyPr lIns="18000" rIns="18000" tIns="18000" bIns="18000" anchor="ctr">
            <a:noAutofit/>
          </a:bodyPr>
          <a:p>
            <a:pPr algn="ctr">
              <a:lnSpc>
                <a:spcPct val="100000"/>
              </a:lnSpc>
              <a:buNone/>
            </a:pPr>
            <a:r>
              <a:rPr b="1" lang="en-IN" sz="2800" spc="-1" strike="noStrike">
                <a:latin typeface="Arial"/>
              </a:rPr>
              <a:t>Problem </a:t>
            </a:r>
            <a:r>
              <a:rPr b="1" lang="en-IN" sz="2800" spc="-1" strike="noStrike">
                <a:latin typeface="Arial"/>
              </a:rPr>
              <a:t>Statement</a:t>
            </a:r>
            <a:endParaRPr b="0" lang="en-IN" sz="2800" spc="-1" strike="noStrike">
              <a:latin typeface="Arial"/>
            </a:endParaRPr>
          </a:p>
        </p:txBody>
      </p:sp>
      <p:sp>
        <p:nvSpPr>
          <p:cNvPr id="52" name="PlaceHolder 23"/>
          <p:cNvSpPr/>
          <p:nvPr/>
        </p:nvSpPr>
        <p:spPr>
          <a:xfrm>
            <a:off x="720000" y="1440000"/>
            <a:ext cx="8638560" cy="3778560"/>
          </a:xfrm>
          <a:prstGeom prst="rect">
            <a:avLst/>
          </a:prstGeom>
          <a:noFill/>
          <a:ln w="0">
            <a:noFill/>
          </a:ln>
        </p:spPr>
        <p:style>
          <a:lnRef idx="0"/>
          <a:fillRef idx="0"/>
          <a:effectRef idx="0"/>
          <a:fontRef idx="minor"/>
        </p:style>
        <p:txBody>
          <a:bodyPr lIns="0" rIns="0" tIns="0" bIns="0" anchor="ctr">
            <a:noAutofit/>
          </a:bodyPr>
          <a:p>
            <a:pPr algn="ctr">
              <a:lnSpc>
                <a:spcPct val="100000"/>
              </a:lnSpc>
              <a:spcAft>
                <a:spcPts val="567"/>
              </a:spcAft>
              <a:buNone/>
            </a:pPr>
            <a:r>
              <a:rPr b="1" lang="en-IN" sz="2000" spc="-1" strike="noStrike">
                <a:solidFill>
                  <a:srgbClr val="000000"/>
                </a:solidFill>
                <a:latin typeface="Arial"/>
                <a:ea typeface="Noto Sans CJK SC"/>
              </a:rPr>
              <a:t>Despite of seeing the huge development in the field of Generative AI, still we can see the need and requirement of more emotionally smart and intelligent systems that can generate thier outputs more creatively and artistically. Designing such kind of a system is a very big challenge for us today and this reseach is all about that.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bf00"/>
        </a:solidFill>
      </p:bgPr>
    </p:bg>
    <p:spTree>
      <p:nvGrpSpPr>
        <p:cNvPr id="1" name=""/>
        <p:cNvGrpSpPr/>
        <p:nvPr/>
      </p:nvGrpSpPr>
      <p:grpSpPr>
        <a:xfrm>
          <a:off x="0" y="0"/>
          <a:ext cx="0" cy="0"/>
          <a:chOff x="0" y="0"/>
          <a:chExt cx="0" cy="0"/>
        </a:xfrm>
      </p:grpSpPr>
      <p:sp>
        <p:nvSpPr>
          <p:cNvPr id="53" name="PlaceHolder 15"/>
          <p:cNvSpPr/>
          <p:nvPr/>
        </p:nvSpPr>
        <p:spPr>
          <a:xfrm>
            <a:off x="504360" y="208080"/>
            <a:ext cx="9068760" cy="690480"/>
          </a:xfrm>
          <a:prstGeom prst="rect">
            <a:avLst/>
          </a:prstGeom>
          <a:solidFill>
            <a:srgbClr val="ffffff"/>
          </a:solidFill>
          <a:ln w="36000">
            <a:solidFill>
              <a:srgbClr val="000000"/>
            </a:solidFill>
            <a:round/>
          </a:ln>
        </p:spPr>
        <p:style>
          <a:lnRef idx="0"/>
          <a:fillRef idx="0"/>
          <a:effectRef idx="0"/>
          <a:fontRef idx="minor"/>
        </p:style>
        <p:txBody>
          <a:bodyPr lIns="18000" rIns="18000" tIns="18000" bIns="18000" anchor="ctr">
            <a:noAutofit/>
          </a:bodyPr>
          <a:p>
            <a:pPr algn="ctr">
              <a:lnSpc>
                <a:spcPct val="100000"/>
              </a:lnSpc>
              <a:buNone/>
            </a:pPr>
            <a:r>
              <a:rPr b="1" lang="en-IN" sz="2800" spc="-1" strike="noStrike">
                <a:solidFill>
                  <a:srgbClr val="000000"/>
                </a:solidFill>
                <a:latin typeface="Arial"/>
                <a:ea typeface="DejaVu Sans"/>
              </a:rPr>
              <a:t>Literature Review</a:t>
            </a:r>
            <a:endParaRPr b="0" lang="en-IN" sz="2800" spc="-1" strike="noStrike">
              <a:latin typeface="Arial"/>
            </a:endParaRPr>
          </a:p>
        </p:txBody>
      </p:sp>
      <p:pic>
        <p:nvPicPr>
          <p:cNvPr id="54" name="" descr=""/>
          <p:cNvPicPr/>
          <p:nvPr/>
        </p:nvPicPr>
        <p:blipFill>
          <a:blip r:embed="rId1"/>
          <a:stretch/>
        </p:blipFill>
        <p:spPr>
          <a:xfrm>
            <a:off x="1980000" y="1559160"/>
            <a:ext cx="6029640" cy="4019400"/>
          </a:xfrm>
          <a:prstGeom prst="rect">
            <a:avLst/>
          </a:prstGeom>
          <a:ln w="25560">
            <a:solidFill>
              <a:srgbClr val="000000"/>
            </a:solidFill>
            <a:round/>
          </a:ln>
        </p:spPr>
      </p:pic>
      <p:sp>
        <p:nvSpPr>
          <p:cNvPr id="55" name="PlaceHolder 16"/>
          <p:cNvSpPr/>
          <p:nvPr/>
        </p:nvSpPr>
        <p:spPr>
          <a:xfrm>
            <a:off x="2484720" y="906120"/>
            <a:ext cx="5073840" cy="651600"/>
          </a:xfrm>
          <a:prstGeom prst="rect">
            <a:avLst/>
          </a:prstGeom>
          <a:noFill/>
          <a:ln w="0">
            <a:noFill/>
          </a:ln>
        </p:spPr>
        <p:style>
          <a:lnRef idx="0"/>
          <a:fillRef idx="0"/>
          <a:effectRef idx="0"/>
          <a:fontRef idx="minor"/>
        </p:style>
        <p:txBody>
          <a:bodyPr lIns="0" rIns="0" tIns="0" bIns="0" anchor="ctr">
            <a:noAutofit/>
          </a:bodyPr>
          <a:p>
            <a:pPr algn="ctr">
              <a:lnSpc>
                <a:spcPct val="100000"/>
              </a:lnSpc>
              <a:spcAft>
                <a:spcPts val="567"/>
              </a:spcAft>
              <a:buNone/>
            </a:pPr>
            <a:r>
              <a:rPr b="1" lang="en-IN" sz="2200" spc="-1" strike="noStrike">
                <a:solidFill>
                  <a:srgbClr val="000000"/>
                </a:solidFill>
                <a:latin typeface="Arial"/>
                <a:ea typeface="DejaVu Sans"/>
              </a:rPr>
              <a:t>Natural Language Processing(NLP)</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bf00"/>
        </a:solidFill>
      </p:bgPr>
    </p:bg>
    <p:spTree>
      <p:nvGrpSpPr>
        <p:cNvPr id="1" name=""/>
        <p:cNvGrpSpPr/>
        <p:nvPr/>
      </p:nvGrpSpPr>
      <p:grpSpPr>
        <a:xfrm>
          <a:off x="0" y="0"/>
          <a:ext cx="0" cy="0"/>
          <a:chOff x="0" y="0"/>
          <a:chExt cx="0" cy="0"/>
        </a:xfrm>
      </p:grpSpPr>
      <p:sp>
        <p:nvSpPr>
          <p:cNvPr id="56" name="PlaceHolder 11"/>
          <p:cNvSpPr/>
          <p:nvPr/>
        </p:nvSpPr>
        <p:spPr>
          <a:xfrm>
            <a:off x="504360" y="208080"/>
            <a:ext cx="9068760" cy="690480"/>
          </a:xfrm>
          <a:prstGeom prst="rect">
            <a:avLst/>
          </a:prstGeom>
          <a:solidFill>
            <a:srgbClr val="ffffff"/>
          </a:solidFill>
          <a:ln w="36000">
            <a:solidFill>
              <a:srgbClr val="000000"/>
            </a:solidFill>
            <a:round/>
          </a:ln>
        </p:spPr>
        <p:style>
          <a:lnRef idx="0"/>
          <a:fillRef idx="0"/>
          <a:effectRef idx="0"/>
          <a:fontRef idx="minor"/>
        </p:style>
        <p:txBody>
          <a:bodyPr lIns="18000" rIns="18000" tIns="18000" bIns="18000" anchor="ctr">
            <a:noAutofit/>
          </a:bodyPr>
          <a:p>
            <a:pPr algn="ctr">
              <a:lnSpc>
                <a:spcPct val="100000"/>
              </a:lnSpc>
              <a:buNone/>
            </a:pPr>
            <a:r>
              <a:rPr b="1" lang="en-IN" sz="2800" spc="-1" strike="noStrike">
                <a:solidFill>
                  <a:srgbClr val="000000"/>
                </a:solidFill>
                <a:latin typeface="Arial"/>
                <a:ea typeface="DejaVu Sans"/>
              </a:rPr>
              <a:t>Literature Review</a:t>
            </a:r>
            <a:endParaRPr b="0" lang="en-IN" sz="2800" spc="-1" strike="noStrike">
              <a:latin typeface="Arial"/>
            </a:endParaRPr>
          </a:p>
        </p:txBody>
      </p:sp>
      <p:sp>
        <p:nvSpPr>
          <p:cNvPr id="57" name="PlaceHolder 10"/>
          <p:cNvSpPr/>
          <p:nvPr/>
        </p:nvSpPr>
        <p:spPr>
          <a:xfrm>
            <a:off x="504720" y="2952000"/>
            <a:ext cx="1833840" cy="1474560"/>
          </a:xfrm>
          <a:prstGeom prst="rect">
            <a:avLst/>
          </a:prstGeom>
          <a:solidFill>
            <a:srgbClr val="ffffff"/>
          </a:solidFill>
          <a:ln w="36000">
            <a:solidFill>
              <a:srgbClr val="000000"/>
            </a:solidFill>
            <a:round/>
          </a:ln>
        </p:spPr>
        <p:style>
          <a:lnRef idx="0"/>
          <a:fillRef idx="0"/>
          <a:effectRef idx="0"/>
          <a:fontRef idx="minor"/>
        </p:style>
        <p:txBody>
          <a:bodyPr lIns="18000" rIns="18000" tIns="18000" bIns="18000" anchor="ctr">
            <a:noAutofit/>
          </a:bodyPr>
          <a:p>
            <a:pPr algn="ctr">
              <a:lnSpc>
                <a:spcPct val="100000"/>
              </a:lnSpc>
              <a:buNone/>
            </a:pPr>
            <a:r>
              <a:rPr b="1" lang="en-IN" sz="2000" spc="-1" strike="noStrike">
                <a:solidFill>
                  <a:srgbClr val="000000"/>
                </a:solidFill>
                <a:latin typeface="Arial"/>
                <a:ea typeface="DejaVu Sans"/>
              </a:rPr>
              <a:t>Data</a:t>
            </a:r>
            <a:br>
              <a:rPr sz="2000"/>
            </a:br>
            <a:r>
              <a:rPr b="1" lang="en-IN" sz="2000" spc="-1" strike="noStrike">
                <a:solidFill>
                  <a:srgbClr val="000000"/>
                </a:solidFill>
                <a:latin typeface="Arial"/>
                <a:ea typeface="DejaVu Sans"/>
              </a:rPr>
              <a:t>(Text, Audio, Video)</a:t>
            </a:r>
            <a:endParaRPr b="0" lang="en-IN" sz="2000" spc="-1" strike="noStrike">
              <a:latin typeface="Arial"/>
            </a:endParaRPr>
          </a:p>
        </p:txBody>
      </p:sp>
      <p:sp>
        <p:nvSpPr>
          <p:cNvPr id="58" name="PlaceHolder 12"/>
          <p:cNvSpPr/>
          <p:nvPr/>
        </p:nvSpPr>
        <p:spPr>
          <a:xfrm>
            <a:off x="3132000" y="2952000"/>
            <a:ext cx="2554560" cy="1438560"/>
          </a:xfrm>
          <a:prstGeom prst="rect">
            <a:avLst/>
          </a:prstGeom>
          <a:solidFill>
            <a:srgbClr val="ffffff"/>
          </a:solidFill>
          <a:ln w="36000">
            <a:solidFill>
              <a:srgbClr val="000000"/>
            </a:solidFill>
            <a:round/>
          </a:ln>
        </p:spPr>
        <p:style>
          <a:lnRef idx="0"/>
          <a:fillRef idx="0"/>
          <a:effectRef idx="0"/>
          <a:fontRef idx="minor"/>
        </p:style>
        <p:txBody>
          <a:bodyPr lIns="18000" rIns="18000" tIns="18000" bIns="18000" anchor="ctr">
            <a:noAutofit/>
          </a:bodyPr>
          <a:p>
            <a:pPr algn="ctr">
              <a:lnSpc>
                <a:spcPct val="100000"/>
              </a:lnSpc>
              <a:buNone/>
            </a:pPr>
            <a:r>
              <a:rPr b="1" lang="en-IN" sz="2000" spc="-1" strike="noStrike">
                <a:solidFill>
                  <a:srgbClr val="000000"/>
                </a:solidFill>
                <a:latin typeface="Arial"/>
                <a:ea typeface="DejaVu Sans"/>
              </a:rPr>
              <a:t>Sentiment Analysis</a:t>
            </a:r>
            <a:br>
              <a:rPr sz="2000"/>
            </a:br>
            <a:r>
              <a:rPr b="1" lang="en-IN" sz="2000" spc="-1" strike="noStrike">
                <a:solidFill>
                  <a:srgbClr val="000000"/>
                </a:solidFill>
                <a:latin typeface="Arial"/>
                <a:ea typeface="DejaVu Sans"/>
              </a:rPr>
              <a:t>Algorithm</a:t>
            </a:r>
            <a:endParaRPr b="0" lang="en-IN" sz="2000" spc="-1" strike="noStrike">
              <a:latin typeface="Arial"/>
            </a:endParaRPr>
          </a:p>
        </p:txBody>
      </p:sp>
      <p:sp>
        <p:nvSpPr>
          <p:cNvPr id="59" name=""/>
          <p:cNvSpPr/>
          <p:nvPr/>
        </p:nvSpPr>
        <p:spPr>
          <a:xfrm>
            <a:off x="2376000" y="3708000"/>
            <a:ext cx="720000" cy="360"/>
          </a:xfrm>
          <a:prstGeom prst="line">
            <a:avLst/>
          </a:prstGeom>
          <a:ln w="127080">
            <a:solidFill>
              <a:srgbClr val="000000"/>
            </a:solidFill>
            <a:round/>
            <a:tailEnd len="med" type="triangle" w="med"/>
          </a:ln>
        </p:spPr>
        <p:style>
          <a:lnRef idx="0"/>
          <a:fillRef idx="0"/>
          <a:effectRef idx="0"/>
          <a:fontRef idx="minor"/>
        </p:style>
      </p:sp>
      <p:sp>
        <p:nvSpPr>
          <p:cNvPr id="60" name=""/>
          <p:cNvSpPr/>
          <p:nvPr/>
        </p:nvSpPr>
        <p:spPr>
          <a:xfrm>
            <a:off x="5728320" y="3708000"/>
            <a:ext cx="720000" cy="360"/>
          </a:xfrm>
          <a:prstGeom prst="line">
            <a:avLst/>
          </a:prstGeom>
          <a:ln w="127080">
            <a:solidFill>
              <a:srgbClr val="000000"/>
            </a:solidFill>
            <a:round/>
            <a:tailEnd len="med" type="triangle" w="med"/>
          </a:ln>
        </p:spPr>
        <p:style>
          <a:lnRef idx="0"/>
          <a:fillRef idx="0"/>
          <a:effectRef idx="0"/>
          <a:fontRef idx="minor"/>
        </p:style>
      </p:sp>
      <p:pic>
        <p:nvPicPr>
          <p:cNvPr id="61" name="" descr=""/>
          <p:cNvPicPr/>
          <p:nvPr/>
        </p:nvPicPr>
        <p:blipFill>
          <a:blip r:embed="rId1"/>
          <a:srcRect l="16217" t="11403" r="12785" b="8694"/>
          <a:stretch/>
        </p:blipFill>
        <p:spPr>
          <a:xfrm>
            <a:off x="6480000" y="2988000"/>
            <a:ext cx="3202560" cy="1400040"/>
          </a:xfrm>
          <a:prstGeom prst="rect">
            <a:avLst/>
          </a:prstGeom>
          <a:ln w="25560">
            <a:solidFill>
              <a:srgbClr val="000000"/>
            </a:solidFill>
            <a:round/>
          </a:ln>
        </p:spPr>
      </p:pic>
      <p:sp>
        <p:nvSpPr>
          <p:cNvPr id="62" name="PlaceHolder 13"/>
          <p:cNvSpPr/>
          <p:nvPr/>
        </p:nvSpPr>
        <p:spPr>
          <a:xfrm>
            <a:off x="3600000" y="2226960"/>
            <a:ext cx="2733480" cy="651600"/>
          </a:xfrm>
          <a:prstGeom prst="rect">
            <a:avLst/>
          </a:prstGeom>
          <a:noFill/>
          <a:ln w="0">
            <a:noFill/>
          </a:ln>
        </p:spPr>
        <p:style>
          <a:lnRef idx="0"/>
          <a:fillRef idx="0"/>
          <a:effectRef idx="0"/>
          <a:fontRef idx="minor"/>
        </p:style>
        <p:txBody>
          <a:bodyPr lIns="0" rIns="0" tIns="0" bIns="0" anchor="ctr">
            <a:noAutofit/>
          </a:bodyPr>
          <a:p>
            <a:pPr algn="ctr">
              <a:lnSpc>
                <a:spcPct val="100000"/>
              </a:lnSpc>
              <a:spcAft>
                <a:spcPts val="567"/>
              </a:spcAft>
              <a:buNone/>
            </a:pPr>
            <a:r>
              <a:rPr b="1" lang="en-IN" sz="2200" spc="-1" strike="noStrike">
                <a:solidFill>
                  <a:srgbClr val="000000"/>
                </a:solidFill>
                <a:latin typeface="Arial"/>
                <a:ea typeface="DejaVu Sans"/>
              </a:rPr>
              <a:t> </a:t>
            </a:r>
            <a:r>
              <a:rPr b="1" lang="en-IN" sz="2200" spc="-1" strike="noStrike">
                <a:solidFill>
                  <a:srgbClr val="000000"/>
                </a:solidFill>
                <a:latin typeface="Arial"/>
                <a:ea typeface="DejaVu Sans"/>
              </a:rPr>
              <a:t>Sentiment Analysis</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bf00"/>
        </a:solidFill>
      </p:bgPr>
    </p:bg>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08080"/>
            <a:ext cx="9068760" cy="690480"/>
          </a:xfrm>
          <a:prstGeom prst="rect">
            <a:avLst/>
          </a:prstGeom>
          <a:solidFill>
            <a:srgbClr val="ffffff"/>
          </a:solidFill>
          <a:ln w="36000">
            <a:solidFill>
              <a:srgbClr val="000000"/>
            </a:solidFill>
            <a:round/>
          </a:ln>
        </p:spPr>
        <p:txBody>
          <a:bodyPr lIns="18000" rIns="18000" tIns="18000" bIns="18000" anchor="ctr">
            <a:noAutofit/>
          </a:bodyPr>
          <a:p>
            <a:pPr algn="ctr">
              <a:lnSpc>
                <a:spcPct val="100000"/>
              </a:lnSpc>
              <a:buNone/>
            </a:pPr>
            <a:r>
              <a:rPr b="1" lang="en-IN" sz="2800" spc="-1" strike="noStrike">
                <a:latin typeface="Arial"/>
              </a:rPr>
              <a:t>Literature Review</a:t>
            </a:r>
            <a:endParaRPr b="0" lang="en-IN" sz="2800" spc="-1" strike="noStrike">
              <a:latin typeface="Arial"/>
            </a:endParaRPr>
          </a:p>
        </p:txBody>
      </p:sp>
      <p:pic>
        <p:nvPicPr>
          <p:cNvPr id="64" name="" descr=""/>
          <p:cNvPicPr/>
          <p:nvPr/>
        </p:nvPicPr>
        <p:blipFill>
          <a:blip r:embed="rId1"/>
          <a:stretch/>
        </p:blipFill>
        <p:spPr>
          <a:xfrm>
            <a:off x="1836000" y="1728000"/>
            <a:ext cx="6298560" cy="3772800"/>
          </a:xfrm>
          <a:prstGeom prst="rect">
            <a:avLst/>
          </a:prstGeom>
          <a:ln w="25560">
            <a:solidFill>
              <a:srgbClr val="000000"/>
            </a:solidFill>
            <a:round/>
          </a:ln>
        </p:spPr>
      </p:pic>
      <p:sp>
        <p:nvSpPr>
          <p:cNvPr id="65" name="PlaceHolder 9"/>
          <p:cNvSpPr/>
          <p:nvPr/>
        </p:nvSpPr>
        <p:spPr>
          <a:xfrm>
            <a:off x="1153440" y="1074960"/>
            <a:ext cx="7773120" cy="651600"/>
          </a:xfrm>
          <a:prstGeom prst="rect">
            <a:avLst/>
          </a:prstGeom>
          <a:noFill/>
          <a:ln w="0">
            <a:noFill/>
          </a:ln>
        </p:spPr>
        <p:style>
          <a:lnRef idx="0"/>
          <a:fillRef idx="0"/>
          <a:effectRef idx="0"/>
          <a:fontRef idx="minor"/>
        </p:style>
        <p:txBody>
          <a:bodyPr lIns="0" rIns="0" tIns="0" bIns="0" anchor="ctr">
            <a:noAutofit/>
          </a:bodyPr>
          <a:p>
            <a:pPr algn="ctr">
              <a:lnSpc>
                <a:spcPct val="100000"/>
              </a:lnSpc>
              <a:spcAft>
                <a:spcPts val="567"/>
              </a:spcAft>
              <a:buNone/>
            </a:pPr>
            <a:r>
              <a:rPr b="1" lang="en-IN" sz="2000" spc="-1" strike="noStrike">
                <a:solidFill>
                  <a:srgbClr val="000000"/>
                </a:solidFill>
                <a:latin typeface="Arial"/>
                <a:ea typeface="DejaVu Sans"/>
              </a:rPr>
              <a:t> </a:t>
            </a:r>
            <a:r>
              <a:rPr b="1" lang="en-IN" sz="2000" spc="-1" strike="noStrike">
                <a:solidFill>
                  <a:srgbClr val="000000"/>
                </a:solidFill>
                <a:latin typeface="Arial"/>
                <a:ea typeface="DejaVu Sans"/>
              </a:rPr>
              <a:t>Sentiment Analysis using Machine Learning &amp; Deep Learning</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bf00"/>
        </a:solidFill>
      </p:bgPr>
    </p:bg>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08080"/>
            <a:ext cx="9068760" cy="690480"/>
          </a:xfrm>
          <a:prstGeom prst="rect">
            <a:avLst/>
          </a:prstGeom>
          <a:solidFill>
            <a:srgbClr val="ffffff"/>
          </a:solidFill>
          <a:ln w="36000">
            <a:solidFill>
              <a:srgbClr val="000000"/>
            </a:solidFill>
            <a:round/>
          </a:ln>
        </p:spPr>
        <p:txBody>
          <a:bodyPr lIns="18000" rIns="18000" tIns="18000" bIns="18000" anchor="ctr">
            <a:noAutofit/>
          </a:bodyPr>
          <a:p>
            <a:pPr algn="ctr">
              <a:lnSpc>
                <a:spcPct val="100000"/>
              </a:lnSpc>
              <a:buNone/>
            </a:pPr>
            <a:r>
              <a:rPr b="1" lang="en-IN" sz="2800" spc="-1" strike="noStrike">
                <a:latin typeface="Arial"/>
              </a:rPr>
              <a:t>Literature Review</a:t>
            </a:r>
            <a:endParaRPr b="0" lang="en-IN" sz="2800" spc="-1" strike="noStrike">
              <a:latin typeface="Arial"/>
            </a:endParaRPr>
          </a:p>
        </p:txBody>
      </p:sp>
      <p:pic>
        <p:nvPicPr>
          <p:cNvPr id="67" name="" descr=""/>
          <p:cNvPicPr/>
          <p:nvPr/>
        </p:nvPicPr>
        <p:blipFill>
          <a:blip r:embed="rId1"/>
          <a:stretch/>
        </p:blipFill>
        <p:spPr>
          <a:xfrm>
            <a:off x="1751760" y="1686600"/>
            <a:ext cx="6575760" cy="3724200"/>
          </a:xfrm>
          <a:prstGeom prst="rect">
            <a:avLst/>
          </a:prstGeom>
          <a:ln w="25560">
            <a:solidFill>
              <a:srgbClr val="000000"/>
            </a:solidFill>
            <a:round/>
          </a:ln>
        </p:spPr>
      </p:pic>
      <p:sp>
        <p:nvSpPr>
          <p:cNvPr id="68" name="PlaceHolder 35"/>
          <p:cNvSpPr/>
          <p:nvPr/>
        </p:nvSpPr>
        <p:spPr>
          <a:xfrm>
            <a:off x="1153440" y="1110960"/>
            <a:ext cx="7773120" cy="651600"/>
          </a:xfrm>
          <a:prstGeom prst="rect">
            <a:avLst/>
          </a:prstGeom>
          <a:noFill/>
          <a:ln w="0">
            <a:noFill/>
          </a:ln>
        </p:spPr>
        <p:style>
          <a:lnRef idx="0"/>
          <a:fillRef idx="0"/>
          <a:effectRef idx="0"/>
          <a:fontRef idx="minor"/>
        </p:style>
        <p:txBody>
          <a:bodyPr lIns="0" rIns="0" tIns="0" bIns="0" anchor="ctr">
            <a:noAutofit/>
          </a:bodyPr>
          <a:p>
            <a:pPr algn="ctr">
              <a:lnSpc>
                <a:spcPct val="100000"/>
              </a:lnSpc>
              <a:spcAft>
                <a:spcPts val="567"/>
              </a:spcAft>
              <a:buNone/>
            </a:pPr>
            <a:r>
              <a:rPr b="1" lang="en-IN" sz="2000" spc="-1" strike="noStrike">
                <a:solidFill>
                  <a:srgbClr val="000000"/>
                </a:solidFill>
                <a:latin typeface="Arial"/>
                <a:ea typeface="DejaVu Sans"/>
              </a:rPr>
              <a:t>Sigmund Freud’s Iceberg Theory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336</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2023-11-03T22:21:09Z</dcterms:created>
  <dc:creator/>
  <dc:description/>
  <dc:language>en-IN</dc:language>
  <cp:lastModifiedBy/>
  <dcterms:modified xsi:type="dcterms:W3CDTF">2023-11-09T13:22:12Z</dcterms:modified>
  <cp:revision>72</cp:revision>
  <dc:subject/>
  <dc:title/>
</cp:coreProperties>
</file>

<file path=docProps/custom.xml><?xml version="1.0" encoding="utf-8"?>
<Properties xmlns="http://schemas.openxmlformats.org/officeDocument/2006/custom-properties" xmlns:vt="http://schemas.openxmlformats.org/officeDocument/2006/docPropsVTypes"/>
</file>