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ed-m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42220-DD56-4D83-A805-493148DBAF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ed-menu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517DA2-DDE1-447F-B491-1365D0C340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ed-menu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AE19F5-FC2C-4D05-ADBA-5C3388F45A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ed-menu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276DA6-F947-4C0E-98E4-D031236B60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ed-menus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E86B5C3-E2EC-4E1E-9938-A19B85FAA2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red-menus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1474232-2B6D-455A-AA36-9D0B32E87D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1260000"/>
            <a:ext cx="1847160" cy="629964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79280" cy="130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140000" y="7092000"/>
            <a:ext cx="37796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064000" y="7092000"/>
            <a:ext cx="18352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B5360C-0B00-4110-86B8-6D0CBAA982B2}" type="slidenum"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1980000" y="7092000"/>
            <a:ext cx="19796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9280" cy="1302120"/>
          </a:xfrm>
          <a:prstGeom prst="rect">
            <a:avLst/>
          </a:prstGeom>
          <a:ln w="0">
            <a:noFill/>
          </a:ln>
        </p:spPr>
      </p:pic>
      <p:pic>
        <p:nvPicPr>
          <p:cNvPr id="9" name="" descr=""/>
          <p:cNvPicPr/>
          <p:nvPr/>
        </p:nvPicPr>
        <p:blipFill>
          <a:blip r:embed="rId3"/>
          <a:stretch/>
        </p:blipFill>
        <p:spPr>
          <a:xfrm>
            <a:off x="720" y="6971040"/>
            <a:ext cx="10079280" cy="58860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4"/>
          </p:nvPr>
        </p:nvSpPr>
        <p:spPr>
          <a:xfrm>
            <a:off x="3060000" y="7092000"/>
            <a:ext cx="39596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ffffff"/>
                </a:solidFill>
                <a:latin typeface="Trebuchet M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722736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1169CB-57A2-4389-9DA5-E75E11EFDBF4}" type="slidenum">
              <a:rPr b="0" lang="en-IN" sz="14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6"/>
          </p:nvPr>
        </p:nvSpPr>
        <p:spPr>
          <a:xfrm>
            <a:off x="50400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2"/>
          <a:stretch/>
        </p:blipFill>
        <p:spPr>
          <a:xfrm>
            <a:off x="0" y="2844360"/>
            <a:ext cx="10079280" cy="151128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3060000" y="7092000"/>
            <a:ext cx="39596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722736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33EF46-5DF9-4A70-9CFD-3BF507E68D31}" type="slidenum"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50400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>
            <a:off x="360" y="6971040"/>
            <a:ext cx="10079280" cy="588600"/>
          </a:xfrm>
          <a:prstGeom prst="rect">
            <a:avLst/>
          </a:prstGeom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79280" cy="65556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ftr" idx="10"/>
          </p:nvPr>
        </p:nvSpPr>
        <p:spPr>
          <a:xfrm>
            <a:off x="3060000" y="7092000"/>
            <a:ext cx="39596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ffffff"/>
                </a:solidFill>
                <a:latin typeface="Trebuchet M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1"/>
          </p:nvPr>
        </p:nvSpPr>
        <p:spPr>
          <a:xfrm>
            <a:off x="722736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9E9980-2AB1-477D-8D8E-E6D98F7248DD}" type="slidenum">
              <a:rPr b="0" lang="en-IN" sz="14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2"/>
          </p:nvPr>
        </p:nvSpPr>
        <p:spPr>
          <a:xfrm>
            <a:off x="50400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"/>
          <p:cNvPicPr/>
          <p:nvPr/>
        </p:nvPicPr>
        <p:blipFill>
          <a:blip r:embed="rId2"/>
          <a:stretch/>
        </p:blipFill>
        <p:spPr>
          <a:xfrm>
            <a:off x="-43920" y="5580000"/>
            <a:ext cx="2923560" cy="112320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ftr" idx="13"/>
          </p:nvPr>
        </p:nvSpPr>
        <p:spPr>
          <a:xfrm>
            <a:off x="3447360" y="7092000"/>
            <a:ext cx="31946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14"/>
          </p:nvPr>
        </p:nvSpPr>
        <p:spPr>
          <a:xfrm>
            <a:off x="722736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9B6B60-9C79-470C-81B9-370C63647804}" type="slidenum"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5"/>
          </p:nvPr>
        </p:nvSpPr>
        <p:spPr>
          <a:xfrm>
            <a:off x="50400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16"/>
          </p:nvPr>
        </p:nvSpPr>
        <p:spPr>
          <a:xfrm>
            <a:off x="3060000" y="7092000"/>
            <a:ext cx="39596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17"/>
          </p:nvPr>
        </p:nvSpPr>
        <p:spPr>
          <a:xfrm>
            <a:off x="722736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CA63AB-8D35-441E-8372-6EA49E98A11F}" type="slidenum">
              <a:rPr b="0" lang="en-IN" sz="14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8"/>
          </p:nvPr>
        </p:nvSpPr>
        <p:spPr>
          <a:xfrm>
            <a:off x="504000" y="7092000"/>
            <a:ext cx="234792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1417320"/>
            <a:ext cx="9071280" cy="3154680"/>
          </a:xfrm>
          <a:prstGeom prst="rect">
            <a:avLst/>
          </a:prstGeom>
          <a:noFill/>
          <a:ln w="36000">
            <a:solidFill>
              <a:srgbClr val="94bd5e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rebuchet MS"/>
              </a:rPr>
              <a:t>A Low Latency Digital Filter using Recurrent Neural Network</a:t>
            </a:r>
            <a:endParaRPr b="0" lang="en-IN" sz="4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40000" y="4860000"/>
            <a:ext cx="9071280" cy="19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Presentation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87DB2-1821-41A0-89A3-B8BAFC5CD40A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3E671E3-10B5-4F17-BE06-A22B8F0F637F}" type="datetime1">
              <a:rPr lang="en-IN"/>
              <a:t>16/02/2024</a:t>
            </a:fld>
          </a:p>
        </p:txBody>
      </p:sp>
    </p:spTree>
  </p:cSld>
  <p:transition spd="slow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93320"/>
            <a:ext cx="9359640" cy="8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3596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Presentation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1F59D8-484B-4903-B424-91FE0A91AA1B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18F97B9-7BBB-4CD2-BB22-1C07026DD5BB}" type="datetime1">
              <a:rPr lang="en-IN"/>
              <a:t>16/02/2024</a:t>
            </a:fld>
          </a:p>
        </p:txBody>
      </p:sp>
    </p:spTree>
  </p:cSld>
  <p:transition spd="slow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0000" y="193320"/>
            <a:ext cx="9719640" cy="8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"/>
          <p:cNvSpPr/>
          <p:nvPr/>
        </p:nvSpPr>
        <p:spPr>
          <a:xfrm>
            <a:off x="0" y="1260000"/>
            <a:ext cx="1799640" cy="359640"/>
          </a:xfrm>
          <a:prstGeom prst="rect">
            <a:avLst/>
          </a:prstGeom>
          <a:solidFill>
            <a:srgbClr val="eb613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Source Sans Pro"/>
              </a:rPr>
              <a:t>Introduction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0" y="162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Part1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0" y="198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Part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0" y="234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Part3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7919640" cy="53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"/>
          <p:cNvSpPr/>
          <p:nvPr/>
        </p:nvSpPr>
        <p:spPr>
          <a:xfrm>
            <a:off x="0" y="270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Presentation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DC097-6E5E-48E5-9991-68928AF460FD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A928DFE-CAC3-48CF-BD80-646BE439EC78}" type="datetime1">
              <a:rPr lang="en-IN"/>
              <a:t>16/02/2024</a:t>
            </a:fld>
          </a:p>
        </p:txBody>
      </p:sp>
    </p:spTree>
  </p:cSld>
  <p:transition spd="slow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193320"/>
            <a:ext cx="9719640" cy="8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7919640" cy="53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"/>
          <p:cNvSpPr/>
          <p:nvPr/>
        </p:nvSpPr>
        <p:spPr>
          <a:xfrm>
            <a:off x="0" y="126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0" y="1620000"/>
            <a:ext cx="1799640" cy="359640"/>
          </a:xfrm>
          <a:prstGeom prst="rect">
            <a:avLst/>
          </a:prstGeom>
          <a:solidFill>
            <a:srgbClr val="eb613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Source Sans Pro"/>
              </a:rPr>
              <a:t>Part1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0" y="198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Part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0" y="234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Part3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0" y="2700000"/>
            <a:ext cx="1799640" cy="3596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Presentation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BD569E-348B-46C6-B981-88FD9F9FF4EF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7E22668-C248-41EA-8420-C5BD2C012E0F}" type="datetime1">
              <a:rPr lang="en-IN"/>
              <a:t>16/02/2024</a:t>
            </a:fld>
          </a:p>
        </p:txBody>
      </p:sp>
    </p:spTree>
  </p:cSld>
  <p:transition spd="slow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5622840"/>
            <a:ext cx="2879640" cy="9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200" spc="-1" strike="noStrike">
                <a:solidFill>
                  <a:srgbClr val="ffffff"/>
                </a:solidFill>
                <a:latin typeface="Source Sans Pro"/>
              </a:rPr>
              <a:t>Picture title here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Presentation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F7B4EE8-94E0-42FE-B251-B9CB9744532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C3A8F25C-6E2E-4CE3-B339-EDF8ED3DD99E}" type="datetime1">
              <a:rPr lang="en-IN"/>
              <a:t>16/02/2024</a:t>
            </a:fld>
          </a:p>
        </p:txBody>
      </p:sp>
    </p:spTree>
  </p:cSld>
  <p:transition spd="slow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2000" y="2985840"/>
            <a:ext cx="92512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Presentation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A33156-CE8F-45D7-B680-D24D157EE8BB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3F50C346-6250-4FAF-BE77-53ED1D28175C}" type="datetime1">
              <a:rPr lang="en-IN"/>
              <a:t>16/02/2024</a:t>
            </a:fld>
          </a:p>
        </p:txBody>
      </p:sp>
    </p:spTree>
  </p:cSld>
  <p:transition spd="slow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8000" y="2985840"/>
            <a:ext cx="92512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rgbClr val="ffffff"/>
                </a:solidFill>
                <a:latin typeface="Source Sans Pro"/>
              </a:rPr>
              <a:t>Thank You!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Presentation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FDA6BA-539B-46C4-8F75-28BCA9FEBAF1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E6079115-24BF-4E07-BD18-710D001D8401}" type="datetime1">
              <a:rPr lang="en-IN"/>
              <a:t>16/02/2024</a:t>
            </a:fld>
          </a:p>
        </p:txBody>
      </p:sp>
    </p:spTree>
  </p:cSld>
  <p:transition spd="slow">
    <p:fade thruBlk="true"/>
  </p:transition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2024-02-16T01:07:38Z</dcterms:created>
  <dc:creator/>
  <dc:description>
A presentation by Avinash Joshi released under GPL3. Anyone is free to use, modify and republish the work :)
http://avinashjoshi.co.in</dc:description>
  <cp:keywords>presentation template official formal informal</cp:keywords>
  <dc:language>en-IN</dc:language>
  <cp:lastModifiedBy/>
  <dcterms:modified xsi:type="dcterms:W3CDTF">2024-02-16T01:11:57Z</dcterms:modified>
  <cp:revision>2</cp:revision>
  <dc:subject>A neat professional presentation template with summary</dc:subject>
  <dc:title>red-menus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ail">
    <vt:lpwstr>mail@avinashjoshi.co.in</vt:lpwstr>
  </property>
  <property fmtid="{D5CDD505-2E9C-101B-9397-08002B2CF9AE}" pid="3" name="License">
    <vt:lpwstr>GPL3</vt:lpwstr>
  </property>
  <property fmtid="{D5CDD505-2E9C-101B-9397-08002B2CF9AE}" pid="4" name="Website">
    <vt:lpwstr>http://avinashjoshi.co.in</vt:lpwstr>
  </property>
</Properties>
</file>