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30" name="PlaceHolder 2"/>
          <p:cNvSpPr>
            <a:spLocks noGrp="1"/>
          </p:cNvSpPr>
          <p:nvPr>
            <p:ph/>
          </p:nvPr>
        </p:nvSpPr>
        <p:spPr>
          <a:xfrm>
            <a:off x="3420000" y="324000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31" name="PlaceHolder 3"/>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33"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34"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35"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36"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38"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39"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40"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41"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42"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43"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A878B74-8842-4ABC-BA58-CA447B20481F}"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52" name="PlaceHolder 2"/>
          <p:cNvSpPr>
            <a:spLocks noGrp="1"/>
          </p:cNvSpPr>
          <p:nvPr>
            <p:ph type="subTitle"/>
          </p:nvPr>
        </p:nvSpPr>
        <p:spPr>
          <a:xfrm>
            <a:off x="3420000" y="3240000"/>
            <a:ext cx="6300000" cy="162000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Noto Sans"/>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5FD3189-86B4-46BE-8384-CE0A0F7AED5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54" name="PlaceHolder 2"/>
          <p:cNvSpPr>
            <a:spLocks noGrp="1"/>
          </p:cNvSpPr>
          <p:nvPr>
            <p:ph/>
          </p:nvPr>
        </p:nvSpPr>
        <p:spPr>
          <a:xfrm>
            <a:off x="3420000" y="3240000"/>
            <a:ext cx="630000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4069E91-BD30-4894-A4CC-97CF95562E3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56"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57"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BF5C29B-FCAF-4E4C-9330-45404AA6047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485D33E-1E9E-4FF3-B805-E126AF52C68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80000" cy="751068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Noto Sans"/>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21D1B8B-51C2-4EE9-87A7-1EF06A5315D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2"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3DE6448-845C-4F5F-93A9-8BD91230589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9" name="PlaceHolder 2"/>
          <p:cNvSpPr>
            <a:spLocks noGrp="1"/>
          </p:cNvSpPr>
          <p:nvPr>
            <p:ph type="subTitle"/>
          </p:nvPr>
        </p:nvSpPr>
        <p:spPr>
          <a:xfrm>
            <a:off x="3420000" y="3240000"/>
            <a:ext cx="6300000" cy="162000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65"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A1F23D8-69FC-407F-BB22-8A5ACD33AA4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1" name="PlaceHolder 4"/>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8E99024-658A-4C8E-BDF7-AE235700064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73" name="PlaceHolder 2"/>
          <p:cNvSpPr>
            <a:spLocks noGrp="1"/>
          </p:cNvSpPr>
          <p:nvPr>
            <p:ph/>
          </p:nvPr>
        </p:nvSpPr>
        <p:spPr>
          <a:xfrm>
            <a:off x="3420000" y="324000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4" name="PlaceHolder 3"/>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F98E78D-7DA3-4039-946A-23738B3FFA4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6DD2288-E65F-41A0-A203-34041076DBEF}"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6825E0D-97DA-4AF9-B2C9-50E5B50F3A95}"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58A5C1F-B624-4BE8-8FC3-127BC14B9024}"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95" name="PlaceHolder 2"/>
          <p:cNvSpPr>
            <a:spLocks noGrp="1"/>
          </p:cNvSpPr>
          <p:nvPr>
            <p:ph type="subTitle"/>
          </p:nvPr>
        </p:nvSpPr>
        <p:spPr>
          <a:xfrm>
            <a:off x="3420000" y="3240000"/>
            <a:ext cx="6300000" cy="162000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Noto Sans"/>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538FCB0-C320-41A4-8D6C-29841650DF54}"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97" name="PlaceHolder 2"/>
          <p:cNvSpPr>
            <a:spLocks noGrp="1"/>
          </p:cNvSpPr>
          <p:nvPr>
            <p:ph/>
          </p:nvPr>
        </p:nvSpPr>
        <p:spPr>
          <a:xfrm>
            <a:off x="3420000" y="3240000"/>
            <a:ext cx="630000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884E6B5-78FE-4533-8BC5-135826F887C4}"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99"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00"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CDE34BC-7FAC-4853-9671-DDB297FD2CF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90B422B-5C72-4238-A3DC-8E240F821E8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1" name="PlaceHolder 2"/>
          <p:cNvSpPr>
            <a:spLocks noGrp="1"/>
          </p:cNvSpPr>
          <p:nvPr>
            <p:ph/>
          </p:nvPr>
        </p:nvSpPr>
        <p:spPr>
          <a:xfrm>
            <a:off x="3420000" y="3240000"/>
            <a:ext cx="630000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80000" cy="751068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Noto Sans"/>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DF22D83-A812-4A95-84E8-EBCFC22E993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05"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C730C7C-9FF1-441E-BF67-19B5629E0F4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08"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9138329-2752-4807-AB18-8D359410614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14" name="PlaceHolder 4"/>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500A010-6859-4EB6-8904-ED5F111D707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16" name="PlaceHolder 2"/>
          <p:cNvSpPr>
            <a:spLocks noGrp="1"/>
          </p:cNvSpPr>
          <p:nvPr>
            <p:ph/>
          </p:nvPr>
        </p:nvSpPr>
        <p:spPr>
          <a:xfrm>
            <a:off x="3420000" y="324000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17" name="PlaceHolder 3"/>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B410F89-3CDD-4EEF-A513-B30CF703606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9A794019-DC64-44BA-9E78-60A0331B9D21}"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4000FEBB-DA3C-4232-88FC-CB09EE18D707}"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3"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4"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700000" y="1485000"/>
            <a:ext cx="4680000" cy="751068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18"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19"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20"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22"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23"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24"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Noto Sans"/>
            </a:endParaRPr>
          </a:p>
        </p:txBody>
      </p:sp>
      <p:sp>
        <p:nvSpPr>
          <p:cNvPr id="26"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27"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28" name="PlaceHolder 4"/>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Noto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80000" cy="270000"/>
          </a:xfrm>
          <a:prstGeom prst="rect">
            <a:avLst/>
          </a:prstGeom>
          <a:solidFill>
            <a:srgbClr val="2c3e50"/>
          </a:solidFill>
          <a:ln w="10800">
            <a:noFill/>
          </a:ln>
        </p:spPr>
        <p:style>
          <a:lnRef idx="0"/>
          <a:fillRef idx="0"/>
          <a:effectRef idx="0"/>
          <a:fontRef idx="minor"/>
        </p:style>
      </p:sp>
      <p:sp>
        <p:nvSpPr>
          <p:cNvPr id="1" name=""/>
          <p:cNvSpPr/>
          <p:nvPr/>
        </p:nvSpPr>
        <p:spPr>
          <a:xfrm>
            <a:off x="0" y="0"/>
            <a:ext cx="10080000" cy="1215000"/>
          </a:xfrm>
          <a:prstGeom prst="rect">
            <a:avLst/>
          </a:prstGeom>
          <a:solidFill>
            <a:srgbClr val="2c3e50"/>
          </a:solidFill>
          <a:ln w="10800">
            <a:noFill/>
          </a:ln>
        </p:spPr>
        <p:style>
          <a:lnRef idx="0"/>
          <a:fillRef idx="0"/>
          <a:effectRef idx="0"/>
          <a:fontRef idx="minor"/>
        </p:style>
      </p:sp>
      <p:sp>
        <p:nvSpPr>
          <p:cNvPr id="2"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Noto Sans"/>
              </a:rPr>
              <a:t>Click to edit the title text format</a:t>
            </a:r>
            <a:endParaRPr b="1" lang="en-IN" sz="2700" spc="-1" strike="noStrike">
              <a:solidFill>
                <a:srgbClr val="ffffff"/>
              </a:solidFill>
              <a:latin typeface="Noto Sans"/>
            </a:endParaRPr>
          </a:p>
        </p:txBody>
      </p:sp>
      <p:sp>
        <p:nvSpPr>
          <p:cNvPr id="3" name="PlaceHolder 2"/>
          <p:cNvSpPr>
            <a:spLocks noGrp="1"/>
          </p:cNvSpPr>
          <p:nvPr>
            <p:ph type="body"/>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Noto Sans"/>
              </a:rPr>
              <a:t>Click to edit the outline text </a:t>
            </a:r>
            <a:r>
              <a:rPr b="1" lang="en-IN" sz="2400" spc="-1" strike="noStrike">
                <a:solidFill>
                  <a:srgbClr val="2c3e50"/>
                </a:solidFill>
                <a:latin typeface="Noto Sans"/>
              </a:rPr>
              <a:t>format</a:t>
            </a:r>
            <a:endParaRPr b="1" lang="en-IN" sz="2400" spc="-1" strike="noStrike">
              <a:solidFill>
                <a:srgbClr val="2c3e50"/>
              </a:solidFill>
              <a:latin typeface="Noto Sans"/>
            </a:endParaRPr>
          </a:p>
          <a:p>
            <a:pPr lvl="1" marL="864000" indent="-324000">
              <a:spcAft>
                <a:spcPts val="850"/>
              </a:spcAft>
              <a:buClr>
                <a:srgbClr val="2c3e50"/>
              </a:buClr>
              <a:buSzPct val="75000"/>
              <a:buFont typeface="Symbol" charset="2"/>
              <a:buChar char=""/>
            </a:pPr>
            <a:r>
              <a:rPr b="0" lang="en-IN" sz="2100" spc="-1" strike="noStrike">
                <a:solidFill>
                  <a:srgbClr val="2c3e50"/>
                </a:solidFill>
                <a:latin typeface="Noto Sans"/>
              </a:rPr>
              <a:t>Second Outline Level</a:t>
            </a:r>
            <a:endParaRPr b="0" lang="en-IN" sz="2100" spc="-1" strike="noStrike">
              <a:solidFill>
                <a:srgbClr val="2c3e50"/>
              </a:solidFill>
              <a:latin typeface="Noto Sans"/>
            </a:endParaRPr>
          </a:p>
          <a:p>
            <a:pPr lvl="2" marL="1296000" indent="-288000">
              <a:spcAft>
                <a:spcPts val="635"/>
              </a:spcAft>
              <a:buClr>
                <a:srgbClr val="2c3e50"/>
              </a:buClr>
              <a:buSzPct val="45000"/>
              <a:buFont typeface="Wingdings" charset="2"/>
              <a:buChar char=""/>
            </a:pPr>
            <a:r>
              <a:rPr b="0" lang="en-IN" sz="1800" spc="-1" strike="noStrike">
                <a:solidFill>
                  <a:srgbClr val="2c3e50"/>
                </a:solidFill>
                <a:latin typeface="Noto Sans"/>
              </a:rPr>
              <a:t>Third Outline Level</a:t>
            </a:r>
            <a:endParaRPr b="0" lang="en-IN" sz="1800" spc="-1" strike="noStrike">
              <a:solidFill>
                <a:srgbClr val="2c3e50"/>
              </a:solidFill>
              <a:latin typeface="Noto Sans"/>
            </a:endParaRPr>
          </a:p>
          <a:p>
            <a:pPr lvl="3" marL="1728000" indent="-216000">
              <a:spcAft>
                <a:spcPts val="425"/>
              </a:spcAft>
              <a:buClr>
                <a:srgbClr val="2c3e50"/>
              </a:buClr>
              <a:buSzPct val="75000"/>
              <a:buFont typeface="Symbol" charset="2"/>
              <a:buChar char=""/>
            </a:pPr>
            <a:r>
              <a:rPr b="0" lang="en-IN" sz="1500" spc="-1" strike="noStrike">
                <a:solidFill>
                  <a:srgbClr val="2c3e50"/>
                </a:solidFill>
                <a:latin typeface="Noto Sans"/>
              </a:rPr>
              <a:t>Fourth Outline Level</a:t>
            </a:r>
            <a:endParaRPr b="0" lang="en-IN" sz="1500" spc="-1" strike="noStrike">
              <a:solidFill>
                <a:srgbClr val="2c3e50"/>
              </a:solidFill>
              <a:latin typeface="Noto Sans"/>
            </a:endParaRPr>
          </a:p>
          <a:p>
            <a:pPr lvl="4" marL="2160000" indent="-216000">
              <a:spcAft>
                <a:spcPts val="213"/>
              </a:spcAft>
              <a:buClr>
                <a:srgbClr val="2c3e50"/>
              </a:buClr>
              <a:buSzPct val="45000"/>
              <a:buFont typeface="Wingdings" charset="2"/>
              <a:buChar char=""/>
            </a:pPr>
            <a:r>
              <a:rPr b="0" lang="en-IN" sz="1500" spc="-1" strike="noStrike">
                <a:solidFill>
                  <a:srgbClr val="2c3e50"/>
                </a:solidFill>
                <a:latin typeface="Noto Sans"/>
              </a:rPr>
              <a:t>Fifth Outline Level</a:t>
            </a:r>
            <a:endParaRPr b="0" lang="en-IN" sz="1500" spc="-1" strike="noStrike">
              <a:solidFill>
                <a:srgbClr val="2c3e50"/>
              </a:solidFill>
              <a:latin typeface="Noto Sans"/>
            </a:endParaRPr>
          </a:p>
          <a:p>
            <a:pPr lvl="5" marL="2592000" indent="-216000">
              <a:spcAft>
                <a:spcPts val="213"/>
              </a:spcAft>
              <a:buClr>
                <a:srgbClr val="2c3e50"/>
              </a:buClr>
              <a:buSzPct val="45000"/>
              <a:buFont typeface="Wingdings" charset="2"/>
              <a:buChar char=""/>
            </a:pPr>
            <a:r>
              <a:rPr b="0" lang="en-IN" sz="1500" spc="-1" strike="noStrike">
                <a:solidFill>
                  <a:srgbClr val="2c3e50"/>
                </a:solidFill>
                <a:latin typeface="Noto Sans"/>
              </a:rPr>
              <a:t>Sixth Outline Level</a:t>
            </a:r>
            <a:endParaRPr b="0" lang="en-IN" sz="1500" spc="-1" strike="noStrike">
              <a:solidFill>
                <a:srgbClr val="2c3e50"/>
              </a:solidFill>
              <a:latin typeface="Noto Sans"/>
            </a:endParaRPr>
          </a:p>
          <a:p>
            <a:pPr lvl="6" marL="3024000" indent="-216000">
              <a:spcAft>
                <a:spcPts val="213"/>
              </a:spcAft>
              <a:buClr>
                <a:srgbClr val="2c3e50"/>
              </a:buClr>
              <a:buSzPct val="45000"/>
              <a:buFont typeface="Wingdings" charset="2"/>
              <a:buChar char=""/>
            </a:pPr>
            <a:r>
              <a:rPr b="0" lang="en-IN" sz="1500" spc="-1" strike="noStrike">
                <a:solidFill>
                  <a:srgbClr val="2c3e50"/>
                </a:solidFill>
                <a:latin typeface="Noto Sans"/>
              </a:rPr>
              <a:t>Seventh Outline Level</a:t>
            </a:r>
            <a:endParaRPr b="0" lang="en-IN" sz="1500" spc="-1" strike="noStrike">
              <a:solidFill>
                <a:srgbClr val="2c3e50"/>
              </a:solidFill>
              <a:latin typeface="Noto Sans"/>
            </a:endParaRPr>
          </a:p>
        </p:txBody>
      </p:sp>
      <p:sp>
        <p:nvSpPr>
          <p:cNvPr id="4" name="PlaceHolder 3"/>
          <p:cNvSpPr>
            <a:spLocks noGrp="1"/>
          </p:cNvSpPr>
          <p:nvPr>
            <p:ph type="dt" idx="1"/>
          </p:nvPr>
        </p:nvSpPr>
        <p:spPr>
          <a:xfrm>
            <a:off x="360000" y="5400000"/>
            <a:ext cx="2880000" cy="270000"/>
          </a:xfrm>
          <a:prstGeom prst="rect">
            <a:avLst/>
          </a:prstGeom>
          <a:noFill/>
          <a:ln w="72000">
            <a:noFill/>
          </a:ln>
        </p:spPr>
        <p:txBody>
          <a:bodyPr lIns="0" rIns="0" tIns="0" bIns="0" anchor="t">
            <a:noAutofit/>
          </a:bodyPr>
          <a:lstStyle>
            <a:lvl1pPr>
              <a:defRPr b="1" lang="en-IN" sz="1800" spc="-1" strike="noStrike">
                <a:solidFill>
                  <a:srgbClr val="ffffff"/>
                </a:solidFill>
                <a:latin typeface="Noto Sans"/>
              </a:defRPr>
            </a:lvl1pPr>
          </a:lstStyle>
          <a:p>
            <a:r>
              <a:rPr b="1" lang="en-IN" sz="1800" spc="-1" strike="noStrike">
                <a:solidFill>
                  <a:srgbClr val="ffffff"/>
                </a:solidFill>
                <a:latin typeface="Noto Sans"/>
              </a:rPr>
              <a:t>&lt;date/time&gt;</a:t>
            </a:r>
            <a:endParaRPr b="1" lang="en-IN" sz="1800" spc="-1" strike="noStrike">
              <a:solidFill>
                <a:srgbClr val="ffffff"/>
              </a:solidFill>
              <a:latin typeface="Noto Sans"/>
            </a:endParaRPr>
          </a:p>
        </p:txBody>
      </p:sp>
      <p:sp>
        <p:nvSpPr>
          <p:cNvPr id="5" name="PlaceHolder 4"/>
          <p:cNvSpPr>
            <a:spLocks noGrp="1"/>
          </p:cNvSpPr>
          <p:nvPr>
            <p:ph type="ftr" idx="2"/>
          </p:nvPr>
        </p:nvSpPr>
        <p:spPr>
          <a:xfrm>
            <a:off x="3420000" y="5400000"/>
            <a:ext cx="3240000" cy="270000"/>
          </a:xfrm>
          <a:prstGeom prst="rect">
            <a:avLst/>
          </a:prstGeom>
          <a:noFill/>
          <a:ln w="72000">
            <a:noFill/>
          </a:ln>
        </p:spPr>
        <p:txBody>
          <a:bodyPr lIns="0" rIns="0" tIns="0" bIns="0" anchor="t">
            <a:noAutofit/>
          </a:bodyPr>
          <a:lstStyle>
            <a:lvl1pPr algn="ctr">
              <a:buNone/>
              <a:defRPr b="1" lang="en-IN" sz="1800" spc="-1" strike="noStrike">
                <a:solidFill>
                  <a:srgbClr val="ffffff"/>
                </a:solidFill>
                <a:latin typeface="Noto Sans"/>
              </a:defRPr>
            </a:lvl1pPr>
          </a:lstStyle>
          <a:p>
            <a:pPr algn="ctr">
              <a:buNone/>
            </a:pPr>
            <a:r>
              <a:rPr b="1" lang="en-IN" sz="1800" spc="-1" strike="noStrike">
                <a:solidFill>
                  <a:srgbClr val="ffffff"/>
                </a:solidFill>
                <a:latin typeface="Noto Sans"/>
              </a:rPr>
              <a:t>&lt;footer&gt;</a:t>
            </a:r>
            <a:endParaRPr b="1" lang="en-IN" sz="1800" spc="-1" strike="noStrike">
              <a:solidFill>
                <a:srgbClr val="ffffff"/>
              </a:solidFill>
              <a:latin typeface="Noto Sans"/>
            </a:endParaRPr>
          </a:p>
        </p:txBody>
      </p:sp>
      <p:sp>
        <p:nvSpPr>
          <p:cNvPr id="6" name=""/>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sp>
      <p:sp>
        <p:nvSpPr>
          <p:cNvPr id="7" name=""/>
          <p:cNvSpPr txBox="1"/>
          <p:nvPr/>
        </p:nvSpPr>
        <p:spPr>
          <a:xfrm>
            <a:off x="9180000" y="5130000"/>
            <a:ext cx="720000" cy="540000"/>
          </a:xfrm>
          <a:prstGeom prst="rect">
            <a:avLst/>
          </a:prstGeom>
          <a:noFill/>
          <a:ln w="72000">
            <a:noFill/>
          </a:ln>
        </p:spPr>
        <p:txBody>
          <a:bodyPr lIns="0" rIns="0" tIns="0" bIns="0" anchor="ctr">
            <a:noAutofit/>
          </a:bodyPr>
          <a:p>
            <a:pPr algn="ctr">
              <a:buNone/>
            </a:pPr>
            <a:fld id="{EEEFA8D6-6500-455D-8E08-CD722E25A08B}" type="slidenum">
              <a:rPr b="1" lang="en-IN" sz="1800" spc="-1" strike="noStrike">
                <a:solidFill>
                  <a:srgbClr val="ffffff"/>
                </a:solidFill>
                <a:latin typeface="Noto Sans"/>
              </a:rPr>
              <a:t>&lt;number&gt;</a:t>
            </a:fld>
            <a:endParaRPr b="1" lang="en-IN" sz="1800" spc="-1" strike="noStrike">
              <a:solidFill>
                <a:srgbClr val="ffffff"/>
              </a:solidFill>
              <a:latin typeface="Noto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45" name=""/>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sp>
      <p:sp>
        <p:nvSpPr>
          <p:cNvPr id="46" name="PlaceHolder 1"/>
          <p:cNvSpPr>
            <a:spLocks noGrp="1"/>
          </p:cNvSpPr>
          <p:nvPr>
            <p:ph type="title"/>
          </p:nvPr>
        </p:nvSpPr>
        <p:spPr>
          <a:xfrm>
            <a:off x="360000" y="2835000"/>
            <a:ext cx="9360000" cy="718920"/>
          </a:xfrm>
          <a:prstGeom prst="rect">
            <a:avLst/>
          </a:prstGeom>
          <a:noFill/>
          <a:ln w="0">
            <a:noFill/>
          </a:ln>
        </p:spPr>
        <p:txBody>
          <a:bodyPr lIns="0" rIns="0" tIns="0" bIns="0" anchor="ctr" anchorCtr="1">
            <a:noAutofit/>
          </a:bodyPr>
          <a:p>
            <a:pPr algn="ctr">
              <a:lnSpc>
                <a:spcPct val="150000"/>
              </a:lnSpc>
              <a:buNone/>
            </a:pPr>
            <a:r>
              <a:rPr b="1" lang="en-IN" sz="2700" spc="-1" strike="noStrike">
                <a:solidFill>
                  <a:srgbClr val="ffffff"/>
                </a:solidFill>
                <a:latin typeface="Noto Sans"/>
              </a:rPr>
              <a:t>Click to edit the title text format</a:t>
            </a:r>
            <a:endParaRPr b="1" lang="en-IN" sz="2700" spc="-1" strike="noStrike">
              <a:solidFill>
                <a:srgbClr val="ffffff"/>
              </a:solidFill>
              <a:latin typeface="Noto Sans"/>
            </a:endParaRPr>
          </a:p>
        </p:txBody>
      </p:sp>
      <p:sp>
        <p:nvSpPr>
          <p:cNvPr id="47" name="PlaceHolder 2"/>
          <p:cNvSpPr>
            <a:spLocks noGrp="1"/>
          </p:cNvSpPr>
          <p:nvPr>
            <p:ph type="body"/>
          </p:nvPr>
        </p:nvSpPr>
        <p:spPr>
          <a:xfrm>
            <a:off x="360000" y="3915000"/>
            <a:ext cx="9360000" cy="1485000"/>
          </a:xfrm>
          <a:prstGeom prst="rect">
            <a:avLst/>
          </a:prstGeom>
          <a:noFill/>
          <a:ln w="0">
            <a:noFill/>
          </a:ln>
        </p:spPr>
        <p:txBody>
          <a:bodyPr lIns="0" rIns="0" tIns="0" bIns="0" anchor="t">
            <a:normAutofit fontScale="67000"/>
          </a:bodyPr>
          <a:p>
            <a:pPr marL="432000" indent="-324000">
              <a:spcAft>
                <a:spcPts val="655"/>
              </a:spcAft>
            </a:pPr>
            <a:r>
              <a:rPr b="0" lang="en-IN" sz="1500" spc="-1" strike="noStrike">
                <a:solidFill>
                  <a:srgbClr val="ffffff"/>
                </a:solidFill>
                <a:latin typeface="Noto Sans"/>
              </a:rPr>
              <a:t>Click to edit the outline text format</a:t>
            </a:r>
            <a:endParaRPr b="0" lang="en-IN" sz="1500" spc="-1" strike="noStrike">
              <a:solidFill>
                <a:srgbClr val="ffffff"/>
              </a:solidFill>
              <a:latin typeface="Noto Sans"/>
            </a:endParaRPr>
          </a:p>
          <a:p>
            <a:pPr lvl="1" marL="864000" indent="-324000">
              <a:spcAft>
                <a:spcPts val="850"/>
              </a:spcAft>
            </a:pPr>
            <a:r>
              <a:rPr b="0" lang="en-IN" sz="1500" spc="-1" strike="noStrike">
                <a:solidFill>
                  <a:srgbClr val="ffffff"/>
                </a:solidFill>
                <a:latin typeface="Noto Sans"/>
              </a:rPr>
              <a:t>Second Outline Level</a:t>
            </a:r>
            <a:endParaRPr b="0" lang="en-IN" sz="1500" spc="-1" strike="noStrike">
              <a:solidFill>
                <a:srgbClr val="ffffff"/>
              </a:solidFill>
              <a:latin typeface="Noto Sans"/>
            </a:endParaRPr>
          </a:p>
          <a:p>
            <a:pPr lvl="2" marL="1296000" indent="-288000">
              <a:spcAft>
                <a:spcPts val="635"/>
              </a:spcAft>
            </a:pPr>
            <a:r>
              <a:rPr b="0" lang="en-IN" sz="1500" spc="-1" strike="noStrike">
                <a:solidFill>
                  <a:srgbClr val="ffffff"/>
                </a:solidFill>
                <a:latin typeface="Noto Sans"/>
              </a:rPr>
              <a:t>Third Outline Level</a:t>
            </a:r>
            <a:endParaRPr b="0" lang="en-IN" sz="1500" spc="-1" strike="noStrike">
              <a:solidFill>
                <a:srgbClr val="ffffff"/>
              </a:solidFill>
              <a:latin typeface="Noto Sans"/>
            </a:endParaRPr>
          </a:p>
          <a:p>
            <a:pPr lvl="3" marL="1728000" indent="-216000">
              <a:spcAft>
                <a:spcPts val="425"/>
              </a:spcAft>
            </a:pPr>
            <a:r>
              <a:rPr b="0" lang="en-IN" sz="1500" spc="-1" strike="noStrike">
                <a:solidFill>
                  <a:srgbClr val="ffffff"/>
                </a:solidFill>
                <a:latin typeface="Noto Sans"/>
              </a:rPr>
              <a:t>Fourth Outline Level</a:t>
            </a:r>
            <a:endParaRPr b="0" lang="en-IN" sz="1500" spc="-1" strike="noStrike">
              <a:solidFill>
                <a:srgbClr val="ffffff"/>
              </a:solidFill>
              <a:latin typeface="Noto Sans"/>
            </a:endParaRPr>
          </a:p>
          <a:p>
            <a:pPr lvl="4" marL="2160000" indent="-216000">
              <a:spcAft>
                <a:spcPts val="213"/>
              </a:spcAft>
            </a:pPr>
            <a:r>
              <a:rPr b="0" lang="en-IN" sz="1500" spc="-1" strike="noStrike">
                <a:solidFill>
                  <a:srgbClr val="ffffff"/>
                </a:solidFill>
                <a:latin typeface="Noto Sans"/>
              </a:rPr>
              <a:t>Fifth Outline Level</a:t>
            </a:r>
            <a:endParaRPr b="0" lang="en-IN" sz="1500" spc="-1" strike="noStrike">
              <a:solidFill>
                <a:srgbClr val="ffffff"/>
              </a:solidFill>
              <a:latin typeface="Noto Sans"/>
            </a:endParaRPr>
          </a:p>
          <a:p>
            <a:pPr lvl="5" marL="2592000" indent="-216000">
              <a:spcAft>
                <a:spcPts val="213"/>
              </a:spcAft>
            </a:pPr>
            <a:r>
              <a:rPr b="0" lang="en-IN" sz="1500" spc="-1" strike="noStrike">
                <a:solidFill>
                  <a:srgbClr val="ffffff"/>
                </a:solidFill>
                <a:latin typeface="Noto Sans"/>
              </a:rPr>
              <a:t>Sixth Outline Level</a:t>
            </a:r>
            <a:endParaRPr b="0" lang="en-IN" sz="1500" spc="-1" strike="noStrike">
              <a:solidFill>
                <a:srgbClr val="ffffff"/>
              </a:solidFill>
              <a:latin typeface="Noto Sans"/>
            </a:endParaRPr>
          </a:p>
          <a:p>
            <a:pPr lvl="6" marL="3024000" indent="-216000">
              <a:spcAft>
                <a:spcPts val="213"/>
              </a:spcAft>
            </a:pPr>
            <a:r>
              <a:rPr b="0" lang="en-IN" sz="1500" spc="-1" strike="noStrike">
                <a:solidFill>
                  <a:srgbClr val="ffffff"/>
                </a:solidFill>
                <a:latin typeface="Noto Sans"/>
              </a:rPr>
              <a:t>Seventh Outline Level</a:t>
            </a:r>
            <a:endParaRPr b="0" lang="en-IN" sz="1500" spc="-1" strike="noStrike">
              <a:solidFill>
                <a:srgbClr val="ffffff"/>
              </a:solidFill>
              <a:latin typeface="Noto Sans"/>
            </a:endParaRPr>
          </a:p>
        </p:txBody>
      </p:sp>
      <p:sp>
        <p:nvSpPr>
          <p:cNvPr id="48" name="PlaceHolder 3"/>
          <p:cNvSpPr>
            <a:spLocks noGrp="1"/>
          </p:cNvSpPr>
          <p:nvPr>
            <p:ph type="dt" idx="3"/>
          </p:nvPr>
        </p:nvSpPr>
        <p:spPr>
          <a:xfrm>
            <a:off x="360000" y="5400000"/>
            <a:ext cx="2880000" cy="270000"/>
          </a:xfrm>
          <a:prstGeom prst="rect">
            <a:avLst/>
          </a:prstGeom>
          <a:noFill/>
          <a:ln w="72000">
            <a:noFill/>
          </a:ln>
        </p:spPr>
        <p:txBody>
          <a:bodyPr lIns="0" rIns="0" tIns="0" bIns="0" anchor="t">
            <a:noAutofit/>
          </a:bodyPr>
          <a:lstStyle>
            <a:lvl1pPr>
              <a:defRPr b="1" lang="en-IN" sz="1800" spc="-1" strike="noStrike">
                <a:solidFill>
                  <a:srgbClr val="ffffff"/>
                </a:solidFill>
                <a:latin typeface="Noto Sans"/>
              </a:defRPr>
            </a:lvl1pPr>
          </a:lstStyle>
          <a:p>
            <a:r>
              <a:rPr b="1" lang="en-IN" sz="1800" spc="-1" strike="noStrike">
                <a:solidFill>
                  <a:srgbClr val="ffffff"/>
                </a:solidFill>
                <a:latin typeface="Noto Sans"/>
              </a:rPr>
              <a:t>&lt;date/time&gt;</a:t>
            </a:r>
            <a:endParaRPr b="1" lang="en-IN" sz="1800" spc="-1" strike="noStrike">
              <a:solidFill>
                <a:srgbClr val="ffffff"/>
              </a:solidFill>
              <a:latin typeface="Noto Sans"/>
            </a:endParaRPr>
          </a:p>
        </p:txBody>
      </p:sp>
      <p:sp>
        <p:nvSpPr>
          <p:cNvPr id="49" name="PlaceHolder 4"/>
          <p:cNvSpPr>
            <a:spLocks noGrp="1"/>
          </p:cNvSpPr>
          <p:nvPr>
            <p:ph type="ftr" idx="4"/>
          </p:nvPr>
        </p:nvSpPr>
        <p:spPr>
          <a:xfrm>
            <a:off x="3420000" y="5400000"/>
            <a:ext cx="3240000" cy="270000"/>
          </a:xfrm>
          <a:prstGeom prst="rect">
            <a:avLst/>
          </a:prstGeom>
          <a:noFill/>
          <a:ln w="72000">
            <a:noFill/>
          </a:ln>
        </p:spPr>
        <p:txBody>
          <a:bodyPr lIns="0" rIns="0" tIns="0" bIns="0" anchor="t">
            <a:noAutofit/>
          </a:bodyPr>
          <a:lstStyle>
            <a:lvl1pPr algn="ctr">
              <a:buNone/>
              <a:defRPr b="1" lang="en-IN" sz="1800" spc="-1" strike="noStrike">
                <a:solidFill>
                  <a:srgbClr val="ffffff"/>
                </a:solidFill>
                <a:latin typeface="Noto Sans"/>
              </a:defRPr>
            </a:lvl1pPr>
          </a:lstStyle>
          <a:p>
            <a:pPr algn="ctr">
              <a:buNone/>
            </a:pPr>
            <a:r>
              <a:rPr b="1" lang="en-IN" sz="1800" spc="-1" strike="noStrike">
                <a:solidFill>
                  <a:srgbClr val="ffffff"/>
                </a:solidFill>
                <a:latin typeface="Noto Sans"/>
              </a:rPr>
              <a:t>&lt;footer&gt;</a:t>
            </a:r>
            <a:endParaRPr b="1" lang="en-IN" sz="1800" spc="-1" strike="noStrike">
              <a:solidFill>
                <a:srgbClr val="ffffff"/>
              </a:solidFill>
              <a:latin typeface="Noto Sans"/>
            </a:endParaRPr>
          </a:p>
        </p:txBody>
      </p:sp>
      <p:sp>
        <p:nvSpPr>
          <p:cNvPr id="50" name="PlaceHolder 5"/>
          <p:cNvSpPr>
            <a:spLocks noGrp="1"/>
          </p:cNvSpPr>
          <p:nvPr>
            <p:ph type="sldNum" idx="5"/>
          </p:nvPr>
        </p:nvSpPr>
        <p:spPr>
          <a:xfrm>
            <a:off x="9180000" y="5130000"/>
            <a:ext cx="720000" cy="540000"/>
          </a:xfrm>
          <a:prstGeom prst="rect">
            <a:avLst/>
          </a:prstGeom>
          <a:noFill/>
          <a:ln w="72000">
            <a:noFill/>
          </a:ln>
        </p:spPr>
        <p:txBody>
          <a:bodyPr lIns="0" rIns="0" tIns="0" bIns="0" anchor="ctr">
            <a:noAutofit/>
          </a:bodyPr>
          <a:lstStyle>
            <a:lvl1pPr algn="ctr">
              <a:buNone/>
              <a:defRPr b="1" lang="en-IN" sz="1800" spc="-1" strike="noStrike">
                <a:solidFill>
                  <a:srgbClr val="ffffff"/>
                </a:solidFill>
                <a:latin typeface="Noto Sans"/>
              </a:defRPr>
            </a:lvl1pPr>
          </a:lstStyle>
          <a:p>
            <a:pPr algn="ctr">
              <a:buNone/>
            </a:pPr>
            <a:fld id="{D93E0F08-54E1-459D-A09F-8B4F4B081179}" type="slidenum">
              <a:rPr b="1" lang="en-IN" sz="1800" spc="-1" strike="noStrike">
                <a:solidFill>
                  <a:srgbClr val="ffffff"/>
                </a:solidFill>
                <a:latin typeface="Noto Sans"/>
              </a:rPr>
              <a:t>&lt;number&gt;</a:t>
            </a:fld>
            <a:endParaRPr b="1" lang="en-IN" sz="1800" spc="-1" strike="noStrike">
              <a:solidFill>
                <a:srgbClr val="ffffff"/>
              </a:solidFill>
              <a:latin typeface="Noto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r>
              <a:rPr b="1" lang="en-IN" sz="2700" spc="-1" strike="noStrike">
                <a:solidFill>
                  <a:srgbClr val="2c3e50"/>
                </a:solidFill>
                <a:latin typeface="Noto Sans"/>
              </a:rPr>
              <a:t>Click to edit the title text format</a:t>
            </a:r>
            <a:endParaRPr b="1" lang="en-IN" sz="2700" spc="-1" strike="noStrike">
              <a:solidFill>
                <a:srgbClr val="2c3e50"/>
              </a:solidFill>
              <a:latin typeface="Noto Sans"/>
            </a:endParaRPr>
          </a:p>
        </p:txBody>
      </p:sp>
      <p:sp>
        <p:nvSpPr>
          <p:cNvPr id="90" name="PlaceHolder 2"/>
          <p:cNvSpPr>
            <a:spLocks noGrp="1"/>
          </p:cNvSpPr>
          <p:nvPr>
            <p:ph type="body"/>
          </p:nvPr>
        </p:nvSpPr>
        <p:spPr>
          <a:xfrm>
            <a:off x="3420000" y="3240000"/>
            <a:ext cx="6300000" cy="1620000"/>
          </a:xfrm>
          <a:prstGeom prst="rect">
            <a:avLst/>
          </a:prstGeom>
          <a:noFill/>
          <a:ln w="0">
            <a:noFill/>
          </a:ln>
        </p:spPr>
        <p:txBody>
          <a:bodyPr lIns="0" rIns="0" tIns="0" bIns="0" anchor="t">
            <a:normAutofit fontScale="74000"/>
          </a:bodyPr>
          <a:p>
            <a:pPr marL="432000" indent="-324000">
              <a:spcAft>
                <a:spcPts val="655"/>
              </a:spcAft>
            </a:pPr>
            <a:r>
              <a:rPr b="0" lang="en-IN" sz="1500" spc="-1" strike="noStrike">
                <a:solidFill>
                  <a:srgbClr val="ffffff"/>
                </a:solidFill>
                <a:latin typeface="Noto Sans"/>
              </a:rPr>
              <a:t>Click to edit the outline text format</a:t>
            </a:r>
            <a:endParaRPr b="0" lang="en-IN" sz="1500" spc="-1" strike="noStrike">
              <a:solidFill>
                <a:srgbClr val="ffffff"/>
              </a:solidFill>
              <a:latin typeface="Noto Sans"/>
            </a:endParaRPr>
          </a:p>
          <a:p>
            <a:pPr lvl="1" marL="864000" indent="-324000">
              <a:spcAft>
                <a:spcPts val="850"/>
              </a:spcAft>
            </a:pPr>
            <a:r>
              <a:rPr b="0" lang="en-IN" sz="1500" spc="-1" strike="noStrike">
                <a:solidFill>
                  <a:srgbClr val="ffffff"/>
                </a:solidFill>
                <a:latin typeface="Noto Sans"/>
              </a:rPr>
              <a:t>Second Outline Level</a:t>
            </a:r>
            <a:endParaRPr b="0" lang="en-IN" sz="1500" spc="-1" strike="noStrike">
              <a:solidFill>
                <a:srgbClr val="ffffff"/>
              </a:solidFill>
              <a:latin typeface="Noto Sans"/>
            </a:endParaRPr>
          </a:p>
          <a:p>
            <a:pPr lvl="2" marL="1296000" indent="-288000">
              <a:spcAft>
                <a:spcPts val="635"/>
              </a:spcAft>
            </a:pPr>
            <a:r>
              <a:rPr b="0" lang="en-IN" sz="1500" spc="-1" strike="noStrike">
                <a:solidFill>
                  <a:srgbClr val="ffffff"/>
                </a:solidFill>
                <a:latin typeface="Noto Sans"/>
              </a:rPr>
              <a:t>Third Outline Level</a:t>
            </a:r>
            <a:endParaRPr b="0" lang="en-IN" sz="1500" spc="-1" strike="noStrike">
              <a:solidFill>
                <a:srgbClr val="ffffff"/>
              </a:solidFill>
              <a:latin typeface="Noto Sans"/>
            </a:endParaRPr>
          </a:p>
          <a:p>
            <a:pPr lvl="3" marL="1728000" indent="-216000">
              <a:spcAft>
                <a:spcPts val="425"/>
              </a:spcAft>
            </a:pPr>
            <a:r>
              <a:rPr b="0" lang="en-IN" sz="1500" spc="-1" strike="noStrike">
                <a:solidFill>
                  <a:srgbClr val="ffffff"/>
                </a:solidFill>
                <a:latin typeface="Noto Sans"/>
              </a:rPr>
              <a:t>Fourth Outline Level</a:t>
            </a:r>
            <a:endParaRPr b="0" lang="en-IN" sz="1500" spc="-1" strike="noStrike">
              <a:solidFill>
                <a:srgbClr val="ffffff"/>
              </a:solidFill>
              <a:latin typeface="Noto Sans"/>
            </a:endParaRPr>
          </a:p>
          <a:p>
            <a:pPr lvl="4" marL="2160000" indent="-216000">
              <a:spcAft>
                <a:spcPts val="213"/>
              </a:spcAft>
            </a:pPr>
            <a:r>
              <a:rPr b="0" lang="en-IN" sz="1500" spc="-1" strike="noStrike">
                <a:solidFill>
                  <a:srgbClr val="ffffff"/>
                </a:solidFill>
                <a:latin typeface="Noto Sans"/>
              </a:rPr>
              <a:t>Fifth Outline Level</a:t>
            </a:r>
            <a:endParaRPr b="0" lang="en-IN" sz="1500" spc="-1" strike="noStrike">
              <a:solidFill>
                <a:srgbClr val="ffffff"/>
              </a:solidFill>
              <a:latin typeface="Noto Sans"/>
            </a:endParaRPr>
          </a:p>
          <a:p>
            <a:pPr lvl="5" marL="2592000" indent="-216000">
              <a:spcAft>
                <a:spcPts val="213"/>
              </a:spcAft>
            </a:pPr>
            <a:r>
              <a:rPr b="0" lang="en-IN" sz="1500" spc="-1" strike="noStrike">
                <a:solidFill>
                  <a:srgbClr val="ffffff"/>
                </a:solidFill>
                <a:latin typeface="Noto Sans"/>
              </a:rPr>
              <a:t>Sixth Outline Level</a:t>
            </a:r>
            <a:endParaRPr b="0" lang="en-IN" sz="1500" spc="-1" strike="noStrike">
              <a:solidFill>
                <a:srgbClr val="ffffff"/>
              </a:solidFill>
              <a:latin typeface="Noto Sans"/>
            </a:endParaRPr>
          </a:p>
          <a:p>
            <a:pPr lvl="6" marL="3024000" indent="-216000">
              <a:spcAft>
                <a:spcPts val="213"/>
              </a:spcAft>
            </a:pPr>
            <a:r>
              <a:rPr b="0" lang="en-IN" sz="1500" spc="-1" strike="noStrike">
                <a:solidFill>
                  <a:srgbClr val="ffffff"/>
                </a:solidFill>
                <a:latin typeface="Noto Sans"/>
              </a:rPr>
              <a:t>Seventh Outline Level</a:t>
            </a:r>
            <a:endParaRPr b="0" lang="en-IN" sz="1500" spc="-1" strike="noStrike">
              <a:solidFill>
                <a:srgbClr val="ffffff"/>
              </a:solidFill>
              <a:latin typeface="Noto Sans"/>
            </a:endParaRPr>
          </a:p>
        </p:txBody>
      </p:sp>
      <p:sp>
        <p:nvSpPr>
          <p:cNvPr id="91" name="PlaceHolder 3"/>
          <p:cNvSpPr>
            <a:spLocks noGrp="1"/>
          </p:cNvSpPr>
          <p:nvPr>
            <p:ph type="dt" idx="6"/>
          </p:nvPr>
        </p:nvSpPr>
        <p:spPr>
          <a:xfrm>
            <a:off x="360000" y="5400000"/>
            <a:ext cx="2880000" cy="270000"/>
          </a:xfrm>
          <a:prstGeom prst="rect">
            <a:avLst/>
          </a:prstGeom>
          <a:noFill/>
          <a:ln w="72000">
            <a:noFill/>
          </a:ln>
        </p:spPr>
        <p:txBody>
          <a:bodyPr lIns="0" rIns="0" tIns="0" bIns="0" anchor="t">
            <a:noAutofit/>
          </a:bodyPr>
          <a:lstStyle>
            <a:lvl1pPr>
              <a:defRPr b="1" lang="en-IN" sz="1800" spc="-1" strike="noStrike">
                <a:solidFill>
                  <a:srgbClr val="ffffff"/>
                </a:solidFill>
                <a:latin typeface="Noto Sans"/>
              </a:defRPr>
            </a:lvl1pPr>
          </a:lstStyle>
          <a:p>
            <a:r>
              <a:rPr b="1" lang="en-IN" sz="1800" spc="-1" strike="noStrike">
                <a:solidFill>
                  <a:srgbClr val="ffffff"/>
                </a:solidFill>
                <a:latin typeface="Noto Sans"/>
              </a:rPr>
              <a:t>&lt;date/time&gt;</a:t>
            </a:r>
            <a:endParaRPr b="1" lang="en-IN" sz="1800" spc="-1" strike="noStrike">
              <a:solidFill>
                <a:srgbClr val="ffffff"/>
              </a:solidFill>
              <a:latin typeface="Noto Sans"/>
            </a:endParaRPr>
          </a:p>
        </p:txBody>
      </p:sp>
      <p:sp>
        <p:nvSpPr>
          <p:cNvPr id="92" name="PlaceHolder 4"/>
          <p:cNvSpPr>
            <a:spLocks noGrp="1"/>
          </p:cNvSpPr>
          <p:nvPr>
            <p:ph type="ftr" idx="7"/>
          </p:nvPr>
        </p:nvSpPr>
        <p:spPr>
          <a:xfrm>
            <a:off x="3420000" y="5400000"/>
            <a:ext cx="3240000" cy="270000"/>
          </a:xfrm>
          <a:prstGeom prst="rect">
            <a:avLst/>
          </a:prstGeom>
          <a:noFill/>
          <a:ln w="72000">
            <a:noFill/>
          </a:ln>
        </p:spPr>
        <p:txBody>
          <a:bodyPr lIns="0" rIns="0" tIns="0" bIns="0" anchor="t">
            <a:noAutofit/>
          </a:bodyPr>
          <a:lstStyle>
            <a:lvl1pPr algn="ctr">
              <a:buNone/>
              <a:defRPr b="1" lang="en-IN" sz="1800" spc="-1" strike="noStrike">
                <a:solidFill>
                  <a:srgbClr val="ffffff"/>
                </a:solidFill>
                <a:latin typeface="Noto Sans"/>
              </a:defRPr>
            </a:lvl1pPr>
          </a:lstStyle>
          <a:p>
            <a:pPr algn="ctr">
              <a:buNone/>
            </a:pPr>
            <a:r>
              <a:rPr b="1" lang="en-IN" sz="1800" spc="-1" strike="noStrike">
                <a:solidFill>
                  <a:srgbClr val="ffffff"/>
                </a:solidFill>
                <a:latin typeface="Noto Sans"/>
              </a:rPr>
              <a:t>&lt;footer&gt;</a:t>
            </a:r>
            <a:endParaRPr b="1" lang="en-IN" sz="1800" spc="-1" strike="noStrike">
              <a:solidFill>
                <a:srgbClr val="ffffff"/>
              </a:solidFill>
              <a:latin typeface="Noto Sans"/>
            </a:endParaRPr>
          </a:p>
        </p:txBody>
      </p:sp>
      <p:sp>
        <p:nvSpPr>
          <p:cNvPr id="93" name="PlaceHolder 5"/>
          <p:cNvSpPr>
            <a:spLocks noGrp="1"/>
          </p:cNvSpPr>
          <p:nvPr>
            <p:ph type="sldNum" idx="8"/>
          </p:nvPr>
        </p:nvSpPr>
        <p:spPr>
          <a:xfrm>
            <a:off x="9180000" y="5130000"/>
            <a:ext cx="720000" cy="540000"/>
          </a:xfrm>
          <a:prstGeom prst="rect">
            <a:avLst/>
          </a:prstGeom>
          <a:noFill/>
          <a:ln w="72000">
            <a:noFill/>
          </a:ln>
        </p:spPr>
        <p:txBody>
          <a:bodyPr lIns="0" rIns="0" tIns="0" bIns="0" anchor="ctr">
            <a:noAutofit/>
          </a:bodyPr>
          <a:lstStyle>
            <a:lvl1pPr algn="ctr">
              <a:buNone/>
              <a:defRPr b="1" lang="en-IN" sz="1800" spc="-1" strike="noStrike">
                <a:solidFill>
                  <a:srgbClr val="ffffff"/>
                </a:solidFill>
                <a:latin typeface="Noto Sans"/>
              </a:defRPr>
            </a:lvl1pPr>
          </a:lstStyle>
          <a:p>
            <a:pPr algn="ctr">
              <a:buNone/>
            </a:pPr>
            <a:fld id="{9C608458-7393-4EA6-A372-AD77AEBC7DAC}" type="slidenum">
              <a:rPr b="1" lang="en-IN" sz="1800" spc="-1" strike="noStrike">
                <a:solidFill>
                  <a:srgbClr val="ffffff"/>
                </a:solidFill>
                <a:latin typeface="Noto Sans"/>
              </a:rPr>
              <a:t>&lt;number&gt;</a:t>
            </a:fld>
            <a:endParaRPr b="1" lang="en-IN" sz="1800" spc="-1" strike="noStrike">
              <a:solidFill>
                <a:srgbClr val="ffffff"/>
              </a:solidFill>
              <a:latin typeface="Noto San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 descr=""/>
          <p:cNvPicPr/>
          <p:nvPr/>
        </p:nvPicPr>
        <p:blipFill>
          <a:blip r:embed="rId1"/>
          <a:stretch/>
        </p:blipFill>
        <p:spPr>
          <a:xfrm>
            <a:off x="4474800" y="1764360"/>
            <a:ext cx="1130400" cy="1021680"/>
          </a:xfrm>
          <a:prstGeom prst="rect">
            <a:avLst/>
          </a:prstGeom>
          <a:ln w="57240">
            <a:solidFill>
              <a:srgbClr val="3465a4"/>
            </a:solidFill>
            <a:round/>
          </a:ln>
        </p:spPr>
      </p:pic>
      <p:sp>
        <p:nvSpPr>
          <p:cNvPr id="131" name=""/>
          <p:cNvSpPr txBox="1"/>
          <p:nvPr/>
        </p:nvSpPr>
        <p:spPr>
          <a:xfrm>
            <a:off x="2520000" y="2808000"/>
            <a:ext cx="5040000" cy="1044000"/>
          </a:xfrm>
          <a:prstGeom prst="rect">
            <a:avLst/>
          </a:prstGeom>
          <a:noFill/>
          <a:ln w="57240">
            <a:noFill/>
          </a:ln>
        </p:spPr>
        <p:txBody>
          <a:bodyPr lIns="28440" rIns="28440" tIns="28440" bIns="28440" anchor="t">
            <a:normAutofit fontScale="74000"/>
          </a:bodyPr>
          <a:p>
            <a:pPr algn="ctr">
              <a:buNone/>
            </a:pPr>
            <a:r>
              <a:rPr b="1" lang="en-IN" sz="1800" spc="-1" strike="noStrike">
                <a:solidFill>
                  <a:srgbClr val="2c3e50"/>
                </a:solidFill>
                <a:latin typeface="Noto Sans"/>
              </a:rPr>
              <a:t>Teerthanker Mahaveer University,</a:t>
            </a:r>
            <a:endParaRPr b="1" lang="en-IN" sz="1800" spc="-1" strike="noStrike">
              <a:solidFill>
                <a:srgbClr val="2c3e50"/>
              </a:solidFill>
              <a:latin typeface="Noto Sans"/>
            </a:endParaRPr>
          </a:p>
          <a:p>
            <a:pPr algn="ctr">
              <a:buNone/>
            </a:pPr>
            <a:r>
              <a:rPr b="1" lang="en-IN" sz="1800" spc="-1" strike="noStrike">
                <a:solidFill>
                  <a:srgbClr val="2c3e50"/>
                </a:solidFill>
                <a:latin typeface="Noto Sans"/>
              </a:rPr>
              <a:t>College of Computing Sciences &amp; </a:t>
            </a:r>
            <a:r>
              <a:rPr b="1" lang="en-IN" sz="1800" spc="-1" strike="noStrike">
                <a:solidFill>
                  <a:srgbClr val="2c3e50"/>
                </a:solidFill>
                <a:latin typeface="Noto Sans"/>
              </a:rPr>
              <a:t>Information Technology,</a:t>
            </a:r>
            <a:endParaRPr b="1" lang="en-IN" sz="1800" spc="-1" strike="noStrike">
              <a:solidFill>
                <a:srgbClr val="2c3e50"/>
              </a:solidFill>
              <a:latin typeface="Noto Sans"/>
            </a:endParaRPr>
          </a:p>
          <a:p>
            <a:pPr algn="ctr">
              <a:buNone/>
            </a:pPr>
            <a:r>
              <a:rPr b="1" lang="en-IN" sz="1800" spc="-1" strike="noStrike">
                <a:solidFill>
                  <a:srgbClr val="2c3e50"/>
                </a:solidFill>
                <a:latin typeface="Noto Sans"/>
              </a:rPr>
              <a:t>Moradabad-244001</a:t>
            </a:r>
            <a:endParaRPr b="1" lang="en-IN" sz="1800" spc="-1" strike="noStrike">
              <a:solidFill>
                <a:srgbClr val="2c3e50"/>
              </a:solidFill>
              <a:latin typeface="Noto Sans"/>
            </a:endParaRPr>
          </a:p>
          <a:p>
            <a:pPr algn="ctr">
              <a:buNone/>
            </a:pPr>
            <a:r>
              <a:rPr b="1" lang="en-IN" sz="1800" spc="-1" strike="noStrike">
                <a:solidFill>
                  <a:srgbClr val="2c3e50"/>
                </a:solidFill>
                <a:latin typeface="Noto Sans"/>
              </a:rPr>
              <a:t>Session: 2023-24</a:t>
            </a:r>
            <a:endParaRPr b="1" lang="en-IN" sz="1800" spc="-1" strike="noStrike">
              <a:solidFill>
                <a:srgbClr val="2c3e50"/>
              </a:solidFill>
              <a:latin typeface="Noto Sans"/>
            </a:endParaRPr>
          </a:p>
        </p:txBody>
      </p:sp>
      <p:sp>
        <p:nvSpPr>
          <p:cNvPr id="132" name=""/>
          <p:cNvSpPr txBox="1"/>
          <p:nvPr/>
        </p:nvSpPr>
        <p:spPr>
          <a:xfrm>
            <a:off x="360000" y="180000"/>
            <a:ext cx="9360000" cy="1440000"/>
          </a:xfrm>
          <a:prstGeom prst="rect">
            <a:avLst/>
          </a:prstGeom>
          <a:noFill/>
          <a:ln w="57240">
            <a:solidFill>
              <a:srgbClr val="3465a4"/>
            </a:solidFill>
            <a:round/>
          </a:ln>
        </p:spPr>
        <p:txBody>
          <a:bodyPr lIns="28080" rIns="28080" tIns="28080" bIns="28080" anchor="t">
            <a:normAutofit fontScale="98000"/>
          </a:bodyPr>
          <a:p>
            <a:pPr algn="ctr">
              <a:spcAft>
                <a:spcPts val="1057"/>
              </a:spcAft>
              <a:buNone/>
            </a:pPr>
            <a:r>
              <a:rPr b="1" lang="en-IN" sz="2200" spc="-1" strike="noStrike">
                <a:solidFill>
                  <a:srgbClr val="2c3e50"/>
                </a:solidFill>
                <a:latin typeface="Noto Sans"/>
              </a:rPr>
              <a:t>A Low Latency Digital Filter using </a:t>
            </a:r>
            <a:r>
              <a:rPr b="1" lang="en-IN" sz="2200" spc="-1" strike="noStrike">
                <a:solidFill>
                  <a:srgbClr val="2c3e50"/>
                </a:solidFill>
                <a:latin typeface="Noto Sans"/>
              </a:rPr>
              <a:t>Recurrent Neural Network</a:t>
            </a:r>
            <a:endParaRPr b="1" lang="en-IN" sz="2200" spc="-1" strike="noStrike">
              <a:solidFill>
                <a:srgbClr val="2c3e50"/>
              </a:solidFill>
              <a:latin typeface="Noto Sans"/>
            </a:endParaRPr>
          </a:p>
          <a:p>
            <a:pPr algn="ctr">
              <a:spcAft>
                <a:spcPts val="1057"/>
              </a:spcAft>
              <a:buNone/>
            </a:pPr>
            <a:r>
              <a:rPr b="1" lang="en-IN" sz="2200" spc="-1" strike="noStrike">
                <a:solidFill>
                  <a:srgbClr val="2c3e50"/>
                </a:solidFill>
                <a:latin typeface="Noto Sans"/>
              </a:rPr>
              <a:t>Dissertation I (MCS-392)</a:t>
            </a:r>
            <a:endParaRPr b="1" lang="en-IN" sz="2200" spc="-1" strike="noStrike">
              <a:solidFill>
                <a:srgbClr val="2c3e50"/>
              </a:solidFill>
              <a:latin typeface="Noto Sans"/>
            </a:endParaRPr>
          </a:p>
          <a:p>
            <a:pPr algn="ctr">
              <a:spcAft>
                <a:spcPts val="1057"/>
              </a:spcAft>
              <a:buNone/>
            </a:pPr>
            <a:r>
              <a:rPr b="1" lang="en-IN" sz="2200" spc="-1" strike="noStrike">
                <a:solidFill>
                  <a:srgbClr val="2c3e50"/>
                </a:solidFill>
                <a:latin typeface="Noto Sans"/>
              </a:rPr>
              <a:t>Jan 6, 2024</a:t>
            </a:r>
            <a:endParaRPr b="1" lang="en-IN" sz="2200" spc="-1" strike="noStrike">
              <a:solidFill>
                <a:srgbClr val="2c3e50"/>
              </a:solidFill>
              <a:latin typeface="Noto Sans"/>
            </a:endParaRPr>
          </a:p>
        </p:txBody>
      </p:sp>
      <p:sp>
        <p:nvSpPr>
          <p:cNvPr id="133" name=""/>
          <p:cNvSpPr txBox="1"/>
          <p:nvPr/>
        </p:nvSpPr>
        <p:spPr>
          <a:xfrm>
            <a:off x="288000" y="3996000"/>
            <a:ext cx="5040000" cy="1440000"/>
          </a:xfrm>
          <a:prstGeom prst="rect">
            <a:avLst/>
          </a:prstGeom>
          <a:noFill/>
          <a:ln w="57240">
            <a:solidFill>
              <a:srgbClr val="ffffff"/>
            </a:solidFill>
            <a:round/>
          </a:ln>
        </p:spPr>
        <p:txBody>
          <a:bodyPr lIns="28080" rIns="28080" tIns="28080" bIns="28080" anchor="t">
            <a:normAutofit/>
          </a:bodyPr>
          <a:p>
            <a:pPr algn="ctr">
              <a:spcAft>
                <a:spcPts val="1057"/>
              </a:spcAft>
              <a:buNone/>
            </a:pPr>
            <a:r>
              <a:rPr b="1" lang="en-IN" sz="2000" spc="-1" strike="noStrike">
                <a:solidFill>
                  <a:srgbClr val="ffffff"/>
                </a:solidFill>
                <a:latin typeface="Noto Sans"/>
              </a:rPr>
              <a:t>Guided By:</a:t>
            </a:r>
            <a:endParaRPr b="1" lang="en-IN" sz="2000" spc="-1" strike="noStrike">
              <a:solidFill>
                <a:srgbClr val="ffffff"/>
              </a:solidFill>
              <a:latin typeface="Noto Sans"/>
            </a:endParaRPr>
          </a:p>
          <a:p>
            <a:pPr algn="ctr">
              <a:spcAft>
                <a:spcPts val="1057"/>
              </a:spcAft>
              <a:buNone/>
            </a:pPr>
            <a:r>
              <a:rPr b="1" lang="en-IN" sz="2000" spc="-1" strike="noStrike">
                <a:solidFill>
                  <a:srgbClr val="ffffff"/>
                </a:solidFill>
                <a:latin typeface="Noto Sans"/>
              </a:rPr>
              <a:t>Ms. Sukrati Jain &amp; Mr. Vikas Deswal</a:t>
            </a:r>
            <a:endParaRPr b="1" lang="en-IN" sz="2000" spc="-1" strike="noStrike">
              <a:solidFill>
                <a:srgbClr val="ffffff"/>
              </a:solidFill>
              <a:latin typeface="Noto Sans"/>
            </a:endParaRPr>
          </a:p>
          <a:p>
            <a:pPr algn="ctr">
              <a:spcAft>
                <a:spcPts val="1057"/>
              </a:spcAft>
              <a:buNone/>
            </a:pPr>
            <a:r>
              <a:rPr b="1" lang="en-IN" sz="2000" spc="-1" strike="noStrike">
                <a:solidFill>
                  <a:srgbClr val="ffffff"/>
                </a:solidFill>
                <a:latin typeface="Noto Sans"/>
              </a:rPr>
              <a:t>(Supervisor)</a:t>
            </a:r>
            <a:r>
              <a:rPr b="1" lang="en-IN" sz="2000" spc="-1" strike="noStrike">
                <a:solidFill>
                  <a:srgbClr val="ffffff"/>
                </a:solidFill>
                <a:latin typeface="Noto Sans"/>
              </a:rPr>
              <a:t>	</a:t>
            </a:r>
            <a:r>
              <a:rPr b="1" lang="en-IN" sz="2000" spc="-1" strike="noStrike">
                <a:solidFill>
                  <a:srgbClr val="ffffff"/>
                </a:solidFill>
                <a:latin typeface="Noto Sans"/>
              </a:rPr>
              <a:t>	</a:t>
            </a:r>
            <a:r>
              <a:rPr b="1" lang="en-IN" sz="2000" spc="-1" strike="noStrike">
                <a:solidFill>
                  <a:srgbClr val="ffffff"/>
                </a:solidFill>
                <a:latin typeface="Noto Sans"/>
              </a:rPr>
              <a:t>(Co-Supervisor)</a:t>
            </a:r>
            <a:endParaRPr b="1" lang="en-IN" sz="2000" spc="-1" strike="noStrike">
              <a:solidFill>
                <a:srgbClr val="ffffff"/>
              </a:solidFill>
              <a:latin typeface="Noto Sans"/>
            </a:endParaRPr>
          </a:p>
        </p:txBody>
      </p:sp>
      <p:sp>
        <p:nvSpPr>
          <p:cNvPr id="134" name=""/>
          <p:cNvSpPr txBox="1"/>
          <p:nvPr/>
        </p:nvSpPr>
        <p:spPr>
          <a:xfrm>
            <a:off x="6660000" y="3996000"/>
            <a:ext cx="3024000" cy="1440000"/>
          </a:xfrm>
          <a:prstGeom prst="rect">
            <a:avLst/>
          </a:prstGeom>
          <a:noFill/>
          <a:ln w="57240">
            <a:solidFill>
              <a:srgbClr val="ffffff"/>
            </a:solidFill>
            <a:round/>
          </a:ln>
        </p:spPr>
        <p:txBody>
          <a:bodyPr lIns="28080" rIns="28080" tIns="28080" bIns="28080" anchor="t">
            <a:normAutofit/>
          </a:bodyPr>
          <a:p>
            <a:pPr algn="ctr">
              <a:spcAft>
                <a:spcPts val="1057"/>
              </a:spcAft>
              <a:buNone/>
            </a:pPr>
            <a:r>
              <a:rPr b="1" lang="en-IN" sz="2000" spc="-1" strike="noStrike">
                <a:solidFill>
                  <a:srgbClr val="ffffff"/>
                </a:solidFill>
                <a:latin typeface="Noto Sans"/>
              </a:rPr>
              <a:t>Presented By:</a:t>
            </a:r>
            <a:endParaRPr b="1" lang="en-IN" sz="2000" spc="-1" strike="noStrike">
              <a:solidFill>
                <a:srgbClr val="ffffff"/>
              </a:solidFill>
              <a:latin typeface="Noto Sans"/>
            </a:endParaRPr>
          </a:p>
          <a:p>
            <a:pPr algn="ctr">
              <a:spcAft>
                <a:spcPts val="1057"/>
              </a:spcAft>
              <a:buNone/>
            </a:pPr>
            <a:r>
              <a:rPr b="1" lang="en-IN" sz="2000" spc="-1" strike="noStrike">
                <a:solidFill>
                  <a:srgbClr val="ffffff"/>
                </a:solidFill>
                <a:latin typeface="Noto Sans"/>
              </a:rPr>
              <a:t>Mohit Singh</a:t>
            </a:r>
            <a:endParaRPr b="1" lang="en-IN" sz="2000" spc="-1" strike="noStrike">
              <a:solidFill>
                <a:srgbClr val="ffffff"/>
              </a:solidFill>
              <a:latin typeface="Noto Sans"/>
            </a:endParaRPr>
          </a:p>
          <a:p>
            <a:pPr algn="ctr">
              <a:spcAft>
                <a:spcPts val="1057"/>
              </a:spcAft>
              <a:buNone/>
            </a:pPr>
            <a:r>
              <a:rPr b="1" lang="en-IN" sz="2000" spc="-1" strike="noStrike">
                <a:solidFill>
                  <a:srgbClr val="ffffff"/>
                </a:solidFill>
                <a:latin typeface="Noto Sans"/>
              </a:rPr>
              <a:t>(TCA2212005)</a:t>
            </a:r>
            <a:endParaRPr b="1" lang="en-IN" sz="20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References</a:t>
            </a:r>
            <a:endParaRPr b="1" lang="en-IN" sz="2700" spc="-1" strike="noStrike">
              <a:solidFill>
                <a:srgbClr val="ffffff"/>
              </a:solidFill>
              <a:latin typeface="Noto Sans"/>
            </a:endParaRPr>
          </a:p>
        </p:txBody>
      </p:sp>
      <p:sp>
        <p:nvSpPr>
          <p:cNvPr id="158" name=""/>
          <p:cNvSpPr txBox="1"/>
          <p:nvPr/>
        </p:nvSpPr>
        <p:spPr>
          <a:xfrm>
            <a:off x="360000" y="1485000"/>
            <a:ext cx="9360000" cy="3780000"/>
          </a:xfrm>
          <a:prstGeom prst="rect">
            <a:avLst/>
          </a:prstGeom>
          <a:noFill/>
          <a:ln w="0">
            <a:noFill/>
          </a:ln>
        </p:spPr>
        <p:txBody>
          <a:bodyPr lIns="0" rIns="0" tIns="0" bIns="0" anchor="t">
            <a:normAutofit fontScale="99000"/>
          </a:bodyPr>
          <a:p>
            <a:pPr marL="432000" indent="-324000">
              <a:spcAft>
                <a:spcPts val="1057"/>
              </a:spcAft>
              <a:buClr>
                <a:srgbClr val="2c3e50"/>
              </a:buClr>
              <a:buSzPct val="45000"/>
              <a:buFont typeface="Wingdings" charset="2"/>
              <a:buChar char=""/>
            </a:pPr>
            <a:r>
              <a:rPr b="1" lang="en-IN" sz="1800" spc="-1" strike="noStrike">
                <a:solidFill>
                  <a:srgbClr val="2c3e50"/>
                </a:solidFill>
                <a:latin typeface="Noto Sans"/>
              </a:rPr>
              <a:t>S. Zargar, “Introduction to Sequence Learning Models: RNN, LSTM, GRU,” 04 </a:t>
            </a:r>
            <a:r>
              <a:rPr b="1" lang="en-IN" sz="1800" spc="-1" strike="noStrike">
                <a:solidFill>
                  <a:srgbClr val="2c3e50"/>
                </a:solidFill>
                <a:latin typeface="Noto Sans"/>
              </a:rPr>
              <a:t>2021.</a:t>
            </a:r>
            <a:endParaRPr b="1" lang="en-IN" sz="18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1800" spc="-1" strike="noStrike">
                <a:solidFill>
                  <a:srgbClr val="2c3e50"/>
                </a:solidFill>
                <a:latin typeface="Noto Sans"/>
              </a:rPr>
              <a:t>A. Ali, A. U. Rehman, A. Almogren, E. T. Eldin, and M. Kaleem, “Application of </a:t>
            </a:r>
            <a:r>
              <a:rPr b="1" lang="en-IN" sz="1800" spc="-1" strike="noStrike">
                <a:solidFill>
                  <a:srgbClr val="2c3e50"/>
                </a:solidFill>
                <a:latin typeface="Noto Sans"/>
              </a:rPr>
              <a:t>Deep Learning Gated Recurrent Unit in Hybrid Shunt Active Power Filter for </a:t>
            </a:r>
            <a:r>
              <a:rPr b="1" lang="en-IN" sz="1800" spc="-1" strike="noStrike">
                <a:solidFill>
                  <a:srgbClr val="2c3e50"/>
                </a:solidFill>
                <a:latin typeface="Noto Sans"/>
              </a:rPr>
              <a:t>Power Quality Enhancement,” Energies, vol. 15, no. 20, 2022.</a:t>
            </a:r>
            <a:endParaRPr b="1" lang="en-IN" sz="18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1800" spc="-1" strike="noStrike">
                <a:solidFill>
                  <a:srgbClr val="2c3e50"/>
                </a:solidFill>
                <a:latin typeface="Noto Sans"/>
              </a:rPr>
              <a:t>A. Sherstinsky, “Fundamentals of recurrent neural network (RNN) and long </a:t>
            </a:r>
            <a:r>
              <a:rPr b="1" lang="en-IN" sz="1800" spc="-1" strike="noStrike">
                <a:solidFill>
                  <a:srgbClr val="2c3e50"/>
                </a:solidFill>
                <a:latin typeface="Noto Sans"/>
              </a:rPr>
              <a:t>short term memory (LSTM) network,” Physica D: Nonlinear Phenomena, vol. </a:t>
            </a:r>
            <a:r>
              <a:rPr b="1" lang="en-IN" sz="1800" spc="-1" strike="noStrike">
                <a:solidFill>
                  <a:srgbClr val="2c3e50"/>
                </a:solidFill>
                <a:latin typeface="Noto Sans"/>
              </a:rPr>
              <a:t>404, p. 132306, 2020.</a:t>
            </a:r>
            <a:endParaRPr b="1" lang="en-IN" sz="18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1800" spc="-1" strike="noStrike">
                <a:solidFill>
                  <a:srgbClr val="2c3e50"/>
                </a:solidFill>
                <a:latin typeface="Noto Sans"/>
              </a:rPr>
              <a:t>M. Ashraf, F. Abid, I. U. Din, J. Rasheed, M. Yesiltepe, S. F. Yeo, and M. T. Ersoy, </a:t>
            </a:r>
            <a:r>
              <a:rPr b="1" lang="en-IN" sz="1800" spc="-1" strike="noStrike">
                <a:solidFill>
                  <a:srgbClr val="2c3e50"/>
                </a:solidFill>
                <a:latin typeface="Noto Sans"/>
              </a:rPr>
              <a:t>“A Hybrid CNN and RNN Variant Model for Music Classification,” Applied </a:t>
            </a:r>
            <a:r>
              <a:rPr b="1" lang="en-IN" sz="1800" spc="-1" strike="noStrike">
                <a:solidFill>
                  <a:srgbClr val="2c3e50"/>
                </a:solidFill>
                <a:latin typeface="Noto Sans"/>
              </a:rPr>
              <a:t>Sciences, vol. 13, no. 3, 2023.</a:t>
            </a:r>
            <a:endParaRPr b="1" lang="en-IN" sz="1800" spc="-1" strike="noStrike">
              <a:solidFill>
                <a:srgbClr val="2c3e50"/>
              </a:solidFill>
              <a:latin typeface="Noto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2700000" y="1440000"/>
            <a:ext cx="4680000" cy="1620000"/>
          </a:xfrm>
          <a:prstGeom prst="rect">
            <a:avLst/>
          </a:prstGeom>
          <a:noFill/>
          <a:ln w="0">
            <a:noFill/>
          </a:ln>
        </p:spPr>
        <p:txBody>
          <a:bodyPr lIns="0" rIns="0" tIns="0" bIns="0" anchor="ctr" anchorCtr="1">
            <a:noAutofit/>
          </a:bodyPr>
          <a:p>
            <a:pPr algn="ctr">
              <a:buNone/>
            </a:pPr>
            <a:r>
              <a:rPr b="1" lang="en-IN" sz="2700" spc="-1" strike="noStrike">
                <a:solidFill>
                  <a:srgbClr val="2c3e50"/>
                </a:solidFill>
                <a:latin typeface="Noto Sans"/>
              </a:rPr>
              <a:t>Thank You!</a:t>
            </a:r>
            <a:endParaRPr b="1" lang="en-IN" sz="2700" spc="-1" strike="noStrike">
              <a:solidFill>
                <a:srgbClr val="2c3e50"/>
              </a:solidFill>
              <a:latin typeface="Noto Sans"/>
            </a:endParaRPr>
          </a:p>
        </p:txBody>
      </p:sp>
      <p:sp>
        <p:nvSpPr>
          <p:cNvPr id="3" name="PlaceHolder 2"/>
          <p:cNvSpPr>
            <a:spLocks noGrp="1"/>
          </p:cNvSpPr>
          <p:nvPr>
            <p:ph type="sldNum" idx="8"/>
          </p:nvPr>
        </p:nvSpPr>
        <p:spPr/>
        <p:txBody>
          <a:bodyPr/>
          <a:p>
            <a:fld id="{988BA093-721D-4FA0-8276-E91597672163}" type="slidenum">
              <a:t>11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Contents</a:t>
            </a:r>
            <a:endParaRPr b="1" lang="en-IN" sz="2700" spc="-1" strike="noStrike">
              <a:solidFill>
                <a:srgbClr val="ffffff"/>
              </a:solidFill>
              <a:latin typeface="Noto Sans"/>
            </a:endParaRPr>
          </a:p>
        </p:txBody>
      </p:sp>
      <p:sp>
        <p:nvSpPr>
          <p:cNvPr id="136"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1" lang="en-IN" sz="24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1" lang="en-IN" sz="24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1" lang="en-IN" sz="24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Noto Sans"/>
              </a:rPr>
              <a:t>Hypothesis Formulation</a:t>
            </a:r>
            <a:endParaRPr b="1" lang="en-IN" sz="24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Noto Sans"/>
              </a:rPr>
              <a:t>Research Methodology</a:t>
            </a:r>
            <a:endParaRPr b="1" lang="en-IN" sz="24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1" lang="en-IN" sz="24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1" lang="en-IN" sz="2400" spc="-1" strike="noStrike">
              <a:solidFill>
                <a:srgbClr val="2c3e50"/>
              </a:solidFill>
              <a:latin typeface="Noto Sans"/>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dur="0" fill="hold">
                                          <p:stCondLst>
                                            <p:cond delay="0"/>
                                          </p:stCondLst>
                                        </p:cTn>
                                        <p:tgtEl>
                                          <p:spTgt spid="136">
                                            <p:txEl>
                                              <p:pRg st="0" end="0"/>
                                            </p:txEl>
                                          </p:spTgt>
                                        </p:tgtEl>
                                        <p:attrNameLst>
                                          <p:attrName>style.visibility</p:attrName>
                                        </p:attrNameLst>
                                      </p:cBhvr>
                                      <p:to>
                                        <p:strVal val="visible"/>
                                      </p:to>
                                    </p:set>
                                    <p:animEffect filter="diamond(in)" transition="in">
                                      <p:cBhvr additive="repl">
                                        <p:cTn id="7" dur="8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dur="0" fill="hold">
                                          <p:stCondLst>
                                            <p:cond delay="0"/>
                                          </p:stCondLst>
                                        </p:cTn>
                                        <p:tgtEl>
                                          <p:spTgt spid="136">
                                            <p:txEl>
                                              <p:pRg st="1" end="1"/>
                                            </p:txEl>
                                          </p:spTgt>
                                        </p:tgtEl>
                                        <p:attrNameLst>
                                          <p:attrName>style.visibility</p:attrName>
                                        </p:attrNameLst>
                                      </p:cBhvr>
                                      <p:to>
                                        <p:strVal val="visible"/>
                                      </p:to>
                                    </p:set>
                                    <p:animEffect filter="diamond(in)" transition="in">
                                      <p:cBhvr additive="repl">
                                        <p:cTn id="12" dur="800"/>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dur="0" fill="hold">
                                          <p:stCondLst>
                                            <p:cond delay="0"/>
                                          </p:stCondLst>
                                        </p:cTn>
                                        <p:tgtEl>
                                          <p:spTgt spid="136">
                                            <p:txEl>
                                              <p:pRg st="2" end="2"/>
                                            </p:txEl>
                                          </p:spTgt>
                                        </p:tgtEl>
                                        <p:attrNameLst>
                                          <p:attrName>style.visibility</p:attrName>
                                        </p:attrNameLst>
                                      </p:cBhvr>
                                      <p:to>
                                        <p:strVal val="visible"/>
                                      </p:to>
                                    </p:set>
                                    <p:animEffect filter="diamond(in)" transition="in">
                                      <p:cBhvr additive="repl">
                                        <p:cTn id="17" dur="800"/>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dur="0" fill="hold">
                                          <p:stCondLst>
                                            <p:cond delay="0"/>
                                          </p:stCondLst>
                                        </p:cTn>
                                        <p:tgtEl>
                                          <p:spTgt spid="136">
                                            <p:txEl>
                                              <p:pRg st="3" end="3"/>
                                            </p:txEl>
                                          </p:spTgt>
                                        </p:tgtEl>
                                        <p:attrNameLst>
                                          <p:attrName>style.visibility</p:attrName>
                                        </p:attrNameLst>
                                      </p:cBhvr>
                                      <p:to>
                                        <p:strVal val="visible"/>
                                      </p:to>
                                    </p:set>
                                    <p:animEffect filter="diamond(in)" transition="in">
                                      <p:cBhvr additive="repl">
                                        <p:cTn id="22" dur="800"/>
                                        <p:tgtEl>
                                          <p:spTgt spid="1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dur="0" fill="hold">
                                          <p:stCondLst>
                                            <p:cond delay="0"/>
                                          </p:stCondLst>
                                        </p:cTn>
                                        <p:tgtEl>
                                          <p:spTgt spid="136">
                                            <p:txEl>
                                              <p:pRg st="4" end="4"/>
                                            </p:txEl>
                                          </p:spTgt>
                                        </p:tgtEl>
                                        <p:attrNameLst>
                                          <p:attrName>style.visibility</p:attrName>
                                        </p:attrNameLst>
                                      </p:cBhvr>
                                      <p:to>
                                        <p:strVal val="visible"/>
                                      </p:to>
                                    </p:set>
                                    <p:animEffect filter="diamond(in)" transition="in">
                                      <p:cBhvr additive="repl">
                                        <p:cTn id="27" dur="800"/>
                                        <p:tgtEl>
                                          <p:spTgt spid="1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dur="0" fill="hold">
                                          <p:stCondLst>
                                            <p:cond delay="0"/>
                                          </p:stCondLst>
                                        </p:cTn>
                                        <p:tgtEl>
                                          <p:spTgt spid="136">
                                            <p:txEl>
                                              <p:pRg st="5" end="5"/>
                                            </p:txEl>
                                          </p:spTgt>
                                        </p:tgtEl>
                                        <p:attrNameLst>
                                          <p:attrName>style.visibility</p:attrName>
                                        </p:attrNameLst>
                                      </p:cBhvr>
                                      <p:to>
                                        <p:strVal val="visible"/>
                                      </p:to>
                                    </p:set>
                                    <p:animEffect filter="diamond(in)" transition="in">
                                      <p:cBhvr additive="repl">
                                        <p:cTn id="32" dur="800"/>
                                        <p:tgtEl>
                                          <p:spTgt spid="1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8" presetSubtype="16">
                                  <p:stCondLst>
                                    <p:cond delay="0"/>
                                  </p:stCondLst>
                                  <p:childTnLst>
                                    <p:set>
                                      <p:cBhvr>
                                        <p:cTn id="36" dur="0" fill="hold">
                                          <p:stCondLst>
                                            <p:cond delay="0"/>
                                          </p:stCondLst>
                                        </p:cTn>
                                        <p:tgtEl>
                                          <p:spTgt spid="136">
                                            <p:txEl>
                                              <p:pRg st="6" end="6"/>
                                            </p:txEl>
                                          </p:spTgt>
                                        </p:tgtEl>
                                        <p:attrNameLst>
                                          <p:attrName>style.visibility</p:attrName>
                                        </p:attrNameLst>
                                      </p:cBhvr>
                                      <p:to>
                                        <p:strVal val="visible"/>
                                      </p:to>
                                    </p:set>
                                    <p:animEffect filter="diamond(in)" transition="in">
                                      <p:cBhvr additive="repl">
                                        <p:cTn id="37" dur="800"/>
                                        <p:tgtEl>
                                          <p:spTgt spid="13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Problem Statement</a:t>
            </a:r>
            <a:endParaRPr b="1" lang="en-IN" sz="2700" spc="-1" strike="noStrike">
              <a:solidFill>
                <a:srgbClr val="ffffff"/>
              </a:solidFill>
              <a:latin typeface="Noto Sans"/>
            </a:endParaRPr>
          </a:p>
        </p:txBody>
      </p:sp>
      <p:sp>
        <p:nvSpPr>
          <p:cNvPr id="138"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r>
              <a:rPr b="1" lang="en-IN" sz="2400" spc="-1" strike="noStrike">
                <a:solidFill>
                  <a:srgbClr val="2c3e50"/>
                </a:solidFill>
                <a:latin typeface="Noto Sans"/>
              </a:rPr>
              <a:t>Traditional digital filter design </a:t>
            </a:r>
            <a:r>
              <a:rPr b="1" lang="en-IN" sz="2400" spc="-1" strike="noStrike">
                <a:solidFill>
                  <a:srgbClr val="2c3e50"/>
                </a:solidFill>
                <a:latin typeface="Noto Sans"/>
              </a:rPr>
              <a:t>lacks adaptability to dynamic </a:t>
            </a:r>
            <a:r>
              <a:rPr b="1" lang="en-IN" sz="2400" spc="-1" strike="noStrike">
                <a:solidFill>
                  <a:srgbClr val="2c3e50"/>
                </a:solidFill>
                <a:latin typeface="Noto Sans"/>
              </a:rPr>
              <a:t>signals which will introduce the </a:t>
            </a:r>
            <a:r>
              <a:rPr b="1" lang="en-IN" sz="2400" spc="-1" strike="noStrike">
                <a:solidFill>
                  <a:srgbClr val="2c3e50"/>
                </a:solidFill>
                <a:latin typeface="Noto Sans"/>
              </a:rPr>
              <a:t>latency problem. The potential </a:t>
            </a:r>
            <a:r>
              <a:rPr b="1" lang="en-IN" sz="2400" spc="-1" strike="noStrike">
                <a:solidFill>
                  <a:srgbClr val="2c3e50"/>
                </a:solidFill>
                <a:latin typeface="Noto Sans"/>
              </a:rPr>
              <a:t>benefits and limitations of </a:t>
            </a:r>
            <a:r>
              <a:rPr b="1" lang="en-IN" sz="2400" spc="-1" strike="noStrike">
                <a:solidFill>
                  <a:srgbClr val="2c3e50"/>
                </a:solidFill>
                <a:latin typeface="Noto Sans"/>
              </a:rPr>
              <a:t>integrating Recurrent Neural </a:t>
            </a:r>
            <a:r>
              <a:rPr b="1" lang="en-IN" sz="2400" spc="-1" strike="noStrike">
                <a:solidFill>
                  <a:srgbClr val="2c3e50"/>
                </a:solidFill>
                <a:latin typeface="Noto Sans"/>
              </a:rPr>
              <a:t>Networks (RNNs) into digital </a:t>
            </a:r>
            <a:r>
              <a:rPr b="1" lang="en-IN" sz="2400" spc="-1" strike="noStrike">
                <a:solidFill>
                  <a:srgbClr val="2c3e50"/>
                </a:solidFill>
                <a:latin typeface="Noto Sans"/>
              </a:rPr>
              <a:t>filters remain unclear, creating a </a:t>
            </a:r>
            <a:r>
              <a:rPr b="1" lang="en-IN" sz="2400" spc="-1" strike="noStrike">
                <a:solidFill>
                  <a:srgbClr val="2c3e50"/>
                </a:solidFill>
                <a:latin typeface="Noto Sans"/>
              </a:rPr>
              <a:t>research gap that needs </a:t>
            </a:r>
            <a:r>
              <a:rPr b="1" lang="en-IN" sz="2400" spc="-1" strike="noStrike">
                <a:solidFill>
                  <a:srgbClr val="2c3e50"/>
                </a:solidFill>
                <a:latin typeface="Noto Sans"/>
              </a:rPr>
              <a:t>exploration.</a:t>
            </a:r>
            <a:endParaRPr b="1" lang="en-IN" sz="2400" spc="-1" strike="noStrike">
              <a:solidFill>
                <a:srgbClr val="2c3e50"/>
              </a:solidFill>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Literature Review</a:t>
            </a:r>
            <a:endParaRPr b="1" lang="en-IN" sz="2700" spc="-1" strike="noStrike">
              <a:solidFill>
                <a:srgbClr val="ffffff"/>
              </a:solidFill>
              <a:latin typeface="Noto Sans"/>
            </a:endParaRPr>
          </a:p>
        </p:txBody>
      </p:sp>
      <p:graphicFrame>
        <p:nvGraphicFramePr>
          <p:cNvPr id="140" name=""/>
          <p:cNvGraphicFramePr/>
          <p:nvPr/>
        </p:nvGraphicFramePr>
        <p:xfrm>
          <a:off x="504360" y="1512000"/>
          <a:ext cx="9072000" cy="3599280"/>
        </p:xfrm>
        <a:graphic>
          <a:graphicData uri="http://schemas.openxmlformats.org/drawingml/2006/table">
            <a:tbl>
              <a:tblPr/>
              <a:tblGrid>
                <a:gridCol w="846360"/>
                <a:gridCol w="3440520"/>
                <a:gridCol w="3809880"/>
                <a:gridCol w="975240"/>
              </a:tblGrid>
              <a:tr h="492840">
                <a:tc>
                  <a:txBody>
                    <a:bodyPr lIns="90000" rIns="90000" tIns="46800" bIns="46800" anchor="t">
                      <a:noAutofit/>
                    </a:bodyPr>
                    <a:p>
                      <a:pPr algn="ctr">
                        <a:buNone/>
                      </a:pPr>
                      <a:r>
                        <a:rPr b="1" lang="en-IN" sz="1800" spc="-1" strike="noStrike">
                          <a:solidFill>
                            <a:srgbClr val="2c3e50"/>
                          </a:solidFill>
                          <a:latin typeface="Noto Sans"/>
                        </a:rPr>
                        <a:t>S.No.</a:t>
                      </a:r>
                      <a:endParaRPr b="1"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algn="ctr">
                        <a:buNone/>
                      </a:pPr>
                      <a:r>
                        <a:rPr b="1" lang="en-IN" sz="1800" spc="-1" strike="noStrike">
                          <a:solidFill>
                            <a:srgbClr val="2c3e50"/>
                          </a:solidFill>
                          <a:latin typeface="Noto Sans"/>
                        </a:rPr>
                        <a:t>Paper Title</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algn="ctr">
                        <a:buNone/>
                      </a:pPr>
                      <a:r>
                        <a:rPr b="1" lang="en-IN" sz="1800" spc="-1" strike="noStrike">
                          <a:solidFill>
                            <a:srgbClr val="2c3e50"/>
                          </a:solidFill>
                          <a:latin typeface="Noto Sans"/>
                        </a:rPr>
                        <a:t>Findings</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algn="ctr">
                        <a:buNone/>
                      </a:pPr>
                      <a:r>
                        <a:rPr b="1" lang="en-IN" sz="1800" spc="-1" strike="noStrike">
                          <a:solidFill>
                            <a:srgbClr val="2c3e50"/>
                          </a:solidFill>
                          <a:latin typeface="Noto Sans"/>
                        </a:rPr>
                        <a:t>Year</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76520">
                <a:tc>
                  <a:txBody>
                    <a:bodyPr lIns="90000" rIns="90000" tIns="46800" bIns="46800" anchor="t">
                      <a:noAutofit/>
                    </a:bodyPr>
                    <a:p>
                      <a:pPr algn="ctr">
                        <a:buNone/>
                      </a:pPr>
                      <a:r>
                        <a:rPr b="0" lang="en-IN" sz="1800" spc="-1" strike="noStrike">
                          <a:solidFill>
                            <a:srgbClr val="2c3e50"/>
                          </a:solidFill>
                          <a:latin typeface="Noto Sans"/>
                        </a:rPr>
                        <a:t>1.</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Review of FIR Filter in Communication System</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FIR Filter optimization techniques</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2021</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6520">
                <a:tc>
                  <a:txBody>
                    <a:bodyPr lIns="90000" rIns="90000" tIns="46800" bIns="46800" anchor="t">
                      <a:noAutofit/>
                    </a:bodyPr>
                    <a:p>
                      <a:pPr algn="ctr">
                        <a:buNone/>
                      </a:pPr>
                      <a:r>
                        <a:rPr b="0" lang="en-IN" sz="1800" spc="-1" strike="noStrike">
                          <a:solidFill>
                            <a:srgbClr val="2c3e50"/>
                          </a:solidFill>
                          <a:latin typeface="Noto Sans"/>
                        </a:rPr>
                        <a:t>2.</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Analysis of RNN VS IIR Digital Filtering</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RNN-based digital filtering</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2023</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6520">
                <a:tc>
                  <a:txBody>
                    <a:bodyPr lIns="90000" rIns="90000" tIns="46800" bIns="46800" anchor="t">
                      <a:noAutofit/>
                    </a:bodyPr>
                    <a:p>
                      <a:pPr algn="ctr">
                        <a:buNone/>
                      </a:pPr>
                      <a:r>
                        <a:rPr b="0" lang="en-IN" sz="1800" spc="-1" strike="noStrike">
                          <a:solidFill>
                            <a:srgbClr val="2c3e50"/>
                          </a:solidFill>
                          <a:latin typeface="Noto Sans"/>
                        </a:rPr>
                        <a:t>3.</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Comparison of Different IIR Filters</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Advantages of IIR filters over FIR filters</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2016</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7240">
                <a:tc>
                  <a:txBody>
                    <a:bodyPr lIns="90000" rIns="90000" tIns="46800" bIns="46800" anchor="t">
                      <a:noAutofit/>
                    </a:bodyPr>
                    <a:p>
                      <a:pPr algn="ctr">
                        <a:buNone/>
                      </a:pPr>
                      <a:r>
                        <a:rPr b="0" lang="en-IN" sz="1800" spc="-1" strike="noStrike">
                          <a:solidFill>
                            <a:srgbClr val="2c3e50"/>
                          </a:solidFill>
                          <a:latin typeface="Noto Sans"/>
                        </a:rPr>
                        <a:t>4.</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Comparison of FIR and IIR Filters</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Phase distortion removal using IIR filters</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2017</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Literature Review</a:t>
            </a:r>
            <a:endParaRPr b="1" lang="en-IN" sz="2700" spc="-1" strike="noStrike">
              <a:solidFill>
                <a:srgbClr val="ffffff"/>
              </a:solidFill>
              <a:latin typeface="Noto Sans"/>
            </a:endParaRPr>
          </a:p>
        </p:txBody>
      </p:sp>
      <p:graphicFrame>
        <p:nvGraphicFramePr>
          <p:cNvPr id="142" name=""/>
          <p:cNvGraphicFramePr/>
          <p:nvPr/>
        </p:nvGraphicFramePr>
        <p:xfrm>
          <a:off x="504360" y="1512000"/>
          <a:ext cx="9072000" cy="3599280"/>
        </p:xfrm>
        <a:graphic>
          <a:graphicData uri="http://schemas.openxmlformats.org/drawingml/2006/table">
            <a:tbl>
              <a:tblPr/>
              <a:tblGrid>
                <a:gridCol w="846360"/>
                <a:gridCol w="3440520"/>
                <a:gridCol w="3809880"/>
                <a:gridCol w="975240"/>
              </a:tblGrid>
              <a:tr h="492840">
                <a:tc>
                  <a:txBody>
                    <a:bodyPr lIns="90000" rIns="90000" tIns="46800" bIns="46800" anchor="t">
                      <a:noAutofit/>
                    </a:bodyPr>
                    <a:p>
                      <a:pPr algn="ctr">
                        <a:buNone/>
                      </a:pPr>
                      <a:r>
                        <a:rPr b="1" lang="en-IN" sz="1800" spc="-1" strike="noStrike">
                          <a:solidFill>
                            <a:srgbClr val="2c3e50"/>
                          </a:solidFill>
                          <a:latin typeface="Noto Sans"/>
                        </a:rPr>
                        <a:t>S.No.</a:t>
                      </a:r>
                      <a:endParaRPr b="1"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algn="ctr">
                        <a:buNone/>
                      </a:pPr>
                      <a:r>
                        <a:rPr b="1" lang="en-IN" sz="1800" spc="-1" strike="noStrike">
                          <a:solidFill>
                            <a:srgbClr val="2c3e50"/>
                          </a:solidFill>
                          <a:latin typeface="Noto Sans"/>
                        </a:rPr>
                        <a:t>Paper Title</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algn="ctr">
                        <a:buNone/>
                      </a:pPr>
                      <a:r>
                        <a:rPr b="1" lang="en-IN" sz="1800" spc="-1" strike="noStrike">
                          <a:solidFill>
                            <a:srgbClr val="2c3e50"/>
                          </a:solidFill>
                          <a:latin typeface="Noto Sans"/>
                        </a:rPr>
                        <a:t>Findings</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algn="ctr">
                        <a:buNone/>
                      </a:pPr>
                      <a:r>
                        <a:rPr b="1" lang="en-IN" sz="1800" spc="-1" strike="noStrike">
                          <a:solidFill>
                            <a:srgbClr val="2c3e50"/>
                          </a:solidFill>
                          <a:latin typeface="Noto Sans"/>
                        </a:rPr>
                        <a:t>Year</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76520">
                <a:tc>
                  <a:txBody>
                    <a:bodyPr lIns="90000" rIns="90000" tIns="46800" bIns="46800" anchor="t">
                      <a:noAutofit/>
                    </a:bodyPr>
                    <a:p>
                      <a:pPr algn="ctr">
                        <a:buNone/>
                      </a:pPr>
                      <a:r>
                        <a:rPr b="0" lang="en-IN" sz="1800" spc="-1" strike="noStrike">
                          <a:solidFill>
                            <a:srgbClr val="2c3e50"/>
                          </a:solidFill>
                          <a:latin typeface="Noto Sans"/>
                        </a:rPr>
                        <a:t>5.</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Intro to Sequence Learning Models: RNN, LSTM, GRU</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Limitations of basic RNN and introduces LSTM, GRU &amp; BRNN</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2021</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6520">
                <a:tc>
                  <a:txBody>
                    <a:bodyPr lIns="90000" rIns="90000" tIns="46800" bIns="46800" anchor="t">
                      <a:noAutofit/>
                    </a:bodyPr>
                    <a:p>
                      <a:pPr algn="ctr">
                        <a:buNone/>
                      </a:pPr>
                      <a:r>
                        <a:rPr b="0" lang="en-IN" sz="1800" spc="-1" strike="noStrike">
                          <a:solidFill>
                            <a:srgbClr val="2c3e50"/>
                          </a:solidFill>
                          <a:latin typeface="Noto Sans"/>
                        </a:rPr>
                        <a:t>6.</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Application of GRU in Hybrid Shunt Active Power Filter</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Unified filtering capability for power quality improvement</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2022</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76520">
                <a:tc>
                  <a:txBody>
                    <a:bodyPr lIns="90000" rIns="90000" tIns="46800" bIns="46800" anchor="t">
                      <a:noAutofit/>
                    </a:bodyPr>
                    <a:p>
                      <a:pPr algn="ctr">
                        <a:buNone/>
                      </a:pPr>
                      <a:r>
                        <a:rPr b="0" lang="en-IN" sz="1800" spc="-1" strike="noStrike">
                          <a:solidFill>
                            <a:srgbClr val="2c3e50"/>
                          </a:solidFill>
                          <a:latin typeface="Noto Sans"/>
                        </a:rPr>
                        <a:t>7.</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Fundamentals of RNN and LSTM network</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Approximating an IIR system by an FIR model using LSTM</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pPr algn="ctr">
                        <a:buNone/>
                      </a:pPr>
                      <a:r>
                        <a:rPr b="0" lang="en-IN" sz="1800" spc="-1" strike="noStrike">
                          <a:solidFill>
                            <a:srgbClr val="2c3e50"/>
                          </a:solidFill>
                          <a:latin typeface="Noto Sans"/>
                        </a:rPr>
                        <a:t>2020</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77240">
                <a:tc>
                  <a:txBody>
                    <a:bodyPr lIns="90000" rIns="90000" tIns="46800" bIns="46800" anchor="t">
                      <a:noAutofit/>
                    </a:bodyPr>
                    <a:p>
                      <a:pPr algn="ctr">
                        <a:buNone/>
                      </a:pPr>
                      <a:r>
                        <a:rPr b="0" lang="en-IN" sz="1800" spc="-1" strike="noStrike">
                          <a:solidFill>
                            <a:srgbClr val="2c3e50"/>
                          </a:solidFill>
                          <a:latin typeface="Noto Sans"/>
                        </a:rPr>
                        <a:t>8.</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A Hybrid CNN and RNN Model for Music Classification</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Music classification task by CNN and variants of RNN</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en-IN" sz="1800" spc="-1" strike="noStrike">
                          <a:solidFill>
                            <a:srgbClr val="2c3e50"/>
                          </a:solidFill>
                          <a:latin typeface="Noto Sans"/>
                        </a:rPr>
                        <a:t>2023</a:t>
                      </a:r>
                      <a:endParaRPr b="0" lang="en-IN" sz="1800" spc="-1" strike="noStrike">
                        <a:solidFill>
                          <a:srgbClr val="2c3e50"/>
                        </a:solidFill>
                        <a:latin typeface="Noto Sans"/>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Hypothesis Formulation</a:t>
            </a:r>
            <a:endParaRPr b="1" lang="en-IN" sz="2700" spc="-1" strike="noStrike">
              <a:solidFill>
                <a:srgbClr val="ffffff"/>
              </a:solidFill>
              <a:latin typeface="Noto Sans"/>
            </a:endParaRPr>
          </a:p>
        </p:txBody>
      </p:sp>
      <p:sp>
        <p:nvSpPr>
          <p:cNvPr id="144" name=""/>
          <p:cNvSpPr txBox="1"/>
          <p:nvPr/>
        </p:nvSpPr>
        <p:spPr>
          <a:xfrm>
            <a:off x="360000" y="1485000"/>
            <a:ext cx="9360000" cy="3780000"/>
          </a:xfrm>
          <a:prstGeom prst="rect">
            <a:avLst/>
          </a:prstGeom>
          <a:noFill/>
          <a:ln w="0">
            <a:noFill/>
          </a:ln>
        </p:spPr>
        <p:txBody>
          <a:bodyPr lIns="0" rIns="0" tIns="0" bIns="0" anchor="t">
            <a:normAutofit/>
          </a:bodyPr>
          <a:p>
            <a:r>
              <a:rPr b="1" lang="en-IN" sz="2400" spc="-1" strike="noStrike">
                <a:solidFill>
                  <a:srgbClr val="2c3e50"/>
                </a:solidFill>
                <a:latin typeface="Noto Sans"/>
              </a:rPr>
              <a:t>Better performance of a digital filter can </a:t>
            </a:r>
            <a:r>
              <a:rPr b="1" lang="en-IN" sz="2400" spc="-1" strike="noStrike">
                <a:solidFill>
                  <a:srgbClr val="2c3e50"/>
                </a:solidFill>
                <a:latin typeface="Noto Sans"/>
              </a:rPr>
              <a:t>be achived in terms of latency using RNN </a:t>
            </a:r>
            <a:r>
              <a:rPr b="1" lang="en-IN" sz="2400" spc="-1" strike="noStrike">
                <a:solidFill>
                  <a:srgbClr val="2c3e50"/>
                </a:solidFill>
                <a:latin typeface="Noto Sans"/>
              </a:rPr>
              <a:t>with filter coefficients. Incorporating </a:t>
            </a:r>
            <a:r>
              <a:rPr b="1" lang="en-IN" sz="2400" spc="-1" strike="noStrike">
                <a:solidFill>
                  <a:srgbClr val="2c3e50"/>
                </a:solidFill>
                <a:latin typeface="Noto Sans"/>
              </a:rPr>
              <a:t>RNNs into digital filter design will </a:t>
            </a:r>
            <a:r>
              <a:rPr b="1" lang="en-IN" sz="2400" spc="-1" strike="noStrike">
                <a:solidFill>
                  <a:srgbClr val="2c3e50"/>
                </a:solidFill>
                <a:latin typeface="Noto Sans"/>
              </a:rPr>
              <a:t>enhance adaptability and performance, </a:t>
            </a:r>
            <a:r>
              <a:rPr b="1" lang="en-IN" sz="2400" spc="-1" strike="noStrike">
                <a:solidFill>
                  <a:srgbClr val="2c3e50"/>
                </a:solidFill>
                <a:latin typeface="Noto Sans"/>
              </a:rPr>
              <a:t>particularly in handling non-stationary </a:t>
            </a:r>
            <a:r>
              <a:rPr b="1" lang="en-IN" sz="2400" spc="-1" strike="noStrike">
                <a:solidFill>
                  <a:srgbClr val="2c3e50"/>
                </a:solidFill>
                <a:latin typeface="Noto Sans"/>
              </a:rPr>
              <a:t>signals and complex patterns.</a:t>
            </a:r>
            <a:endParaRPr b="1" lang="en-IN" sz="2400" spc="-1" strike="noStrike">
              <a:solidFill>
                <a:srgbClr val="2c3e50"/>
              </a:solidFill>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Research Methodology</a:t>
            </a:r>
            <a:endParaRPr b="1" lang="en-IN" sz="2700" spc="-1" strike="noStrike">
              <a:solidFill>
                <a:srgbClr val="ffffff"/>
              </a:solidFill>
              <a:latin typeface="Noto Sans"/>
            </a:endParaRPr>
          </a:p>
        </p:txBody>
      </p:sp>
      <p:sp>
        <p:nvSpPr>
          <p:cNvPr id="146" name="PlaceHolder 2"/>
          <p:cNvSpPr>
            <a:spLocks noGrp="1"/>
          </p:cNvSpPr>
          <p:nvPr>
            <p:ph/>
          </p:nvPr>
        </p:nvSpPr>
        <p:spPr>
          <a:xfrm>
            <a:off x="2520000" y="1485000"/>
            <a:ext cx="5040000" cy="495000"/>
          </a:xfrm>
          <a:prstGeom prst="rect">
            <a:avLst/>
          </a:prstGeom>
          <a:noFill/>
          <a:ln w="76320">
            <a:solidFill>
              <a:srgbClr val="3465a4"/>
            </a:solidFill>
            <a:round/>
          </a:ln>
        </p:spPr>
        <p:txBody>
          <a:bodyPr lIns="37800" rIns="37800" tIns="37800" bIns="37800" anchor="t">
            <a:normAutofit/>
          </a:bodyPr>
          <a:p>
            <a:pPr algn="ctr">
              <a:spcAft>
                <a:spcPts val="1057"/>
              </a:spcAft>
              <a:buNone/>
            </a:pPr>
            <a:r>
              <a:rPr b="1" lang="en-IN" sz="2400" spc="-1" strike="noStrike">
                <a:solidFill>
                  <a:srgbClr val="2c3e50"/>
                </a:solidFill>
                <a:latin typeface="Noto Sans"/>
              </a:rPr>
              <a:t>Calculating Filter Coefficients</a:t>
            </a:r>
            <a:endParaRPr b="1" lang="en-IN" sz="2400" spc="-1" strike="noStrike">
              <a:solidFill>
                <a:srgbClr val="2c3e50"/>
              </a:solidFill>
              <a:latin typeface="Noto Sans"/>
            </a:endParaRPr>
          </a:p>
        </p:txBody>
      </p:sp>
      <p:sp>
        <p:nvSpPr>
          <p:cNvPr id="147" name=""/>
          <p:cNvSpPr txBox="1"/>
          <p:nvPr/>
        </p:nvSpPr>
        <p:spPr>
          <a:xfrm>
            <a:off x="2520000" y="2565360"/>
            <a:ext cx="5040000" cy="495000"/>
          </a:xfrm>
          <a:prstGeom prst="rect">
            <a:avLst/>
          </a:prstGeom>
          <a:noFill/>
          <a:ln w="76320">
            <a:solidFill>
              <a:srgbClr val="3465a4"/>
            </a:solidFill>
            <a:round/>
          </a:ln>
        </p:spPr>
        <p:txBody>
          <a:bodyPr lIns="37800" rIns="37800" tIns="37800" bIns="37800" anchor="t">
            <a:normAutofit/>
          </a:bodyPr>
          <a:p>
            <a:pPr algn="ctr">
              <a:spcAft>
                <a:spcPts val="1057"/>
              </a:spcAft>
              <a:buNone/>
            </a:pPr>
            <a:r>
              <a:rPr b="1" lang="en-IN" sz="2400" spc="-1" strike="noStrike">
                <a:solidFill>
                  <a:srgbClr val="2c3e50"/>
                </a:solidFill>
                <a:latin typeface="Noto Sans"/>
              </a:rPr>
              <a:t>Modelling RNN Digital Filter</a:t>
            </a:r>
            <a:endParaRPr b="1" lang="en-IN" sz="2400" spc="-1" strike="noStrike">
              <a:solidFill>
                <a:srgbClr val="2c3e50"/>
              </a:solidFill>
              <a:latin typeface="Noto Sans"/>
            </a:endParaRPr>
          </a:p>
        </p:txBody>
      </p:sp>
      <p:sp>
        <p:nvSpPr>
          <p:cNvPr id="148" name=""/>
          <p:cNvSpPr txBox="1"/>
          <p:nvPr/>
        </p:nvSpPr>
        <p:spPr>
          <a:xfrm>
            <a:off x="2520000" y="3609720"/>
            <a:ext cx="5040000" cy="495000"/>
          </a:xfrm>
          <a:prstGeom prst="rect">
            <a:avLst/>
          </a:prstGeom>
          <a:noFill/>
          <a:ln w="76320">
            <a:solidFill>
              <a:srgbClr val="3465a4"/>
            </a:solidFill>
            <a:round/>
          </a:ln>
        </p:spPr>
        <p:txBody>
          <a:bodyPr lIns="37800" rIns="37800" tIns="37800" bIns="37800" anchor="t">
            <a:normAutofit fontScale="99000"/>
          </a:bodyPr>
          <a:p>
            <a:pPr algn="ctr">
              <a:spcAft>
                <a:spcPts val="1057"/>
              </a:spcAft>
              <a:buNone/>
            </a:pPr>
            <a:r>
              <a:rPr b="1" lang="en-IN" sz="2400" spc="-1" strike="noStrike">
                <a:solidFill>
                  <a:srgbClr val="2c3e50"/>
                </a:solidFill>
                <a:latin typeface="Noto Sans"/>
              </a:rPr>
              <a:t>Programming (Python, Java, C++)</a:t>
            </a:r>
            <a:endParaRPr b="1" lang="en-IN" sz="2400" spc="-1" strike="noStrike">
              <a:solidFill>
                <a:srgbClr val="2c3e50"/>
              </a:solidFill>
              <a:latin typeface="Noto Sans"/>
            </a:endParaRPr>
          </a:p>
        </p:txBody>
      </p:sp>
      <p:sp>
        <p:nvSpPr>
          <p:cNvPr id="149" name=""/>
          <p:cNvSpPr txBox="1"/>
          <p:nvPr/>
        </p:nvSpPr>
        <p:spPr>
          <a:xfrm>
            <a:off x="2520000" y="4690080"/>
            <a:ext cx="5040000" cy="495000"/>
          </a:xfrm>
          <a:prstGeom prst="rect">
            <a:avLst/>
          </a:prstGeom>
          <a:noFill/>
          <a:ln w="76320">
            <a:solidFill>
              <a:srgbClr val="3465a4"/>
            </a:solidFill>
            <a:round/>
          </a:ln>
        </p:spPr>
        <p:txBody>
          <a:bodyPr lIns="37800" rIns="37800" tIns="37800" bIns="37800" anchor="t">
            <a:normAutofit/>
          </a:bodyPr>
          <a:p>
            <a:pPr algn="ctr">
              <a:spcAft>
                <a:spcPts val="1057"/>
              </a:spcAft>
              <a:buNone/>
            </a:pPr>
            <a:r>
              <a:rPr b="1" lang="en-IN" sz="2400" spc="-1" strike="noStrike">
                <a:solidFill>
                  <a:srgbClr val="2c3e50"/>
                </a:solidFill>
                <a:latin typeface="Noto Sans"/>
              </a:rPr>
              <a:t>Testing</a:t>
            </a:r>
            <a:endParaRPr b="1" lang="en-IN" sz="2400" spc="-1" strike="noStrike">
              <a:solidFill>
                <a:srgbClr val="2c3e50"/>
              </a:solidFill>
              <a:latin typeface="Noto Sans"/>
            </a:endParaRPr>
          </a:p>
        </p:txBody>
      </p:sp>
      <p:sp>
        <p:nvSpPr>
          <p:cNvPr id="150" name=""/>
          <p:cNvSpPr/>
          <p:nvPr/>
        </p:nvSpPr>
        <p:spPr>
          <a:xfrm>
            <a:off x="5040000" y="2016000"/>
            <a:ext cx="0" cy="585360"/>
          </a:xfrm>
          <a:prstGeom prst="line">
            <a:avLst/>
          </a:prstGeom>
          <a:ln w="76320">
            <a:solidFill>
              <a:srgbClr val="355269"/>
            </a:solidFill>
            <a:round/>
            <a:tailEnd len="med" type="triangle" w="med"/>
          </a:ln>
        </p:spPr>
        <p:style>
          <a:lnRef idx="0"/>
          <a:fillRef idx="0"/>
          <a:effectRef idx="0"/>
          <a:fontRef idx="minor"/>
        </p:style>
      </p:sp>
      <p:sp>
        <p:nvSpPr>
          <p:cNvPr id="151" name=""/>
          <p:cNvSpPr/>
          <p:nvPr/>
        </p:nvSpPr>
        <p:spPr>
          <a:xfrm>
            <a:off x="5040000" y="3040920"/>
            <a:ext cx="0" cy="585360"/>
          </a:xfrm>
          <a:prstGeom prst="line">
            <a:avLst/>
          </a:prstGeom>
          <a:ln w="76320">
            <a:solidFill>
              <a:srgbClr val="355269"/>
            </a:solidFill>
            <a:round/>
            <a:tailEnd len="med" type="triangle" w="med"/>
          </a:ln>
        </p:spPr>
        <p:style>
          <a:lnRef idx="0"/>
          <a:fillRef idx="0"/>
          <a:effectRef idx="0"/>
          <a:fontRef idx="minor"/>
        </p:style>
      </p:sp>
      <p:sp>
        <p:nvSpPr>
          <p:cNvPr id="152" name=""/>
          <p:cNvSpPr/>
          <p:nvPr/>
        </p:nvSpPr>
        <p:spPr>
          <a:xfrm>
            <a:off x="5040000" y="4137840"/>
            <a:ext cx="0" cy="585360"/>
          </a:xfrm>
          <a:prstGeom prst="line">
            <a:avLst/>
          </a:prstGeom>
          <a:ln w="76320">
            <a:solidFill>
              <a:srgbClr val="355269"/>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146"/>
                                        </p:tgtEl>
                                        <p:attrNameLst>
                                          <p:attrName>style.visibility</p:attrName>
                                        </p:attrNameLst>
                                      </p:cBhvr>
                                      <p:to>
                                        <p:strVal val="visible"/>
                                      </p:to>
                                    </p:set>
                                    <p:animEffect filter="randombar(horizontal)" transition="in">
                                      <p:cBhvr additive="repl">
                                        <p:cTn id="44" dur="500"/>
                                        <p:tgtEl>
                                          <p:spTgt spid="146"/>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4" presetSubtype="10">
                                  <p:stCondLst>
                                    <p:cond delay="0"/>
                                  </p:stCondLst>
                                  <p:childTnLst>
                                    <p:set>
                                      <p:cBhvr>
                                        <p:cTn id="48" dur="1" fill="hold">
                                          <p:stCondLst>
                                            <p:cond delay="0"/>
                                          </p:stCondLst>
                                        </p:cTn>
                                        <p:tgtEl>
                                          <p:spTgt spid="150"/>
                                        </p:tgtEl>
                                        <p:attrNameLst>
                                          <p:attrName>style.visibility</p:attrName>
                                        </p:attrNameLst>
                                      </p:cBhvr>
                                      <p:to>
                                        <p:strVal val="visible"/>
                                      </p:to>
                                    </p:set>
                                    <p:animEffect filter="randombar(horizontal)" transition="in">
                                      <p:cBhvr additive="repl">
                                        <p:cTn id="49" dur="500"/>
                                        <p:tgtEl>
                                          <p:spTgt spid="150"/>
                                        </p:tgtEl>
                                      </p:cBhvr>
                                    </p:animEffect>
                                  </p:childTnLst>
                                </p:cTn>
                              </p:par>
                              <p:par>
                                <p:cTn id="50" nodeType="withEffect" fill="hold" presetClass="entr" presetID="14" presetSubtype="10">
                                  <p:stCondLst>
                                    <p:cond delay="0"/>
                                  </p:stCondLst>
                                  <p:childTnLst>
                                    <p:set>
                                      <p:cBhvr>
                                        <p:cTn id="51" dur="1" fill="hold">
                                          <p:stCondLst>
                                            <p:cond delay="0"/>
                                          </p:stCondLst>
                                        </p:cTn>
                                        <p:tgtEl>
                                          <p:spTgt spid="147"/>
                                        </p:tgtEl>
                                        <p:attrNameLst>
                                          <p:attrName>style.visibility</p:attrName>
                                        </p:attrNameLst>
                                      </p:cBhvr>
                                      <p:to>
                                        <p:strVal val="visible"/>
                                      </p:to>
                                    </p:set>
                                    <p:animEffect filter="randombar(horizontal)" transition="in">
                                      <p:cBhvr additive="repl">
                                        <p:cTn id="52" dur="500"/>
                                        <p:tgtEl>
                                          <p:spTgt spid="147"/>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4" presetSubtype="10">
                                  <p:stCondLst>
                                    <p:cond delay="0"/>
                                  </p:stCondLst>
                                  <p:childTnLst>
                                    <p:set>
                                      <p:cBhvr>
                                        <p:cTn id="56" dur="1" fill="hold">
                                          <p:stCondLst>
                                            <p:cond delay="0"/>
                                          </p:stCondLst>
                                        </p:cTn>
                                        <p:tgtEl>
                                          <p:spTgt spid="151"/>
                                        </p:tgtEl>
                                        <p:attrNameLst>
                                          <p:attrName>style.visibility</p:attrName>
                                        </p:attrNameLst>
                                      </p:cBhvr>
                                      <p:to>
                                        <p:strVal val="visible"/>
                                      </p:to>
                                    </p:set>
                                    <p:animEffect filter="randombar(horizontal)" transition="in">
                                      <p:cBhvr additive="repl">
                                        <p:cTn id="57" dur="500"/>
                                        <p:tgtEl>
                                          <p:spTgt spid="151"/>
                                        </p:tgtEl>
                                      </p:cBhvr>
                                    </p:animEffect>
                                  </p:childTnLst>
                                </p:cTn>
                              </p:par>
                              <p:par>
                                <p:cTn id="58" nodeType="withEffect" fill="hold" presetClass="entr" presetID="14" presetSubtype="10">
                                  <p:stCondLst>
                                    <p:cond delay="0"/>
                                  </p:stCondLst>
                                  <p:childTnLst>
                                    <p:set>
                                      <p:cBhvr>
                                        <p:cTn id="59" dur="1" fill="hold">
                                          <p:stCondLst>
                                            <p:cond delay="0"/>
                                          </p:stCondLst>
                                        </p:cTn>
                                        <p:tgtEl>
                                          <p:spTgt spid="148"/>
                                        </p:tgtEl>
                                        <p:attrNameLst>
                                          <p:attrName>style.visibility</p:attrName>
                                        </p:attrNameLst>
                                      </p:cBhvr>
                                      <p:to>
                                        <p:strVal val="visible"/>
                                      </p:to>
                                    </p:set>
                                    <p:animEffect filter="randombar(horizontal)" transition="in">
                                      <p:cBhvr additive="repl">
                                        <p:cTn id="60" dur="500"/>
                                        <p:tgtEl>
                                          <p:spTgt spid="148"/>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4" presetSubtype="10">
                                  <p:stCondLst>
                                    <p:cond delay="0"/>
                                  </p:stCondLst>
                                  <p:childTnLst>
                                    <p:set>
                                      <p:cBhvr>
                                        <p:cTn id="64" dur="1" fill="hold">
                                          <p:stCondLst>
                                            <p:cond delay="0"/>
                                          </p:stCondLst>
                                        </p:cTn>
                                        <p:tgtEl>
                                          <p:spTgt spid="152"/>
                                        </p:tgtEl>
                                        <p:attrNameLst>
                                          <p:attrName>style.visibility</p:attrName>
                                        </p:attrNameLst>
                                      </p:cBhvr>
                                      <p:to>
                                        <p:strVal val="visible"/>
                                      </p:to>
                                    </p:set>
                                    <p:animEffect filter="randombar(horizontal)" transition="in">
                                      <p:cBhvr additive="repl">
                                        <p:cTn id="65" dur="500"/>
                                        <p:tgtEl>
                                          <p:spTgt spid="152"/>
                                        </p:tgtEl>
                                      </p:cBhvr>
                                    </p:animEffect>
                                  </p:childTnLst>
                                </p:cTn>
                              </p:par>
                              <p:par>
                                <p:cTn id="66" nodeType="withEffect" fill="hold" presetClass="entr" presetID="14" presetSubtype="10">
                                  <p:stCondLst>
                                    <p:cond delay="0"/>
                                  </p:stCondLst>
                                  <p:childTnLst>
                                    <p:set>
                                      <p:cBhvr>
                                        <p:cTn id="67" dur="1" fill="hold">
                                          <p:stCondLst>
                                            <p:cond delay="0"/>
                                          </p:stCondLst>
                                        </p:cTn>
                                        <p:tgtEl>
                                          <p:spTgt spid="149"/>
                                        </p:tgtEl>
                                        <p:attrNameLst>
                                          <p:attrName>style.visibility</p:attrName>
                                        </p:attrNameLst>
                                      </p:cBhvr>
                                      <p:to>
                                        <p:strVal val="visible"/>
                                      </p:to>
                                    </p:set>
                                    <p:animEffect filter="randombar(horizontal)" transition="in">
                                      <p:cBhvr additive="repl">
                                        <p:cTn id="68"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Conclusion</a:t>
            </a:r>
            <a:endParaRPr b="1" lang="en-IN" sz="2700" spc="-1" strike="noStrike">
              <a:solidFill>
                <a:srgbClr val="ffffff"/>
              </a:solidFill>
              <a:latin typeface="Noto Sans"/>
            </a:endParaRPr>
          </a:p>
        </p:txBody>
      </p:sp>
      <p:sp>
        <p:nvSpPr>
          <p:cNvPr id="154" name=""/>
          <p:cNvSpPr txBox="1"/>
          <p:nvPr/>
        </p:nvSpPr>
        <p:spPr>
          <a:xfrm>
            <a:off x="360000" y="1485000"/>
            <a:ext cx="9360000" cy="3780000"/>
          </a:xfrm>
          <a:prstGeom prst="rect">
            <a:avLst/>
          </a:prstGeom>
          <a:noFill/>
          <a:ln w="0">
            <a:noFill/>
          </a:ln>
        </p:spPr>
        <p:txBody>
          <a:bodyPr lIns="0" rIns="0" tIns="0" bIns="0" anchor="t">
            <a:normAutofit/>
          </a:bodyPr>
          <a:p>
            <a:r>
              <a:rPr b="1" lang="en-IN" sz="2400" spc="-1" strike="noStrike">
                <a:solidFill>
                  <a:srgbClr val="2c3e50"/>
                </a:solidFill>
                <a:latin typeface="Noto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1" lang="en-IN" sz="2400" spc="-1" strike="noStrike">
              <a:solidFill>
                <a:srgbClr val="2c3e50"/>
              </a:solidFill>
              <a:latin typeface="Noto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Noto Sans"/>
              </a:rPr>
              <a:t>References</a:t>
            </a:r>
            <a:endParaRPr b="1" lang="en-IN" sz="2700" spc="-1" strike="noStrike">
              <a:solidFill>
                <a:srgbClr val="ffffff"/>
              </a:solidFill>
              <a:latin typeface="Noto Sans"/>
            </a:endParaRPr>
          </a:p>
        </p:txBody>
      </p:sp>
      <p:sp>
        <p:nvSpPr>
          <p:cNvPr id="156" name=""/>
          <p:cNvSpPr txBox="1"/>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1800" spc="-1" strike="noStrike">
                <a:solidFill>
                  <a:srgbClr val="2c3e50"/>
                </a:solidFill>
                <a:latin typeface="Noto Sans"/>
              </a:rPr>
              <a:t>K. Hossain, R. Ahmed, A. Haque, and M. Rahman, “A Review of Digital FIR Filter Design in Communication Systems,” International Journal of Science and Research (IJSR), vol. 10, p. 09, 03 2021.</a:t>
            </a:r>
            <a:endParaRPr b="1" lang="en-IN" sz="18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1800" spc="-1" strike="noStrike">
                <a:solidFill>
                  <a:srgbClr val="2c3e50"/>
                </a:solidFill>
                <a:latin typeface="Noto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1" lang="en-IN" sz="18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1800" spc="-1" strike="noStrike">
                <a:solidFill>
                  <a:srgbClr val="2c3e50"/>
                </a:solidFill>
                <a:latin typeface="Noto Sans"/>
              </a:rPr>
              <a:t>D. Kumar, “Comparison of Different Types of IIR Filters,” 04 2016.</a:t>
            </a:r>
            <a:endParaRPr b="1" lang="en-IN" sz="1800" spc="-1" strike="noStrike">
              <a:solidFill>
                <a:srgbClr val="2c3e50"/>
              </a:solidFill>
              <a:latin typeface="Noto Sans"/>
            </a:endParaRPr>
          </a:p>
          <a:p>
            <a:pPr marL="432000" indent="-324000">
              <a:spcAft>
                <a:spcPts val="1057"/>
              </a:spcAft>
              <a:buClr>
                <a:srgbClr val="2c3e50"/>
              </a:buClr>
              <a:buSzPct val="45000"/>
              <a:buFont typeface="Wingdings" charset="2"/>
              <a:buChar char=""/>
            </a:pPr>
            <a:r>
              <a:rPr b="1" lang="en-IN" sz="1800" spc="-1" strike="noStrike">
                <a:solidFill>
                  <a:srgbClr val="2c3e50"/>
                </a:solidFill>
                <a:latin typeface="Noto Sans"/>
              </a:rPr>
              <a:t>R. Pal, “Comparison of the design of FIR and IIR filters for a given specification and removal of phase distortion from IIR filters,” 12 2017.</a:t>
            </a:r>
            <a:endParaRPr b="1" lang="en-IN" sz="1800" spc="-1" strike="noStrike">
              <a:solidFill>
                <a:srgbClr val="2c3e50"/>
              </a:solidFill>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2024-01-06T01:56:08Z</dcterms:modified>
  <cp:revision>28</cp:revision>
  <dc:subject/>
  <dc:title>Midnightblue</dc:title>
</cp:coreProperties>
</file>