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slide" Target="slides/slide17.xml"/><Relationship Id="rId55" Type="http://schemas.openxmlformats.org/officeDocument/2006/relationships/slide" Target="slides/slide18.xml"/><Relationship Id="rId5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dt" idx="2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5"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7"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dt" idx="2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40"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95270C03-CA92-4402-B067-FE833945B527}" type="slidenum">
              <a:t>&lt;#&gt;</a:t>
            </a:fld>
          </a:p>
        </p:txBody>
      </p:sp>
      <p:sp>
        <p:nvSpPr>
          <p:cNvPr id="8" name="PlaceHolder 7"/>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0"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E34D0785-06C9-4554-B965-EAB4A044BEDC}" type="slidenum">
              <a:t>&lt;#&gt;</a:t>
            </a:fld>
          </a:p>
        </p:txBody>
      </p:sp>
      <p:sp>
        <p:nvSpPr>
          <p:cNvPr id="7" name="PlaceHolder 6"/>
          <p:cNvSpPr>
            <a:spLocks noGrp="1"/>
          </p:cNvSpPr>
          <p:nvPr>
            <p:ph type="dt" idx="3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586B5676-D904-409E-BE75-F261B9B09B06}" type="slidenum">
              <a:t>&lt;#&gt;</a:t>
            </a:fld>
          </a:p>
        </p:txBody>
      </p:sp>
      <p:sp>
        <p:nvSpPr>
          <p:cNvPr id="9" name="PlaceHolder 8"/>
          <p:cNvSpPr>
            <a:spLocks noGrp="1"/>
          </p:cNvSpPr>
          <p:nvPr>
            <p:ph type="dt" idx="3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D24EC227-33A3-4AB0-84E4-A09BCFCA3905}"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60543CB9-069D-40FF-852C-1221027E6504}"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8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5"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7DE0A3AE-E4C1-4BBA-B57C-A5C640BF9EDA}"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4"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93F361C0-7E4F-4631-B692-202D8C22280E}" type="slidenum">
              <a:t>&lt;#&gt;</a:t>
            </a:fld>
          </a:p>
        </p:txBody>
      </p:sp>
      <p:sp>
        <p:nvSpPr>
          <p:cNvPr id="6" name="PlaceHolder 5"/>
          <p:cNvSpPr>
            <a:spLocks noGrp="1"/>
          </p:cNvSpPr>
          <p:nvPr>
            <p:ph type="dt" idx="4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20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6"/>
          </p:nvPr>
        </p:nvSpPr>
        <p:spPr/>
        <p:txBody>
          <a:bodyPr/>
          <a:p>
            <a:r>
              <a:t>Footer</a:t>
            </a:r>
          </a:p>
        </p:txBody>
      </p:sp>
      <p:sp>
        <p:nvSpPr>
          <p:cNvPr id="6" name="PlaceHolder 5"/>
          <p:cNvSpPr>
            <a:spLocks noGrp="1"/>
          </p:cNvSpPr>
          <p:nvPr>
            <p:ph type="sldNum" idx="47"/>
          </p:nvPr>
        </p:nvSpPr>
        <p:spPr/>
        <p:txBody>
          <a:bodyPr/>
          <a:p>
            <a:fld id="{5BEA1441-05DD-42DB-AA2C-CDFAED2FF114}" type="slidenum">
              <a:t>&lt;#&gt;</a:t>
            </a:fld>
          </a:p>
        </p:txBody>
      </p:sp>
      <p:sp>
        <p:nvSpPr>
          <p:cNvPr id="7" name="PlaceHolder 6"/>
          <p:cNvSpPr>
            <a:spLocks noGrp="1"/>
          </p:cNvSpPr>
          <p:nvPr>
            <p:ph type="dt" idx="4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1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9"/>
          </p:nvPr>
        </p:nvSpPr>
        <p:spPr/>
        <p:txBody>
          <a:bodyPr/>
          <a:p>
            <a:r>
              <a:t>Footer</a:t>
            </a:r>
          </a:p>
        </p:txBody>
      </p:sp>
      <p:sp>
        <p:nvSpPr>
          <p:cNvPr id="4" name="PlaceHolder 3"/>
          <p:cNvSpPr>
            <a:spLocks noGrp="1"/>
          </p:cNvSpPr>
          <p:nvPr>
            <p:ph type="sldNum" idx="50"/>
          </p:nvPr>
        </p:nvSpPr>
        <p:spPr/>
        <p:txBody>
          <a:bodyPr/>
          <a:p>
            <a:fld id="{CE7D72CE-6721-4D5E-97AD-F588DD273627}" type="slidenum">
              <a:t>&lt;#&gt;</a:t>
            </a:fld>
          </a:p>
        </p:txBody>
      </p:sp>
      <p:sp>
        <p:nvSpPr>
          <p:cNvPr id="5" name="PlaceHolder 4"/>
          <p:cNvSpPr>
            <a:spLocks noGrp="1"/>
          </p:cNvSpPr>
          <p:nvPr>
            <p:ph type="dt" idx="5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A3AE8404-1D19-4E72-B26E-61245D75D4A9}"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2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29"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5"/>
          </p:nvPr>
        </p:nvSpPr>
        <p:spPr/>
        <p:txBody>
          <a:bodyPr/>
          <a:p>
            <a:r>
              <a:t>Footer</a:t>
            </a:r>
          </a:p>
        </p:txBody>
      </p:sp>
      <p:sp>
        <p:nvSpPr>
          <p:cNvPr id="7" name="PlaceHolder 6"/>
          <p:cNvSpPr>
            <a:spLocks noGrp="1"/>
          </p:cNvSpPr>
          <p:nvPr>
            <p:ph type="sldNum" idx="56"/>
          </p:nvPr>
        </p:nvSpPr>
        <p:spPr/>
        <p:txBody>
          <a:bodyPr/>
          <a:p>
            <a:fld id="{D514EBEF-4584-4856-A91D-D03E7914B179}" type="slidenum">
              <a:t>&lt;#&gt;</a:t>
            </a:fld>
          </a:p>
        </p:txBody>
      </p:sp>
      <p:sp>
        <p:nvSpPr>
          <p:cNvPr id="8" name="PlaceHolder 7"/>
          <p:cNvSpPr>
            <a:spLocks noGrp="1"/>
          </p:cNvSpPr>
          <p:nvPr>
            <p:ph type="dt" idx="57"/>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4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1"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43"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8"/>
          </p:nvPr>
        </p:nvSpPr>
        <p:spPr/>
        <p:txBody>
          <a:bodyPr/>
          <a:p>
            <a:r>
              <a:t>Footer</a:t>
            </a:r>
          </a:p>
        </p:txBody>
      </p:sp>
      <p:sp>
        <p:nvSpPr>
          <p:cNvPr id="7" name="PlaceHolder 6"/>
          <p:cNvSpPr>
            <a:spLocks noGrp="1"/>
          </p:cNvSpPr>
          <p:nvPr>
            <p:ph type="sldNum" idx="59"/>
          </p:nvPr>
        </p:nvSpPr>
        <p:spPr/>
        <p:txBody>
          <a:bodyPr/>
          <a:p>
            <a:fld id="{B3A603A3-19F4-4AC3-BB75-2A62A1603228}" type="slidenum">
              <a:t>&lt;#&gt;</a:t>
            </a:fld>
          </a:p>
        </p:txBody>
      </p:sp>
      <p:sp>
        <p:nvSpPr>
          <p:cNvPr id="8" name="PlaceHolder 7"/>
          <p:cNvSpPr>
            <a:spLocks noGrp="1"/>
          </p:cNvSpPr>
          <p:nvPr>
            <p:ph type="dt" idx="60"/>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25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5"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6"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1"/>
          </p:nvPr>
        </p:nvSpPr>
        <p:spPr/>
        <p:txBody>
          <a:bodyPr/>
          <a:p>
            <a:r>
              <a:t>Footer</a:t>
            </a:r>
          </a:p>
        </p:txBody>
      </p:sp>
      <p:sp>
        <p:nvSpPr>
          <p:cNvPr id="7" name="PlaceHolder 6"/>
          <p:cNvSpPr>
            <a:spLocks noGrp="1"/>
          </p:cNvSpPr>
          <p:nvPr>
            <p:ph type="sldNum" idx="62"/>
          </p:nvPr>
        </p:nvSpPr>
        <p:spPr/>
        <p:txBody>
          <a:bodyPr/>
          <a:p>
            <a:fld id="{3F22A1F1-26D7-4D57-946B-065E69352E32}" type="slidenum">
              <a:t>&lt;#&gt;</a:t>
            </a:fld>
          </a:p>
        </p:txBody>
      </p:sp>
      <p:sp>
        <p:nvSpPr>
          <p:cNvPr id="8" name="PlaceHolder 7"/>
          <p:cNvSpPr>
            <a:spLocks noGrp="1"/>
          </p:cNvSpPr>
          <p:nvPr>
            <p:ph type="dt" idx="6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26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6"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7"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4"/>
          </p:nvPr>
        </p:nvSpPr>
        <p:spPr/>
        <p:txBody>
          <a:bodyPr/>
          <a:p>
            <a:r>
              <a:t>Footer</a:t>
            </a:r>
          </a:p>
        </p:txBody>
      </p:sp>
      <p:sp>
        <p:nvSpPr>
          <p:cNvPr id="6" name="PlaceHolder 5"/>
          <p:cNvSpPr>
            <a:spLocks noGrp="1"/>
          </p:cNvSpPr>
          <p:nvPr>
            <p:ph type="sldNum" idx="65"/>
          </p:nvPr>
        </p:nvSpPr>
        <p:spPr/>
        <p:txBody>
          <a:bodyPr/>
          <a:p>
            <a:fld id="{B1AF3A21-9574-4BCC-8825-43800596144C}" type="slidenum">
              <a:t>&lt;#&gt;</a:t>
            </a:fld>
          </a:p>
        </p:txBody>
      </p:sp>
      <p:sp>
        <p:nvSpPr>
          <p:cNvPr id="7" name="PlaceHolder 6"/>
          <p:cNvSpPr>
            <a:spLocks noGrp="1"/>
          </p:cNvSpPr>
          <p:nvPr>
            <p:ph type="dt" idx="6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2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9"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0"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1"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2"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67"/>
          </p:nvPr>
        </p:nvSpPr>
        <p:spPr/>
        <p:txBody>
          <a:bodyPr/>
          <a:p>
            <a:r>
              <a:t>Footer</a:t>
            </a:r>
          </a:p>
        </p:txBody>
      </p:sp>
      <p:sp>
        <p:nvSpPr>
          <p:cNvPr id="8" name="PlaceHolder 7"/>
          <p:cNvSpPr>
            <a:spLocks noGrp="1"/>
          </p:cNvSpPr>
          <p:nvPr>
            <p:ph type="sldNum" idx="68"/>
          </p:nvPr>
        </p:nvSpPr>
        <p:spPr/>
        <p:txBody>
          <a:bodyPr/>
          <a:p>
            <a:fld id="{BBDB1F11-0862-40A2-9FF2-D32C4AA39DC3}" type="slidenum">
              <a:t>&lt;#&gt;</a:t>
            </a:fld>
          </a:p>
        </p:txBody>
      </p:sp>
      <p:sp>
        <p:nvSpPr>
          <p:cNvPr id="9" name="PlaceHolder 8"/>
          <p:cNvSpPr>
            <a:spLocks noGrp="1"/>
          </p:cNvSpPr>
          <p:nvPr>
            <p:ph type="dt" idx="6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1994C7F7-4224-4EE4-A2FC-161A2A87A985}"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35AB0730-2C9F-439A-A8CA-AD766AA5A9B5}"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dt" idx="6"/>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30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1"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6"/>
          </p:nvPr>
        </p:nvSpPr>
        <p:spPr/>
        <p:txBody>
          <a:bodyPr/>
          <a:p>
            <a:r>
              <a:t>Footer</a:t>
            </a:r>
          </a:p>
        </p:txBody>
      </p:sp>
      <p:sp>
        <p:nvSpPr>
          <p:cNvPr id="5" name="PlaceHolder 4"/>
          <p:cNvSpPr>
            <a:spLocks noGrp="1"/>
          </p:cNvSpPr>
          <p:nvPr>
            <p:ph type="sldNum" idx="77"/>
          </p:nvPr>
        </p:nvSpPr>
        <p:spPr/>
        <p:txBody>
          <a:bodyPr/>
          <a:p>
            <a:fld id="{D8050EEE-C5A9-465C-8AD6-BFACA839DBF2}" type="slidenum">
              <a:t>&lt;#&gt;</a:t>
            </a:fld>
          </a:p>
        </p:txBody>
      </p:sp>
      <p:sp>
        <p:nvSpPr>
          <p:cNvPr id="6" name="PlaceHolder 5"/>
          <p:cNvSpPr>
            <a:spLocks noGrp="1"/>
          </p:cNvSpPr>
          <p:nvPr>
            <p:ph type="dt" idx="7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30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0"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9"/>
          </p:nvPr>
        </p:nvSpPr>
        <p:spPr/>
        <p:txBody>
          <a:bodyPr/>
          <a:p>
            <a:r>
              <a:t>Footer</a:t>
            </a:r>
          </a:p>
        </p:txBody>
      </p:sp>
      <p:sp>
        <p:nvSpPr>
          <p:cNvPr id="5" name="PlaceHolder 4"/>
          <p:cNvSpPr>
            <a:spLocks noGrp="1"/>
          </p:cNvSpPr>
          <p:nvPr>
            <p:ph type="sldNum" idx="80"/>
          </p:nvPr>
        </p:nvSpPr>
        <p:spPr/>
        <p:txBody>
          <a:bodyPr/>
          <a:p>
            <a:fld id="{F63F0F79-681B-4113-9B4E-AB0D8419B997}" type="slidenum">
              <a:t>&lt;#&gt;</a:t>
            </a:fld>
          </a:p>
        </p:txBody>
      </p:sp>
      <p:sp>
        <p:nvSpPr>
          <p:cNvPr id="6" name="PlaceHolder 5"/>
          <p:cNvSpPr>
            <a:spLocks noGrp="1"/>
          </p:cNvSpPr>
          <p:nvPr>
            <p:ph type="dt" idx="81"/>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31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0"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1"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82"/>
          </p:nvPr>
        </p:nvSpPr>
        <p:spPr/>
        <p:txBody>
          <a:bodyPr/>
          <a:p>
            <a:r>
              <a:t>Footer</a:t>
            </a:r>
          </a:p>
        </p:txBody>
      </p:sp>
      <p:sp>
        <p:nvSpPr>
          <p:cNvPr id="6" name="PlaceHolder 5"/>
          <p:cNvSpPr>
            <a:spLocks noGrp="1"/>
          </p:cNvSpPr>
          <p:nvPr>
            <p:ph type="sldNum" idx="83"/>
          </p:nvPr>
        </p:nvSpPr>
        <p:spPr/>
        <p:txBody>
          <a:bodyPr/>
          <a:p>
            <a:fld id="{780B2B28-3BE4-41D4-A2DF-DB6762800F3F}" type="slidenum">
              <a:t>&lt;#&gt;</a:t>
            </a:fld>
          </a:p>
        </p:txBody>
      </p:sp>
      <p:sp>
        <p:nvSpPr>
          <p:cNvPr id="7" name="PlaceHolder 6"/>
          <p:cNvSpPr>
            <a:spLocks noGrp="1"/>
          </p:cNvSpPr>
          <p:nvPr>
            <p:ph type="dt" idx="8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32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B0274D16-6AB2-43FB-ACF6-D3B7FC6C25D8}" type="slidenum">
              <a:t>&lt;#&gt;</a:t>
            </a:fld>
          </a:p>
        </p:txBody>
      </p:sp>
      <p:sp>
        <p:nvSpPr>
          <p:cNvPr id="5" name="PlaceHolder 4"/>
          <p:cNvSpPr>
            <a:spLocks noGrp="1"/>
          </p:cNvSpPr>
          <p:nvPr>
            <p:ph type="dt" idx="8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36ACF40A-A777-4004-9917-50FF8460C828}" type="slidenum">
              <a:t>&lt;#&gt;</a:t>
            </a:fld>
          </a:p>
        </p:txBody>
      </p:sp>
      <p:sp>
        <p:nvSpPr>
          <p:cNvPr id="4" name="PlaceHolder 3"/>
          <p:cNvSpPr>
            <a:spLocks noGrp="1"/>
          </p:cNvSpPr>
          <p:nvPr>
            <p:ph type="dt" idx="90"/>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3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4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6"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1"/>
          </p:nvPr>
        </p:nvSpPr>
        <p:spPr/>
        <p:txBody>
          <a:bodyPr/>
          <a:p>
            <a:r>
              <a:t>Footer</a:t>
            </a:r>
          </a:p>
        </p:txBody>
      </p:sp>
      <p:sp>
        <p:nvSpPr>
          <p:cNvPr id="7" name="PlaceHolder 6"/>
          <p:cNvSpPr>
            <a:spLocks noGrp="1"/>
          </p:cNvSpPr>
          <p:nvPr>
            <p:ph type="sldNum" idx="92"/>
          </p:nvPr>
        </p:nvSpPr>
        <p:spPr/>
        <p:txBody>
          <a:bodyPr/>
          <a:p>
            <a:fld id="{C66DF84A-DF59-458B-ACBB-6DA6B2DDE69C}" type="slidenum">
              <a:t>&lt;#&gt;</a:t>
            </a:fld>
          </a:p>
        </p:txBody>
      </p:sp>
      <p:sp>
        <p:nvSpPr>
          <p:cNvPr id="8" name="PlaceHolder 7"/>
          <p:cNvSpPr>
            <a:spLocks noGrp="1"/>
          </p:cNvSpPr>
          <p:nvPr>
            <p:ph type="dt" idx="9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35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7"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8"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59"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4"/>
          </p:nvPr>
        </p:nvSpPr>
        <p:spPr/>
        <p:txBody>
          <a:bodyPr/>
          <a:p>
            <a:r>
              <a:t>Footer</a:t>
            </a:r>
          </a:p>
        </p:txBody>
      </p:sp>
      <p:sp>
        <p:nvSpPr>
          <p:cNvPr id="7" name="PlaceHolder 6"/>
          <p:cNvSpPr>
            <a:spLocks noGrp="1"/>
          </p:cNvSpPr>
          <p:nvPr>
            <p:ph type="sldNum" idx="95"/>
          </p:nvPr>
        </p:nvSpPr>
        <p:spPr/>
        <p:txBody>
          <a:bodyPr/>
          <a:p>
            <a:fld id="{03C8B352-A96B-48D8-AEA2-6908C3866A41}" type="slidenum">
              <a:t>&lt;#&gt;</a:t>
            </a:fld>
          </a:p>
        </p:txBody>
      </p:sp>
      <p:sp>
        <p:nvSpPr>
          <p:cNvPr id="8" name="PlaceHolder 7"/>
          <p:cNvSpPr>
            <a:spLocks noGrp="1"/>
          </p:cNvSpPr>
          <p:nvPr>
            <p:ph type="dt" idx="9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dt" idx="8"/>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dt" idx="16"/>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dt" idx="1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6EAF64B2-EA43-4315-A8C4-BFBD8C098E70}" type="slidenum">
              <a:rPr b="1" lang="en-IN" sz="1800" spc="-1" strike="noStrike">
                <a:solidFill>
                  <a:srgbClr val="ffffff"/>
                </a:solidFill>
                <a:latin typeface="Noto Sans"/>
                <a:ea typeface="DejaVu Sans"/>
              </a:rPr>
              <a:t>10</a:t>
            </a:fld>
            <a:endParaRPr b="0" lang="en-IN" sz="1800" spc="-1" strike="noStrike">
              <a:solidFill>
                <a:srgbClr val="000000"/>
              </a:solidFill>
              <a:latin typeface="Arial"/>
            </a:endParaRPr>
          </a:p>
        </p:txBody>
      </p:sp>
      <p:sp>
        <p:nvSpPr>
          <p:cNvPr id="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5"/>
          <p:cNvSpPr>
            <a:spLocks noGrp="1"/>
          </p:cNvSpPr>
          <p:nvPr>
            <p:ph type="ftr" idx="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 name="PlaceHolder 6"/>
          <p:cNvSpPr>
            <a:spLocks noGrp="1"/>
          </p:cNvSpPr>
          <p:nvPr>
            <p:ph type="dt" idx="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29F62C21-3BDD-4D95-9FB4-68AF959213A0}"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8" name="PlaceHolder 1"/>
          <p:cNvSpPr>
            <a:spLocks noGrp="1"/>
          </p:cNvSpPr>
          <p:nvPr>
            <p:ph type="ftr" idx="1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9" name="PlaceHolder 2"/>
          <p:cNvSpPr>
            <a:spLocks noGrp="1"/>
          </p:cNvSpPr>
          <p:nvPr>
            <p:ph type="dt" idx="2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7ABE300A-1F1D-45CF-AE51-6C2FAFD07F61}"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0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6"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8" name="PlaceHolder 5"/>
          <p:cNvSpPr>
            <a:spLocks noGrp="1"/>
          </p:cNvSpPr>
          <p:nvPr>
            <p:ph type="ftr" idx="2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09" name="PlaceHolder 6"/>
          <p:cNvSpPr>
            <a:spLocks noGrp="1"/>
          </p:cNvSpPr>
          <p:nvPr>
            <p:ph type="dt" idx="2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E7EFE8CE-9F86-4504-BA92-E587EEF29373}"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0"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1"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2" name="PlaceHolder 5"/>
          <p:cNvSpPr>
            <a:spLocks noGrp="1"/>
          </p:cNvSpPr>
          <p:nvPr>
            <p:ph type="ftr" idx="2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23" name="PlaceHolder 6"/>
          <p:cNvSpPr>
            <a:spLocks noGrp="1"/>
          </p:cNvSpPr>
          <p:nvPr>
            <p:ph type="dt" idx="2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2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3"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4" name="PlaceHolder 5"/>
          <p:cNvSpPr>
            <a:spLocks noGrp="1"/>
          </p:cNvSpPr>
          <p:nvPr>
            <p:ph type="ftr" idx="2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35" name="PlaceHolder 6"/>
          <p:cNvSpPr>
            <a:spLocks noGrp="1"/>
          </p:cNvSpPr>
          <p:nvPr>
            <p:ph type="sldNum" idx="2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9C883AD-E599-4070-9DE1-B0256A3B644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36" name="PlaceHolder 7"/>
          <p:cNvSpPr>
            <a:spLocks noGrp="1"/>
          </p:cNvSpPr>
          <p:nvPr>
            <p:ph type="dt" idx="2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4"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5"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6" name="PlaceHolder 4"/>
          <p:cNvSpPr>
            <a:spLocks noGrp="1"/>
          </p:cNvSpPr>
          <p:nvPr>
            <p:ph type="ftr" idx="2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47" name="PlaceHolder 5"/>
          <p:cNvSpPr>
            <a:spLocks noGrp="1"/>
          </p:cNvSpPr>
          <p:nvPr>
            <p:ph type="sldNum" idx="2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26DB40A-EB18-4290-859C-B72BD4416C1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48" name="PlaceHolder 6"/>
          <p:cNvSpPr>
            <a:spLocks noGrp="1"/>
          </p:cNvSpPr>
          <p:nvPr>
            <p:ph type="dt" idx="3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8"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9" name="PlaceHolder 6"/>
          <p:cNvSpPr>
            <a:spLocks noGrp="1"/>
          </p:cNvSpPr>
          <p:nvPr>
            <p:ph type="ftr" idx="3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60" name="PlaceHolder 7"/>
          <p:cNvSpPr>
            <a:spLocks noGrp="1"/>
          </p:cNvSpPr>
          <p:nvPr>
            <p:ph type="sldNum" idx="3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68C35CF-9925-424B-ADF0-D18D39D5428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61" name="PlaceHolder 8"/>
          <p:cNvSpPr>
            <a:spLocks noGrp="1"/>
          </p:cNvSpPr>
          <p:nvPr>
            <p:ph type="dt" idx="3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9" name="PlaceHolder 1"/>
          <p:cNvSpPr>
            <a:spLocks noGrp="1"/>
          </p:cNvSpPr>
          <p:nvPr>
            <p:ph type="ftr" idx="3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0" name="PlaceHolder 2"/>
          <p:cNvSpPr>
            <a:spLocks noGrp="1"/>
          </p:cNvSpPr>
          <p:nvPr>
            <p:ph type="sldNum" idx="3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33CBBB3-7A34-436B-A644-CA7BF45F1E0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1" name="PlaceHolder 3"/>
          <p:cNvSpPr>
            <a:spLocks noGrp="1"/>
          </p:cNvSpPr>
          <p:nvPr>
            <p:ph type="dt" idx="3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4" name="PlaceHolder 1"/>
          <p:cNvSpPr>
            <a:spLocks noGrp="1"/>
          </p:cNvSpPr>
          <p:nvPr>
            <p:ph type="ftr" idx="3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5" name="PlaceHolder 2"/>
          <p:cNvSpPr>
            <a:spLocks noGrp="1"/>
          </p:cNvSpPr>
          <p:nvPr>
            <p:ph type="sldNum" idx="3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F7F1CB5-A276-4A38-B024-075F81FB034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6" name="PlaceHolder 3"/>
          <p:cNvSpPr>
            <a:spLocks noGrp="1"/>
          </p:cNvSpPr>
          <p:nvPr>
            <p:ph type="dt" idx="3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0"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1" name="PlaceHolder 3"/>
          <p:cNvSpPr>
            <a:spLocks noGrp="1"/>
          </p:cNvSpPr>
          <p:nvPr>
            <p:ph type="ftr" idx="4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82" name="PlaceHolder 4"/>
          <p:cNvSpPr>
            <a:spLocks noGrp="1"/>
          </p:cNvSpPr>
          <p:nvPr>
            <p:ph type="sldNum" idx="4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B5724DD-C1E7-4D70-B69E-F15947B7E72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83" name="PlaceHolder 5"/>
          <p:cNvSpPr>
            <a:spLocks noGrp="1"/>
          </p:cNvSpPr>
          <p:nvPr>
            <p:ph type="dt" idx="4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0" name="PlaceHolder 3"/>
          <p:cNvSpPr>
            <a:spLocks noGrp="1"/>
          </p:cNvSpPr>
          <p:nvPr>
            <p:ph type="ftr" idx="4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91" name="PlaceHolder 4"/>
          <p:cNvSpPr>
            <a:spLocks noGrp="1"/>
          </p:cNvSpPr>
          <p:nvPr>
            <p:ph type="sldNum" idx="4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AB421CC-FE22-4787-AB40-FEF877C5BB1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92" name="PlaceHolder 5"/>
          <p:cNvSpPr>
            <a:spLocks noGrp="1"/>
          </p:cNvSpPr>
          <p:nvPr>
            <p:ph type="dt" idx="4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8BDA15BB-D298-4511-AF8D-9655746D45B7}"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 name="PlaceHolder 4"/>
          <p:cNvSpPr>
            <a:spLocks noGrp="1"/>
          </p:cNvSpPr>
          <p:nvPr>
            <p:ph type="ftr" idx="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 name="PlaceHolder 5"/>
          <p:cNvSpPr>
            <a:spLocks noGrp="1"/>
          </p:cNvSpPr>
          <p:nvPr>
            <p:ph type="dt" idx="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6"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8"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9"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0" name="PlaceHolder 4"/>
          <p:cNvSpPr>
            <a:spLocks noGrp="1"/>
          </p:cNvSpPr>
          <p:nvPr>
            <p:ph type="ftr" idx="4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01" name="PlaceHolder 5"/>
          <p:cNvSpPr>
            <a:spLocks noGrp="1"/>
          </p:cNvSpPr>
          <p:nvPr>
            <p:ph type="sldNum" idx="4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7C47454-8E25-4116-9B27-EAACF1540DE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02" name="PlaceHolder 6"/>
          <p:cNvSpPr>
            <a:spLocks noGrp="1"/>
          </p:cNvSpPr>
          <p:nvPr>
            <p:ph type="dt" idx="4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9" name="PlaceHolder 2"/>
          <p:cNvSpPr>
            <a:spLocks noGrp="1"/>
          </p:cNvSpPr>
          <p:nvPr>
            <p:ph type="ftr" idx="4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0" name="PlaceHolder 3"/>
          <p:cNvSpPr>
            <a:spLocks noGrp="1"/>
          </p:cNvSpPr>
          <p:nvPr>
            <p:ph type="sldNum" idx="5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69370E5-A72F-4240-B0EF-D9AC883C6460}"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1" name="PlaceHolder 4"/>
          <p:cNvSpPr>
            <a:spLocks noGrp="1"/>
          </p:cNvSpPr>
          <p:nvPr>
            <p:ph type="dt" idx="5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4"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5" name="PlaceHolder 1"/>
          <p:cNvSpPr>
            <a:spLocks noGrp="1"/>
          </p:cNvSpPr>
          <p:nvPr>
            <p:ph type="ftr" idx="5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6" name="PlaceHolder 2"/>
          <p:cNvSpPr>
            <a:spLocks noGrp="1"/>
          </p:cNvSpPr>
          <p:nvPr>
            <p:ph type="sldNum" idx="5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7EE6C24-3321-4240-8BD4-EB513D5506BC}"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7" name="PlaceHolder 3"/>
          <p:cNvSpPr>
            <a:spLocks noGrp="1"/>
          </p:cNvSpPr>
          <p:nvPr>
            <p:ph type="dt" idx="5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2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2"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4" name="PlaceHolder 5"/>
          <p:cNvSpPr>
            <a:spLocks noGrp="1"/>
          </p:cNvSpPr>
          <p:nvPr>
            <p:ph type="ftr" idx="5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5" name="PlaceHolder 6"/>
          <p:cNvSpPr>
            <a:spLocks noGrp="1"/>
          </p:cNvSpPr>
          <p:nvPr>
            <p:ph type="sldNum" idx="5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0352FEC6-1CDF-4522-8854-256B2A84FFF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26" name="PlaceHolder 7"/>
          <p:cNvSpPr>
            <a:spLocks noGrp="1"/>
          </p:cNvSpPr>
          <p:nvPr>
            <p:ph type="dt" idx="5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3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5"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6"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7" name="PlaceHolder 5"/>
          <p:cNvSpPr>
            <a:spLocks noGrp="1"/>
          </p:cNvSpPr>
          <p:nvPr>
            <p:ph type="ftr" idx="5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38" name="PlaceHolder 6"/>
          <p:cNvSpPr>
            <a:spLocks noGrp="1"/>
          </p:cNvSpPr>
          <p:nvPr>
            <p:ph type="sldNum" idx="5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0F8F2148-A275-435E-B161-C408E7F73EF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39" name="PlaceHolder 7"/>
          <p:cNvSpPr>
            <a:spLocks noGrp="1"/>
          </p:cNvSpPr>
          <p:nvPr>
            <p:ph type="dt" idx="6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4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8"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9"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0" name="PlaceHolder 5"/>
          <p:cNvSpPr>
            <a:spLocks noGrp="1"/>
          </p:cNvSpPr>
          <p:nvPr>
            <p:ph type="ftr" idx="6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51" name="PlaceHolder 6"/>
          <p:cNvSpPr>
            <a:spLocks noGrp="1"/>
          </p:cNvSpPr>
          <p:nvPr>
            <p:ph type="sldNum" idx="6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5D161E62-8429-47AE-8DC2-A9C07557FC1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52" name="PlaceHolder 7"/>
          <p:cNvSpPr>
            <a:spLocks noGrp="1"/>
          </p:cNvSpPr>
          <p:nvPr>
            <p:ph type="dt" idx="6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5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0"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1"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2" name="PlaceHolder 4"/>
          <p:cNvSpPr>
            <a:spLocks noGrp="1"/>
          </p:cNvSpPr>
          <p:nvPr>
            <p:ph type="ftr" idx="6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63" name="PlaceHolder 5"/>
          <p:cNvSpPr>
            <a:spLocks noGrp="1"/>
          </p:cNvSpPr>
          <p:nvPr>
            <p:ph type="sldNum" idx="6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CEAEA9C-8803-424A-91E8-3AAA3C8FEA5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64" name="PlaceHolder 6"/>
          <p:cNvSpPr>
            <a:spLocks noGrp="1"/>
          </p:cNvSpPr>
          <p:nvPr>
            <p:ph type="dt" idx="6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6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7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5" name="PlaceHolder 6"/>
          <p:cNvSpPr>
            <a:spLocks noGrp="1"/>
          </p:cNvSpPr>
          <p:nvPr>
            <p:ph type="ftr" idx="6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76" name="PlaceHolder 7"/>
          <p:cNvSpPr>
            <a:spLocks noGrp="1"/>
          </p:cNvSpPr>
          <p:nvPr>
            <p:ph type="sldNum" idx="6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790832D7-72E1-4F14-85D1-47FA4B7EB64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77" name="PlaceHolder 8"/>
          <p:cNvSpPr>
            <a:spLocks noGrp="1"/>
          </p:cNvSpPr>
          <p:nvPr>
            <p:ph type="dt" idx="6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5" name="PlaceHolder 1"/>
          <p:cNvSpPr>
            <a:spLocks noGrp="1"/>
          </p:cNvSpPr>
          <p:nvPr>
            <p:ph type="ftr" idx="7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86" name="PlaceHolder 2"/>
          <p:cNvSpPr>
            <a:spLocks noGrp="1"/>
          </p:cNvSpPr>
          <p:nvPr>
            <p:ph type="sldNum" idx="7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D6F4E6E-9DE1-44E2-A21E-E93A1F383CD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87" name="PlaceHolder 3"/>
          <p:cNvSpPr>
            <a:spLocks noGrp="1"/>
          </p:cNvSpPr>
          <p:nvPr>
            <p:ph type="dt" idx="7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0" name="PlaceHolder 1"/>
          <p:cNvSpPr>
            <a:spLocks noGrp="1"/>
          </p:cNvSpPr>
          <p:nvPr>
            <p:ph type="ftr" idx="7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1" name="PlaceHolder 2"/>
          <p:cNvSpPr>
            <a:spLocks noGrp="1"/>
          </p:cNvSpPr>
          <p:nvPr>
            <p:ph type="sldNum" idx="7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307DE47-6F90-40A1-A89C-5B73C003DD2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2" name="PlaceHolder 3"/>
          <p:cNvSpPr>
            <a:spLocks noGrp="1"/>
          </p:cNvSpPr>
          <p:nvPr>
            <p:ph type="dt" idx="7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EBC186E-94CF-48C0-AC85-1F93665B383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 name="PlaceHolder 6"/>
          <p:cNvSpPr>
            <a:spLocks noGrp="1"/>
          </p:cNvSpPr>
          <p:nvPr>
            <p:ph type="ftr" idx="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6" name="PlaceHolder 7"/>
          <p:cNvSpPr>
            <a:spLocks noGrp="1"/>
          </p:cNvSpPr>
          <p:nvPr>
            <p:ph type="dt" idx="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6"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97" name="PlaceHolder 3"/>
          <p:cNvSpPr>
            <a:spLocks noGrp="1"/>
          </p:cNvSpPr>
          <p:nvPr>
            <p:ph type="ftr" idx="7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8" name="PlaceHolder 4"/>
          <p:cNvSpPr>
            <a:spLocks noGrp="1"/>
          </p:cNvSpPr>
          <p:nvPr>
            <p:ph type="sldNum" idx="7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837B082-810E-45F5-9CE7-F04FDCAF081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9" name="PlaceHolder 5"/>
          <p:cNvSpPr>
            <a:spLocks noGrp="1"/>
          </p:cNvSpPr>
          <p:nvPr>
            <p:ph type="dt" idx="7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0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5"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6" name="PlaceHolder 3"/>
          <p:cNvSpPr>
            <a:spLocks noGrp="1"/>
          </p:cNvSpPr>
          <p:nvPr>
            <p:ph type="ftr" idx="7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07" name="PlaceHolder 4"/>
          <p:cNvSpPr>
            <a:spLocks noGrp="1"/>
          </p:cNvSpPr>
          <p:nvPr>
            <p:ph type="sldNum" idx="8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F188522-A5F4-4A8C-921B-8D6055E84DE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08" name="PlaceHolder 5"/>
          <p:cNvSpPr>
            <a:spLocks noGrp="1"/>
          </p:cNvSpPr>
          <p:nvPr>
            <p:ph type="dt" idx="8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12"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1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5"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6" name="PlaceHolder 4"/>
          <p:cNvSpPr>
            <a:spLocks noGrp="1"/>
          </p:cNvSpPr>
          <p:nvPr>
            <p:ph type="ftr" idx="8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17" name="PlaceHolder 5"/>
          <p:cNvSpPr>
            <a:spLocks noGrp="1"/>
          </p:cNvSpPr>
          <p:nvPr>
            <p:ph type="sldNum" idx="8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D764201-BE6C-48B2-83B7-0C89D72F93D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18" name="PlaceHolder 6"/>
          <p:cNvSpPr>
            <a:spLocks noGrp="1"/>
          </p:cNvSpPr>
          <p:nvPr>
            <p:ph type="dt" idx="8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2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5" name="PlaceHolder 2"/>
          <p:cNvSpPr>
            <a:spLocks noGrp="1"/>
          </p:cNvSpPr>
          <p:nvPr>
            <p:ph type="ftr" idx="8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26" name="PlaceHolder 3"/>
          <p:cNvSpPr>
            <a:spLocks noGrp="1"/>
          </p:cNvSpPr>
          <p:nvPr>
            <p:ph type="sldNum" idx="8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B3A6ACA-93DE-4ECF-969C-A49684C8B63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27" name="PlaceHolder 4"/>
          <p:cNvSpPr>
            <a:spLocks noGrp="1"/>
          </p:cNvSpPr>
          <p:nvPr>
            <p:ph type="dt" idx="8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0"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1" name="PlaceHolder 1"/>
          <p:cNvSpPr>
            <a:spLocks noGrp="1"/>
          </p:cNvSpPr>
          <p:nvPr>
            <p:ph type="ftr" idx="8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32" name="PlaceHolder 2"/>
          <p:cNvSpPr>
            <a:spLocks noGrp="1"/>
          </p:cNvSpPr>
          <p:nvPr>
            <p:ph type="sldNum" idx="8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900CABC-0AAC-44D0-83EF-330FDC0C6DD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33" name="PlaceHolder 3"/>
          <p:cNvSpPr>
            <a:spLocks noGrp="1"/>
          </p:cNvSpPr>
          <p:nvPr>
            <p:ph type="dt" idx="9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8"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9"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0" name="PlaceHolder 5"/>
          <p:cNvSpPr>
            <a:spLocks noGrp="1"/>
          </p:cNvSpPr>
          <p:nvPr>
            <p:ph type="ftr" idx="9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41" name="PlaceHolder 6"/>
          <p:cNvSpPr>
            <a:spLocks noGrp="1"/>
          </p:cNvSpPr>
          <p:nvPr>
            <p:ph type="sldNum" idx="9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7F2C5DE-E9EF-4127-B789-E63D06A2216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42" name="PlaceHolder 7"/>
          <p:cNvSpPr>
            <a:spLocks noGrp="1"/>
          </p:cNvSpPr>
          <p:nvPr>
            <p:ph type="dt" idx="9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4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50"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1"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2"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3" name="PlaceHolder 5"/>
          <p:cNvSpPr>
            <a:spLocks noGrp="1"/>
          </p:cNvSpPr>
          <p:nvPr>
            <p:ph type="ftr" idx="9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54" name="PlaceHolder 6"/>
          <p:cNvSpPr>
            <a:spLocks noGrp="1"/>
          </p:cNvSpPr>
          <p:nvPr>
            <p:ph type="sldNum" idx="9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8A8B75E-12D5-4C5E-946C-06BF1926885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55" name="PlaceHolder 7"/>
          <p:cNvSpPr>
            <a:spLocks noGrp="1"/>
          </p:cNvSpPr>
          <p:nvPr>
            <p:ph type="dt" idx="9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3"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4"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5"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518D315-29DF-4612-AECE-5F36E500DAD5}"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6" name="PlaceHolder 1"/>
          <p:cNvSpPr>
            <a:spLocks noGrp="1"/>
          </p:cNvSpPr>
          <p:nvPr>
            <p:ph type="ftr" idx="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47" name="PlaceHolder 2"/>
          <p:cNvSpPr>
            <a:spLocks noGrp="1"/>
          </p:cNvSpPr>
          <p:nvPr>
            <p:ph type="dt" idx="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9"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0"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1"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B6463B08-CC0F-49F8-86E6-94D14B555099}"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2" name="PlaceHolder 1"/>
          <p:cNvSpPr>
            <a:spLocks noGrp="1"/>
          </p:cNvSpPr>
          <p:nvPr>
            <p:ph type="ftr" idx="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53" name="PlaceHolder 2"/>
          <p:cNvSpPr>
            <a:spLocks noGrp="1"/>
          </p:cNvSpPr>
          <p:nvPr>
            <p:ph type="dt" idx="1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0D3135C-F570-48CE-A2D4-E47B698DC471}"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0" name="PlaceHolder 3"/>
          <p:cNvSpPr>
            <a:spLocks noGrp="1"/>
          </p:cNvSpPr>
          <p:nvPr>
            <p:ph type="ftr" idx="1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61" name="PlaceHolder 4"/>
          <p:cNvSpPr>
            <a:spLocks noGrp="1"/>
          </p:cNvSpPr>
          <p:nvPr>
            <p:ph type="dt" idx="1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697324BB-3BCA-47D3-9119-92389F016B47}"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6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0" name="PlaceHolder 3"/>
          <p:cNvSpPr>
            <a:spLocks noGrp="1"/>
          </p:cNvSpPr>
          <p:nvPr>
            <p:ph type="ftr" idx="1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71" name="PlaceHolder 4"/>
          <p:cNvSpPr>
            <a:spLocks noGrp="1"/>
          </p:cNvSpPr>
          <p:nvPr>
            <p:ph type="dt" idx="1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B6D6CE7E-5F6B-4708-A4B5-9D24D325117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1" name="PlaceHolder 4"/>
          <p:cNvSpPr>
            <a:spLocks noGrp="1"/>
          </p:cNvSpPr>
          <p:nvPr>
            <p:ph type="ftr" idx="1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82" name="PlaceHolder 5"/>
          <p:cNvSpPr>
            <a:spLocks noGrp="1"/>
          </p:cNvSpPr>
          <p:nvPr>
            <p:ph type="dt" idx="1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0E4370B-DB08-4550-8269-429FBAC851A3}"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1" name="PlaceHolder 2"/>
          <p:cNvSpPr>
            <a:spLocks noGrp="1"/>
          </p:cNvSpPr>
          <p:nvPr>
            <p:ph type="ftr" idx="1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2" name="PlaceHolder 3"/>
          <p:cNvSpPr>
            <a:spLocks noGrp="1"/>
          </p:cNvSpPr>
          <p:nvPr>
            <p:ph type="dt" idx="1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 descr=""/>
          <p:cNvPicPr/>
          <p:nvPr/>
        </p:nvPicPr>
        <p:blipFill>
          <a:blip r:embed="rId1"/>
          <a:stretch/>
        </p:blipFill>
        <p:spPr>
          <a:xfrm>
            <a:off x="4474800" y="1620360"/>
            <a:ext cx="1129680" cy="1020960"/>
          </a:xfrm>
          <a:prstGeom prst="rect">
            <a:avLst/>
          </a:prstGeom>
          <a:ln w="57240">
            <a:solidFill>
              <a:srgbClr val="3465a4"/>
            </a:solidFill>
            <a:round/>
          </a:ln>
        </p:spPr>
      </p:pic>
      <p:sp>
        <p:nvSpPr>
          <p:cNvPr id="361" name=""/>
          <p:cNvSpPr/>
          <p:nvPr/>
        </p:nvSpPr>
        <p:spPr>
          <a:xfrm>
            <a:off x="2520000" y="2700000"/>
            <a:ext cx="5039280" cy="1043280"/>
          </a:xfrm>
          <a:prstGeom prst="rect">
            <a:avLst/>
          </a:prstGeom>
          <a:noFill/>
          <a:ln w="57240">
            <a:noFill/>
          </a:ln>
        </p:spPr>
        <p:style>
          <a:lnRef idx="0"/>
          <a:fillRef idx="0"/>
          <a:effectRef idx="0"/>
          <a:fontRef idx="minor"/>
        </p:style>
        <p:txBody>
          <a:bodyPr lIns="28440" rIns="28440" tIns="28440" bIns="28440" anchor="t">
            <a:normAutofit fontScale="75000" lnSpcReduction="10000"/>
          </a:bodyPr>
          <a:p>
            <a:pPr algn="ctr">
              <a:lnSpc>
                <a:spcPct val="100000"/>
              </a:lnSpc>
            </a:pPr>
            <a:r>
              <a:rPr b="1" lang="en-IN" sz="1800" spc="-1" strike="noStrike">
                <a:solidFill>
                  <a:srgbClr val="2c3e50"/>
                </a:solidFill>
                <a:latin typeface="Noto Sans"/>
                <a:ea typeface="DejaVu Sans"/>
              </a:rPr>
              <a:t>Teerthanker Mahaveer University,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College of Computing Sciences &amp; Information Technology,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Moradabad-244001</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Session: 2023-24</a:t>
            </a:r>
            <a:endParaRPr b="0" lang="en-IN" sz="1800" spc="-1" strike="noStrike">
              <a:solidFill>
                <a:srgbClr val="000000"/>
              </a:solidFill>
              <a:latin typeface="Arial"/>
            </a:endParaRPr>
          </a:p>
        </p:txBody>
      </p:sp>
      <p:sp>
        <p:nvSpPr>
          <p:cNvPr id="362" name=""/>
          <p:cNvSpPr/>
          <p:nvPr/>
        </p:nvSpPr>
        <p:spPr>
          <a:xfrm>
            <a:off x="360000" y="180000"/>
            <a:ext cx="9359280" cy="1259640"/>
          </a:xfrm>
          <a:prstGeom prst="rect">
            <a:avLst/>
          </a:prstGeom>
          <a:noFill/>
          <a:ln w="57240">
            <a:solidFill>
              <a:srgbClr val="3465a4"/>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400" spc="-1" strike="noStrike">
                <a:solidFill>
                  <a:srgbClr val="2c3e50"/>
                </a:solidFill>
                <a:latin typeface="Noto Sans"/>
                <a:ea typeface="DejaVu Sans"/>
              </a:rPr>
              <a:t>A Low Latency Digital Filter using Recurrent Neural Network</a:t>
            </a:r>
            <a:endParaRPr b="0" lang="en-IN" sz="24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Dissertation-II (MCS-491)</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Feb 17, 2024</a:t>
            </a:r>
            <a:endParaRPr b="0" lang="en-IN" sz="2000" spc="-1" strike="noStrike">
              <a:solidFill>
                <a:srgbClr val="000000"/>
              </a:solidFill>
              <a:latin typeface="Arial"/>
            </a:endParaRPr>
          </a:p>
        </p:txBody>
      </p:sp>
      <p:sp>
        <p:nvSpPr>
          <p:cNvPr id="363" name=""/>
          <p:cNvSpPr/>
          <p:nvPr/>
        </p:nvSpPr>
        <p:spPr>
          <a:xfrm>
            <a:off x="288000" y="4212000"/>
            <a:ext cx="5039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Guided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Ms. Sukrati Jain &amp; Mr. Vikas Deswal</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(Supervisor)</a:t>
            </a: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        (Co-Supervisor)</a:t>
            </a:r>
            <a:endParaRPr b="0" lang="en-IN" sz="2000" spc="-1" strike="noStrike">
              <a:solidFill>
                <a:srgbClr val="000000"/>
              </a:solidFill>
              <a:latin typeface="Arial"/>
            </a:endParaRPr>
          </a:p>
        </p:txBody>
      </p:sp>
      <p:sp>
        <p:nvSpPr>
          <p:cNvPr id="364" name=""/>
          <p:cNvSpPr/>
          <p:nvPr/>
        </p:nvSpPr>
        <p:spPr>
          <a:xfrm>
            <a:off x="6660000" y="4212000"/>
            <a:ext cx="3023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Presented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Mohit Singh</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(TCA2212005)</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
        <p:nvSpPr>
          <p:cNvPr id="389" name="PlaceHolder 8"/>
          <p:cNvSpPr txBox="1"/>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Construct a digital audio sample input signal using “SciPy.Signal” module.</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Design a II-Order IIR Digital Filter using “PyTorch”.</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Pass the input signal through the filter and start a timer by using python “time” package.</a:t>
            </a:r>
            <a:endParaRPr b="0" lang="en-IN" sz="2400" spc="-1" strike="noStrike">
              <a:solidFill>
                <a:srgbClr val="000000"/>
              </a:solidFill>
              <a:latin typeface="Arial"/>
            </a:endParaRPr>
          </a:p>
          <a:p>
            <a:pPr marL="432000" indent="-324000">
              <a:lnSpc>
                <a:spcPct val="100000"/>
              </a:lnSpc>
              <a:spcBef>
                <a:spcPts val="1191"/>
              </a:spcBef>
              <a:spcAft>
                <a:spcPts val="992"/>
              </a:spcAft>
              <a:buClr>
                <a:srgbClr val="2c3e50"/>
              </a:buClr>
              <a:buSzPct val="45000"/>
              <a:buFont typeface="Wingdings" charset="2"/>
              <a:buChar char=""/>
            </a:pPr>
            <a:r>
              <a:rPr b="1" lang="en-IN" sz="2400" spc="-1" strike="noStrike">
                <a:solidFill>
                  <a:srgbClr val="2c3e50"/>
                </a:solidFill>
                <a:latin typeface="Noto Sans"/>
              </a:rPr>
              <a:t>Stop the timer as soon as the output comes out from the system.</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Flowchart</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Comparison Table</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Tools Used</a:t>
            </a:r>
            <a:endParaRPr b="0" lang="en-IN" sz="2700" spc="-1" strike="noStrike">
              <a:solidFill>
                <a:srgbClr val="000000"/>
              </a:solidFill>
              <a:latin typeface="Arial"/>
            </a:endParaRPr>
          </a:p>
        </p:txBody>
      </p:sp>
      <p:pic>
        <p:nvPicPr>
          <p:cNvPr id="393" name="" descr=""/>
          <p:cNvPicPr/>
          <p:nvPr/>
        </p:nvPicPr>
        <p:blipFill>
          <a:blip r:embed="rId1"/>
          <a:stretch/>
        </p:blipFill>
        <p:spPr>
          <a:xfrm>
            <a:off x="1080000" y="1440000"/>
            <a:ext cx="2800440" cy="1260000"/>
          </a:xfrm>
          <a:prstGeom prst="rect">
            <a:avLst/>
          </a:prstGeom>
          <a:ln w="0">
            <a:noFill/>
          </a:ln>
        </p:spPr>
      </p:pic>
      <p:pic>
        <p:nvPicPr>
          <p:cNvPr id="394" name="" descr=""/>
          <p:cNvPicPr/>
          <p:nvPr/>
        </p:nvPicPr>
        <p:blipFill>
          <a:blip r:embed="rId2"/>
          <a:stretch/>
        </p:blipFill>
        <p:spPr>
          <a:xfrm>
            <a:off x="5531760" y="4176000"/>
            <a:ext cx="2748240" cy="682560"/>
          </a:xfrm>
          <a:prstGeom prst="rect">
            <a:avLst/>
          </a:prstGeom>
          <a:ln w="0">
            <a:noFill/>
          </a:ln>
        </p:spPr>
      </p:pic>
      <p:pic>
        <p:nvPicPr>
          <p:cNvPr id="395" name="" descr=""/>
          <p:cNvPicPr/>
          <p:nvPr/>
        </p:nvPicPr>
        <p:blipFill>
          <a:blip r:embed="rId3"/>
          <a:stretch/>
        </p:blipFill>
        <p:spPr>
          <a:xfrm>
            <a:off x="1215720" y="4035960"/>
            <a:ext cx="2348280" cy="932760"/>
          </a:xfrm>
          <a:prstGeom prst="rect">
            <a:avLst/>
          </a:prstGeom>
          <a:ln w="0">
            <a:noFill/>
          </a:ln>
        </p:spPr>
      </p:pic>
      <p:pic>
        <p:nvPicPr>
          <p:cNvPr id="396" name="" descr=""/>
          <p:cNvPicPr/>
          <p:nvPr/>
        </p:nvPicPr>
        <p:blipFill>
          <a:blip r:embed="rId4"/>
          <a:stretch/>
        </p:blipFill>
        <p:spPr>
          <a:xfrm>
            <a:off x="2680200" y="2956320"/>
            <a:ext cx="4879800" cy="628560"/>
          </a:xfrm>
          <a:prstGeom prst="rect">
            <a:avLst/>
          </a:prstGeom>
          <a:ln w="0">
            <a:noFill/>
          </a:ln>
        </p:spPr>
      </p:pic>
      <p:pic>
        <p:nvPicPr>
          <p:cNvPr id="397" name="" descr=""/>
          <p:cNvPicPr/>
          <p:nvPr/>
        </p:nvPicPr>
        <p:blipFill>
          <a:blip r:embed="rId5"/>
          <a:stretch/>
        </p:blipFill>
        <p:spPr>
          <a:xfrm>
            <a:off x="4890240" y="1462320"/>
            <a:ext cx="3929760" cy="1309680"/>
          </a:xfrm>
          <a:prstGeom prst="rect">
            <a:avLst/>
          </a:prstGeom>
          <a:ln w="0">
            <a:noFill/>
          </a:ln>
        </p:spPr>
      </p:pic>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53">
                                  <p:stCondLst>
                                    <p:cond delay="0"/>
                                  </p:stCondLst>
                                  <p:childTnLst>
                                    <p:set>
                                      <p:cBhvr>
                                        <p:cTn id="69" dur="1" fill="hold">
                                          <p:stCondLst>
                                            <p:cond delay="0"/>
                                          </p:stCondLst>
                                        </p:cTn>
                                        <p:tgtEl>
                                          <p:spTgt spid="393"/>
                                        </p:tgtEl>
                                        <p:attrNameLst>
                                          <p:attrName>style.visibility</p:attrName>
                                        </p:attrNameLst>
                                      </p:cBhvr>
                                      <p:to>
                                        <p:strVal val="visible"/>
                                      </p:to>
                                    </p:set>
                                    <p:anim calcmode="lin" valueType="num">
                                      <p:cBhvr additive="repl">
                                        <p:cTn id="70" dur="500" fill="hold"/>
                                        <p:tgtEl>
                                          <p:spTgt spid="393"/>
                                        </p:tgtEl>
                                        <p:attrNameLst>
                                          <p:attrName>ppt_w</p:attrName>
                                        </p:attrNameLst>
                                      </p:cBhvr>
                                      <p:tavLst>
                                        <p:tav tm="0">
                                          <p:val>
                                            <p:strVal val="0"/>
                                          </p:val>
                                        </p:tav>
                                        <p:tav tm="100000">
                                          <p:val>
                                            <p:strVal val="#ppt_w"/>
                                          </p:val>
                                        </p:tav>
                                      </p:tavLst>
                                    </p:anim>
                                    <p:anim calcmode="lin" valueType="num">
                                      <p:cBhvr additive="repl">
                                        <p:cTn id="71" dur="500" fill="hold"/>
                                        <p:tgtEl>
                                          <p:spTgt spid="393"/>
                                        </p:tgtEl>
                                        <p:attrNameLst>
                                          <p:attrName>ppt_h</p:attrName>
                                        </p:attrNameLst>
                                      </p:cBhvr>
                                      <p:tavLst>
                                        <p:tav tm="0">
                                          <p:val>
                                            <p:strVal val="0"/>
                                          </p:val>
                                        </p:tav>
                                        <p:tav tm="100000">
                                          <p:val>
                                            <p:strVal val="#ppt_h"/>
                                          </p:val>
                                        </p:tav>
                                      </p:tavLst>
                                    </p:anim>
                                    <p:animEffect filter="fade" transition="in">
                                      <p:cBhvr additive="repl">
                                        <p:cTn id="72" dur="500"/>
                                        <p:tgtEl>
                                          <p:spTgt spid="393"/>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53">
                                  <p:stCondLst>
                                    <p:cond delay="0"/>
                                  </p:stCondLst>
                                  <p:childTnLst>
                                    <p:set>
                                      <p:cBhvr>
                                        <p:cTn id="76" dur="1" fill="hold">
                                          <p:stCondLst>
                                            <p:cond delay="0"/>
                                          </p:stCondLst>
                                        </p:cTn>
                                        <p:tgtEl>
                                          <p:spTgt spid="397"/>
                                        </p:tgtEl>
                                        <p:attrNameLst>
                                          <p:attrName>style.visibility</p:attrName>
                                        </p:attrNameLst>
                                      </p:cBhvr>
                                      <p:to>
                                        <p:strVal val="visible"/>
                                      </p:to>
                                    </p:set>
                                    <p:anim calcmode="lin" valueType="num">
                                      <p:cBhvr additive="repl">
                                        <p:cTn id="77" dur="500" fill="hold"/>
                                        <p:tgtEl>
                                          <p:spTgt spid="397"/>
                                        </p:tgtEl>
                                        <p:attrNameLst>
                                          <p:attrName>ppt_w</p:attrName>
                                        </p:attrNameLst>
                                      </p:cBhvr>
                                      <p:tavLst>
                                        <p:tav tm="0">
                                          <p:val>
                                            <p:strVal val="0"/>
                                          </p:val>
                                        </p:tav>
                                        <p:tav tm="100000">
                                          <p:val>
                                            <p:strVal val="#ppt_w"/>
                                          </p:val>
                                        </p:tav>
                                      </p:tavLst>
                                    </p:anim>
                                    <p:anim calcmode="lin" valueType="num">
                                      <p:cBhvr additive="repl">
                                        <p:cTn id="78" dur="500" fill="hold"/>
                                        <p:tgtEl>
                                          <p:spTgt spid="397"/>
                                        </p:tgtEl>
                                        <p:attrNameLst>
                                          <p:attrName>ppt_h</p:attrName>
                                        </p:attrNameLst>
                                      </p:cBhvr>
                                      <p:tavLst>
                                        <p:tav tm="0">
                                          <p:val>
                                            <p:strVal val="0"/>
                                          </p:val>
                                        </p:tav>
                                        <p:tav tm="100000">
                                          <p:val>
                                            <p:strVal val="#ppt_h"/>
                                          </p:val>
                                        </p:tav>
                                      </p:tavLst>
                                    </p:anim>
                                    <p:animEffect filter="fade" transition="in">
                                      <p:cBhvr additive="repl">
                                        <p:cTn id="79" dur="500"/>
                                        <p:tgtEl>
                                          <p:spTgt spid="397"/>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53">
                                  <p:stCondLst>
                                    <p:cond delay="0"/>
                                  </p:stCondLst>
                                  <p:childTnLst>
                                    <p:set>
                                      <p:cBhvr>
                                        <p:cTn id="83" dur="1" fill="hold">
                                          <p:stCondLst>
                                            <p:cond delay="0"/>
                                          </p:stCondLst>
                                        </p:cTn>
                                        <p:tgtEl>
                                          <p:spTgt spid="395"/>
                                        </p:tgtEl>
                                        <p:attrNameLst>
                                          <p:attrName>style.visibility</p:attrName>
                                        </p:attrNameLst>
                                      </p:cBhvr>
                                      <p:to>
                                        <p:strVal val="visible"/>
                                      </p:to>
                                    </p:set>
                                    <p:anim calcmode="lin" valueType="num">
                                      <p:cBhvr additive="repl">
                                        <p:cTn id="84" dur="500" fill="hold"/>
                                        <p:tgtEl>
                                          <p:spTgt spid="395"/>
                                        </p:tgtEl>
                                        <p:attrNameLst>
                                          <p:attrName>ppt_w</p:attrName>
                                        </p:attrNameLst>
                                      </p:cBhvr>
                                      <p:tavLst>
                                        <p:tav tm="0">
                                          <p:val>
                                            <p:strVal val="0"/>
                                          </p:val>
                                        </p:tav>
                                        <p:tav tm="100000">
                                          <p:val>
                                            <p:strVal val="#ppt_w"/>
                                          </p:val>
                                        </p:tav>
                                      </p:tavLst>
                                    </p:anim>
                                    <p:anim calcmode="lin" valueType="num">
                                      <p:cBhvr additive="repl">
                                        <p:cTn id="85" dur="500" fill="hold"/>
                                        <p:tgtEl>
                                          <p:spTgt spid="395"/>
                                        </p:tgtEl>
                                        <p:attrNameLst>
                                          <p:attrName>ppt_h</p:attrName>
                                        </p:attrNameLst>
                                      </p:cBhvr>
                                      <p:tavLst>
                                        <p:tav tm="0">
                                          <p:val>
                                            <p:strVal val="0"/>
                                          </p:val>
                                        </p:tav>
                                        <p:tav tm="100000">
                                          <p:val>
                                            <p:strVal val="#ppt_h"/>
                                          </p:val>
                                        </p:tav>
                                      </p:tavLst>
                                    </p:anim>
                                    <p:animEffect filter="fade" transition="in">
                                      <p:cBhvr additive="repl">
                                        <p:cTn id="86" dur="500"/>
                                        <p:tgtEl>
                                          <p:spTgt spid="395"/>
                                        </p:tgtEl>
                                      </p:cBhvr>
                                    </p:animEffec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53">
                                  <p:stCondLst>
                                    <p:cond delay="0"/>
                                  </p:stCondLst>
                                  <p:childTnLst>
                                    <p:set>
                                      <p:cBhvr>
                                        <p:cTn id="90" dur="1" fill="hold">
                                          <p:stCondLst>
                                            <p:cond delay="0"/>
                                          </p:stCondLst>
                                        </p:cTn>
                                        <p:tgtEl>
                                          <p:spTgt spid="394"/>
                                        </p:tgtEl>
                                        <p:attrNameLst>
                                          <p:attrName>style.visibility</p:attrName>
                                        </p:attrNameLst>
                                      </p:cBhvr>
                                      <p:to>
                                        <p:strVal val="visible"/>
                                      </p:to>
                                    </p:set>
                                    <p:anim calcmode="lin" valueType="num">
                                      <p:cBhvr additive="repl">
                                        <p:cTn id="91" dur="500" fill="hold"/>
                                        <p:tgtEl>
                                          <p:spTgt spid="394"/>
                                        </p:tgtEl>
                                        <p:attrNameLst>
                                          <p:attrName>ppt_w</p:attrName>
                                        </p:attrNameLst>
                                      </p:cBhvr>
                                      <p:tavLst>
                                        <p:tav tm="0">
                                          <p:val>
                                            <p:strVal val="0"/>
                                          </p:val>
                                        </p:tav>
                                        <p:tav tm="100000">
                                          <p:val>
                                            <p:strVal val="#ppt_w"/>
                                          </p:val>
                                        </p:tav>
                                      </p:tavLst>
                                    </p:anim>
                                    <p:anim calcmode="lin" valueType="num">
                                      <p:cBhvr additive="repl">
                                        <p:cTn id="92" dur="500" fill="hold"/>
                                        <p:tgtEl>
                                          <p:spTgt spid="394"/>
                                        </p:tgtEl>
                                        <p:attrNameLst>
                                          <p:attrName>ppt_h</p:attrName>
                                        </p:attrNameLst>
                                      </p:cBhvr>
                                      <p:tavLst>
                                        <p:tav tm="0">
                                          <p:val>
                                            <p:strVal val="0"/>
                                          </p:val>
                                        </p:tav>
                                        <p:tav tm="100000">
                                          <p:val>
                                            <p:strVal val="#ppt_h"/>
                                          </p:val>
                                        </p:tav>
                                      </p:tavLst>
                                    </p:anim>
                                    <p:animEffect filter="fade" transition="in">
                                      <p:cBhvr additive="repl">
                                        <p:cTn id="93" dur="500"/>
                                        <p:tgtEl>
                                          <p:spTgt spid="394"/>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53">
                                  <p:stCondLst>
                                    <p:cond delay="0"/>
                                  </p:stCondLst>
                                  <p:childTnLst>
                                    <p:set>
                                      <p:cBhvr>
                                        <p:cTn id="97" dur="1" fill="hold">
                                          <p:stCondLst>
                                            <p:cond delay="0"/>
                                          </p:stCondLst>
                                        </p:cTn>
                                        <p:tgtEl>
                                          <p:spTgt spid="396"/>
                                        </p:tgtEl>
                                        <p:attrNameLst>
                                          <p:attrName>style.visibility</p:attrName>
                                        </p:attrNameLst>
                                      </p:cBhvr>
                                      <p:to>
                                        <p:strVal val="visible"/>
                                      </p:to>
                                    </p:set>
                                    <p:anim calcmode="lin" valueType="num">
                                      <p:cBhvr additive="repl">
                                        <p:cTn id="98" dur="500" fill="hold"/>
                                        <p:tgtEl>
                                          <p:spTgt spid="396"/>
                                        </p:tgtEl>
                                        <p:attrNameLst>
                                          <p:attrName>ppt_w</p:attrName>
                                        </p:attrNameLst>
                                      </p:cBhvr>
                                      <p:tavLst>
                                        <p:tav tm="0">
                                          <p:val>
                                            <p:strVal val="0"/>
                                          </p:val>
                                        </p:tav>
                                        <p:tav tm="100000">
                                          <p:val>
                                            <p:strVal val="#ppt_w"/>
                                          </p:val>
                                        </p:tav>
                                      </p:tavLst>
                                    </p:anim>
                                    <p:anim calcmode="lin" valueType="num">
                                      <p:cBhvr additive="repl">
                                        <p:cTn id="99" dur="500" fill="hold"/>
                                        <p:tgtEl>
                                          <p:spTgt spid="396"/>
                                        </p:tgtEl>
                                        <p:attrNameLst>
                                          <p:attrName>ppt_h</p:attrName>
                                        </p:attrNameLst>
                                      </p:cBhvr>
                                      <p:tavLst>
                                        <p:tav tm="0">
                                          <p:val>
                                            <p:strVal val="0"/>
                                          </p:val>
                                        </p:tav>
                                        <p:tav tm="100000">
                                          <p:val>
                                            <p:strVal val="#ppt_h"/>
                                          </p:val>
                                        </p:tav>
                                      </p:tavLst>
                                    </p:anim>
                                    <p:animEffect filter="fade" transition="in">
                                      <p:cBhvr additive="repl">
                                        <p:cTn id="100"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Conclusion</a:t>
            </a:r>
            <a:endParaRPr b="0" lang="en-IN" sz="2700" spc="-1" strike="noStrike">
              <a:solidFill>
                <a:srgbClr val="000000"/>
              </a:solidFill>
              <a:latin typeface="Arial"/>
            </a:endParaRPr>
          </a:p>
        </p:txBody>
      </p:sp>
      <p:sp>
        <p:nvSpPr>
          <p:cNvPr id="399"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Current research indicates the potential of RNN-based filters in various applications, with ongoing efforts aimed at improving training efficiency, generalization capabilities, and interpretability. As the field continues to evolve, the combination of advanced neural network architectures and signal processing expertise holds the key to unlocking the full potential of digital filters using RNNs.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1"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K. Hossain, R. Ahmed, A. Haque, and M. Rahman, “A Review of Digital FIR Filter Design in Communication Systems,” International Journal of Science and Research (IJSR), vol. 10, p. 09, 03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Hinojosa-Meza, M. M. Rivera, P. Vacas-Jacques, N. Escalante-Garcia, J. A. Dena-Aguilar, A. B. Sanchez, and E. Olvera-Gonzalez, “Comparative Analysis of RNN Versus IIR Digital Filtering to Optimize Resilience to Dynamic Perturbations in pH Sensing for Vertical Farming,” Preprints, May 2023.</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D. Kumar, “Comparison of Different Types of IIR Filters,” 04 2016.</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Pal, “Comparison of the design of FIR and IIR filters for a given specification and removal of phase distortion from IIR filters,” 12 2017.</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3"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S. Zargar, “Introduction to Sequence Learning Models: RNN, LSTM, GRU,” 04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Ali, A. U. Rehman, A. Almogren, E. T. Eldin, and M. Kaleem, “Application of Deep Learning Gated Recurrent Unit in Hybrid Shunt Active Power Filter for Power Quality Enhancement,” Energies, vol. 15, no. 20, 2022.</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Sherstinsky, “Fundamentals of recurrent neural network (RNN) and long short term memory (LSTM) network,” Physica D: Nonlinear Phenomena, vol. 404, p. 132306, 2020.</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M. Ashraf, F. Abid, I. U. Din, J. Rasheed, M. Yesiltepe, S. F. Yeo, and M. T. Ersoy, “A Hybrid CNN and RNN Variant Model for Music Classification,” Applied Sciences, vol. 13, no. 3, 2023.</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5"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fontScale="93333" lnSpcReduction="10000"/>
          </a:bodyPr>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Stefanova, “One Approach for Training of Recurrent Neural Network Model of IIR Digital Filter,” in Technological Developments in Net working, Education and Automation (K. Elleithy, T. Sobh, M. Iskander, V. Kapila, M. A. Karim, and A. Mahmood, eds.), (Dordrecht), pp. 219 224, Springer Netherlands, 2010.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L. Ma, H. Huang, P. Zhao, and T. Su, “Acoustic Echo Cancellation by Combining Adaptive Digital Filter and Recurrent Neural Network,” CoRR, vol. Abs/2005.09237, 2020.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A. Skogstad, S. Holm, and M. Høvin, “Digital IIR filters with minimal group delay for real-time applications,” in 2012 International Conference on Engineering and Technology (ICET), pp. 1–6, 2012.</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S.A., “One Dimensional IIR Digital Filter Modeling Based on Recur rent Neural Network,” in Technological Developments in Education and Automation (M. Iskander, V. Kapila, and M. A. Karim, eds.), (Dordrecht), pp. 281–286, Springer Netherlands, 2010.</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2700000" y="1440000"/>
            <a:ext cx="4679280" cy="1619280"/>
          </a:xfrm>
          <a:prstGeom prst="rect">
            <a:avLst/>
          </a:prstGeom>
          <a:noFill/>
          <a:ln w="0">
            <a:noFill/>
          </a:ln>
        </p:spPr>
        <p:txBody>
          <a:bodyPr lIns="0" rIns="0" tIns="0" bIns="0" anchor="ctr" anchorCtr="1">
            <a:noAutofit/>
          </a:bodyPr>
          <a:p>
            <a:pPr indent="0" algn="ctr">
              <a:lnSpc>
                <a:spcPct val="100000"/>
              </a:lnSpc>
              <a:buNone/>
              <a:tabLst>
                <a:tab algn="l" pos="0"/>
              </a:tabLst>
            </a:pPr>
            <a:r>
              <a:rPr b="1" lang="en-IN" sz="2700" spc="-1" strike="noStrike">
                <a:solidFill>
                  <a:srgbClr val="2c3e50"/>
                </a:solidFill>
                <a:latin typeface="Noto Sans"/>
              </a:rPr>
              <a:t>Thank You!</a:t>
            </a:r>
            <a:endParaRPr b="0" lang="en-IN" sz="2700" spc="-1" strike="noStrike">
              <a:solidFill>
                <a:srgbClr val="000000"/>
              </a:solidFill>
              <a:latin typeface="Arial"/>
            </a:endParaRPr>
          </a:p>
        </p:txBody>
      </p:sp>
      <p:sp>
        <p:nvSpPr>
          <p:cNvPr id="3" name="PlaceHolder 2"/>
          <p:cNvSpPr>
            <a:spLocks noGrp="1"/>
          </p:cNvSpPr>
          <p:nvPr>
            <p:ph type="sldNum" idx="80"/>
          </p:nvPr>
        </p:nvSpPr>
        <p:spPr/>
        <p:txBody>
          <a:bodyPr/>
          <a:p>
            <a:fld id="{8F2B9EBE-A551-4A22-97FF-07790ADEF786}" type="slidenum">
              <a:t>18</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Contents</a:t>
            </a:r>
            <a:endParaRPr b="0" lang="en-IN" sz="2700" spc="-1" strike="noStrike">
              <a:solidFill>
                <a:srgbClr val="000000"/>
              </a:solidFill>
              <a:latin typeface="Arial"/>
            </a:endParaRPr>
          </a:p>
        </p:txBody>
      </p:sp>
      <p:sp>
        <p:nvSpPr>
          <p:cNvPr id="366"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Introduction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Problem Statement</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Literature Review</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Methodology</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Conclusion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References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fill="hold">
                                          <p:stCondLst>
                                            <p:cond delay="0"/>
                                          </p:stCondLst>
                                        </p:cTn>
                                        <p:tgtEl>
                                          <p:spTgt spid="366">
                                            <p:txEl>
                                              <p:pRg st="0" end="0"/>
                                            </p:txEl>
                                          </p:spTgt>
                                        </p:tgtEl>
                                        <p:attrNameLst>
                                          <p:attrName>style.visibility</p:attrName>
                                        </p:attrNameLst>
                                      </p:cBhvr>
                                      <p:to>
                                        <p:strVal val="visible"/>
                                      </p:to>
                                    </p:set>
                                    <p:animEffect filter="diamond(in)" transition="in">
                                      <p:cBhvr additive="repl">
                                        <p:cTn id="7" dur="800"/>
                                        <p:tgtEl>
                                          <p:spTgt spid="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fill="hold">
                                          <p:stCondLst>
                                            <p:cond delay="0"/>
                                          </p:stCondLst>
                                        </p:cTn>
                                        <p:tgtEl>
                                          <p:spTgt spid="366">
                                            <p:txEl>
                                              <p:pRg st="1" end="1"/>
                                            </p:txEl>
                                          </p:spTgt>
                                        </p:tgtEl>
                                        <p:attrNameLst>
                                          <p:attrName>style.visibility</p:attrName>
                                        </p:attrNameLst>
                                      </p:cBhvr>
                                      <p:to>
                                        <p:strVal val="visible"/>
                                      </p:to>
                                    </p:set>
                                    <p:animEffect filter="diamond(in)" transition="in">
                                      <p:cBhvr additive="repl">
                                        <p:cTn id="12" dur="800"/>
                                        <p:tgtEl>
                                          <p:spTgt spid="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8" presetSubtype="16">
                                  <p:stCondLst>
                                    <p:cond delay="0"/>
                                  </p:stCondLst>
                                  <p:childTnLst>
                                    <p:set>
                                      <p:cBhvr>
                                        <p:cTn id="16" fill="hold">
                                          <p:stCondLst>
                                            <p:cond delay="0"/>
                                          </p:stCondLst>
                                        </p:cTn>
                                        <p:tgtEl>
                                          <p:spTgt spid="366">
                                            <p:txEl>
                                              <p:pRg st="2" end="2"/>
                                            </p:txEl>
                                          </p:spTgt>
                                        </p:tgtEl>
                                        <p:attrNameLst>
                                          <p:attrName>style.visibility</p:attrName>
                                        </p:attrNameLst>
                                      </p:cBhvr>
                                      <p:to>
                                        <p:strVal val="visible"/>
                                      </p:to>
                                    </p:set>
                                    <p:animEffect filter="diamond(in)" transition="in">
                                      <p:cBhvr additive="repl">
                                        <p:cTn id="17" dur="800"/>
                                        <p:tgtEl>
                                          <p:spTgt spid="3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8" presetSubtype="16">
                                  <p:stCondLst>
                                    <p:cond delay="0"/>
                                  </p:stCondLst>
                                  <p:childTnLst>
                                    <p:set>
                                      <p:cBhvr>
                                        <p:cTn id="21" fill="hold">
                                          <p:stCondLst>
                                            <p:cond delay="0"/>
                                          </p:stCondLst>
                                        </p:cTn>
                                        <p:tgtEl>
                                          <p:spTgt spid="366">
                                            <p:txEl>
                                              <p:pRg st="3" end="3"/>
                                            </p:txEl>
                                          </p:spTgt>
                                        </p:tgtEl>
                                        <p:attrNameLst>
                                          <p:attrName>style.visibility</p:attrName>
                                        </p:attrNameLst>
                                      </p:cBhvr>
                                      <p:to>
                                        <p:strVal val="visible"/>
                                      </p:to>
                                    </p:set>
                                    <p:animEffect filter="diamond(in)" transition="in">
                                      <p:cBhvr additive="repl">
                                        <p:cTn id="22" dur="800"/>
                                        <p:tgtEl>
                                          <p:spTgt spid="3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8" presetSubtype="16">
                                  <p:stCondLst>
                                    <p:cond delay="0"/>
                                  </p:stCondLst>
                                  <p:childTnLst>
                                    <p:set>
                                      <p:cBhvr>
                                        <p:cTn id="26" fill="hold">
                                          <p:stCondLst>
                                            <p:cond delay="0"/>
                                          </p:stCondLst>
                                        </p:cTn>
                                        <p:tgtEl>
                                          <p:spTgt spid="366">
                                            <p:txEl>
                                              <p:pRg st="4" end="4"/>
                                            </p:txEl>
                                          </p:spTgt>
                                        </p:tgtEl>
                                        <p:attrNameLst>
                                          <p:attrName>style.visibility</p:attrName>
                                        </p:attrNameLst>
                                      </p:cBhvr>
                                      <p:to>
                                        <p:strVal val="visible"/>
                                      </p:to>
                                    </p:set>
                                    <p:animEffect filter="diamond(in)" transition="in">
                                      <p:cBhvr additive="repl">
                                        <p:cTn id="27" dur="800"/>
                                        <p:tgtEl>
                                          <p:spTgt spid="3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8" presetSubtype="16">
                                  <p:stCondLst>
                                    <p:cond delay="0"/>
                                  </p:stCondLst>
                                  <p:childTnLst>
                                    <p:set>
                                      <p:cBhvr>
                                        <p:cTn id="31" fill="hold">
                                          <p:stCondLst>
                                            <p:cond delay="0"/>
                                          </p:stCondLst>
                                        </p:cTn>
                                        <p:tgtEl>
                                          <p:spTgt spid="366">
                                            <p:txEl>
                                              <p:pRg st="5" end="5"/>
                                            </p:txEl>
                                          </p:spTgt>
                                        </p:tgtEl>
                                        <p:attrNameLst>
                                          <p:attrName>style.visibility</p:attrName>
                                        </p:attrNameLst>
                                      </p:cBhvr>
                                      <p:to>
                                        <p:strVal val="visible"/>
                                      </p:to>
                                    </p:set>
                                    <p:animEffect filter="diamond(in)" transition="in">
                                      <p:cBhvr additive="repl">
                                        <p:cTn id="32" dur="800"/>
                                        <p:tgtEl>
                                          <p:spTgt spid="366">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sp>
        <p:nvSpPr>
          <p:cNvPr id="368"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pic>
        <p:nvPicPr>
          <p:cNvPr id="370" name="" descr=""/>
          <p:cNvPicPr/>
          <p:nvPr/>
        </p:nvPicPr>
        <p:blipFill>
          <a:blip r:embed="rId1"/>
          <a:stretch/>
        </p:blipFill>
        <p:spPr>
          <a:xfrm>
            <a:off x="992520" y="2200320"/>
            <a:ext cx="8095680" cy="2637720"/>
          </a:xfrm>
          <a:prstGeom prst="rect">
            <a:avLst/>
          </a:prstGeom>
          <a:ln w="0">
            <a:noFill/>
          </a:ln>
        </p:spPr>
      </p:pic>
      <p:sp>
        <p:nvSpPr>
          <p:cNvPr id="371" name="PlaceHolder 4"/>
          <p:cNvSpPr txBox="1"/>
          <p:nvPr/>
        </p:nvSpPr>
        <p:spPr>
          <a:xfrm>
            <a:off x="360000" y="1584000"/>
            <a:ext cx="9359280" cy="369000"/>
          </a:xfrm>
          <a:prstGeom prst="rect">
            <a:avLst/>
          </a:prstGeom>
          <a:noFill/>
          <a:ln w="0">
            <a:noFill/>
          </a:ln>
        </p:spPr>
        <p:txBody>
          <a:bodyPr lIns="0" rIns="0" tIns="0" bIns="0" anchor="ctr">
            <a:noAutofit/>
          </a:bodyPr>
          <a:p>
            <a:pPr algn="ctr">
              <a:lnSpc>
                <a:spcPct val="100000"/>
              </a:lnSpc>
              <a:tabLst>
                <a:tab algn="l" pos="0"/>
              </a:tabLst>
            </a:pPr>
            <a:r>
              <a:rPr b="1" lang="en-IN" sz="1600" spc="-1" strike="noStrike" u="sng">
                <a:solidFill>
                  <a:srgbClr val="1c1c1c"/>
                </a:solidFill>
                <a:uFillTx/>
                <a:latin typeface="Noto Sans"/>
              </a:rPr>
              <a:t>Traditional Digital Filtering</a:t>
            </a:r>
            <a:endParaRPr b="0" lang="en-IN" sz="1600" spc="-1" strike="noStrike" u="sng">
              <a:solidFill>
                <a:srgbClr val="1c1c1c"/>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Problem Statement</a:t>
            </a:r>
            <a:endParaRPr b="0" lang="en-IN" sz="2700" spc="-1" strike="noStrike">
              <a:solidFill>
                <a:srgbClr val="000000"/>
              </a:solidFill>
              <a:latin typeface="Arial"/>
            </a:endParaRPr>
          </a:p>
        </p:txBody>
      </p:sp>
      <p:sp>
        <p:nvSpPr>
          <p:cNvPr id="373"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5"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Review of FIR Filter in Communication System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FIR Filter optimization techniques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Analysis of RNN VS IIR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RNN-based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Comparison of Different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Advantages of IIR filters over FIR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4.</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Comparison of FIR and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Phase distortion removal using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7"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5.</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Intro to Sequence Learning Models: RNN, LSTM, GRU</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Application of GRU in Hybrid Shunt Active Power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Fundamentals of RNN and LSTM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8.</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 Hybrid CNN and RNN Model for Music Classification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9"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9.</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One Approach for Training of RNN Model of IIR Digital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Echo Cancellation by Digital Filter and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11.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Digital IIR filters with minimal group delay</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1D IIR Digital Filter Modelling Based on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Methodology</a:t>
            </a:r>
            <a:endParaRPr b="0" lang="en-IN" sz="2700" spc="-1" strike="noStrike">
              <a:solidFill>
                <a:srgbClr val="000000"/>
              </a:solidFill>
              <a:latin typeface="Arial"/>
            </a:endParaRPr>
          </a:p>
        </p:txBody>
      </p:sp>
      <p:sp>
        <p:nvSpPr>
          <p:cNvPr id="381"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Calculation of Filter Coefficients</a:t>
            </a:r>
            <a:endParaRPr b="0" lang="en-IN" sz="2400" spc="-1" strike="noStrike">
              <a:solidFill>
                <a:srgbClr val="000000"/>
              </a:solidFill>
              <a:latin typeface="Arial"/>
            </a:endParaRPr>
          </a:p>
        </p:txBody>
      </p:sp>
      <p:sp>
        <p:nvSpPr>
          <p:cNvPr id="382"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383"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Python Code</a:t>
            </a:r>
            <a:endParaRPr b="0" lang="en-IN" sz="2400" spc="-1" strike="noStrike">
              <a:solidFill>
                <a:srgbClr val="000000"/>
              </a:solidFill>
              <a:latin typeface="Arial"/>
            </a:endParaRPr>
          </a:p>
        </p:txBody>
      </p:sp>
      <p:sp>
        <p:nvSpPr>
          <p:cNvPr id="384"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Latency Testing</a:t>
            </a:r>
            <a:endParaRPr b="0" lang="en-IN" sz="2400" spc="-1" strike="noStrike">
              <a:solidFill>
                <a:srgbClr val="000000"/>
              </a:solidFill>
              <a:latin typeface="Arial"/>
            </a:endParaRPr>
          </a:p>
        </p:txBody>
      </p:sp>
      <p:sp>
        <p:nvSpPr>
          <p:cNvPr id="385"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6"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7"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4" presetSubtype="10">
                                  <p:stCondLst>
                                    <p:cond delay="0"/>
                                  </p:stCondLst>
                                  <p:childTnLst>
                                    <p:set>
                                      <p:cBhvr>
                                        <p:cTn id="38" dur="1" fill="hold">
                                          <p:stCondLst>
                                            <p:cond delay="0"/>
                                          </p:stCondLst>
                                        </p:cTn>
                                        <p:tgtEl>
                                          <p:spTgt spid="381"/>
                                        </p:tgtEl>
                                        <p:attrNameLst>
                                          <p:attrName>style.visibility</p:attrName>
                                        </p:attrNameLst>
                                      </p:cBhvr>
                                      <p:to>
                                        <p:strVal val="visible"/>
                                      </p:to>
                                    </p:set>
                                    <p:animEffect filter="randombar(horizontal)" transition="in">
                                      <p:cBhvr additive="repl">
                                        <p:cTn id="39" dur="500"/>
                                        <p:tgtEl>
                                          <p:spTgt spid="381"/>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4" presetSubtype="10">
                                  <p:stCondLst>
                                    <p:cond delay="0"/>
                                  </p:stCondLst>
                                  <p:childTnLst>
                                    <p:set>
                                      <p:cBhvr>
                                        <p:cTn id="43" dur="1" fill="hold">
                                          <p:stCondLst>
                                            <p:cond delay="0"/>
                                          </p:stCondLst>
                                        </p:cTn>
                                        <p:tgtEl>
                                          <p:spTgt spid="385"/>
                                        </p:tgtEl>
                                        <p:attrNameLst>
                                          <p:attrName>style.visibility</p:attrName>
                                        </p:attrNameLst>
                                      </p:cBhvr>
                                      <p:to>
                                        <p:strVal val="visible"/>
                                      </p:to>
                                    </p:set>
                                    <p:animEffect filter="randombar(horizontal)" transition="in">
                                      <p:cBhvr additive="repl">
                                        <p:cTn id="44" dur="500"/>
                                        <p:tgtEl>
                                          <p:spTgt spid="385"/>
                                        </p:tgtEl>
                                      </p:cBhvr>
                                    </p:animEffect>
                                  </p:childTnLst>
                                </p:cTn>
                              </p:par>
                              <p:par>
                                <p:cTn id="45" nodeType="withEffect" fill="hold" presetClass="entr" presetID="14" presetSubtype="10">
                                  <p:stCondLst>
                                    <p:cond delay="0"/>
                                  </p:stCondLst>
                                  <p:childTnLst>
                                    <p:set>
                                      <p:cBhvr>
                                        <p:cTn id="46" dur="1" fill="hold">
                                          <p:stCondLst>
                                            <p:cond delay="0"/>
                                          </p:stCondLst>
                                        </p:cTn>
                                        <p:tgtEl>
                                          <p:spTgt spid="382"/>
                                        </p:tgtEl>
                                        <p:attrNameLst>
                                          <p:attrName>style.visibility</p:attrName>
                                        </p:attrNameLst>
                                      </p:cBhvr>
                                      <p:to>
                                        <p:strVal val="visible"/>
                                      </p:to>
                                    </p:set>
                                    <p:animEffect filter="randombar(horizontal)" transition="in">
                                      <p:cBhvr additive="repl">
                                        <p:cTn id="47" dur="500"/>
                                        <p:tgtEl>
                                          <p:spTgt spid="382"/>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4" presetSubtype="10">
                                  <p:stCondLst>
                                    <p:cond delay="0"/>
                                  </p:stCondLst>
                                  <p:childTnLst>
                                    <p:set>
                                      <p:cBhvr>
                                        <p:cTn id="51" dur="1" fill="hold">
                                          <p:stCondLst>
                                            <p:cond delay="0"/>
                                          </p:stCondLst>
                                        </p:cTn>
                                        <p:tgtEl>
                                          <p:spTgt spid="386"/>
                                        </p:tgtEl>
                                        <p:attrNameLst>
                                          <p:attrName>style.visibility</p:attrName>
                                        </p:attrNameLst>
                                      </p:cBhvr>
                                      <p:to>
                                        <p:strVal val="visible"/>
                                      </p:to>
                                    </p:set>
                                    <p:animEffect filter="randombar(horizontal)" transition="in">
                                      <p:cBhvr additive="repl">
                                        <p:cTn id="52" dur="500"/>
                                        <p:tgtEl>
                                          <p:spTgt spid="386"/>
                                        </p:tgtEl>
                                      </p:cBhvr>
                                    </p:animEffect>
                                  </p:childTnLst>
                                </p:cTn>
                              </p:par>
                              <p:par>
                                <p:cTn id="53" nodeType="withEffect" fill="hold" presetClass="entr" presetID="14" presetSubtype="10">
                                  <p:stCondLst>
                                    <p:cond delay="0"/>
                                  </p:stCondLst>
                                  <p:childTnLst>
                                    <p:set>
                                      <p:cBhvr>
                                        <p:cTn id="54" dur="1" fill="hold">
                                          <p:stCondLst>
                                            <p:cond delay="0"/>
                                          </p:stCondLst>
                                        </p:cTn>
                                        <p:tgtEl>
                                          <p:spTgt spid="383"/>
                                        </p:tgtEl>
                                        <p:attrNameLst>
                                          <p:attrName>style.visibility</p:attrName>
                                        </p:attrNameLst>
                                      </p:cBhvr>
                                      <p:to>
                                        <p:strVal val="visible"/>
                                      </p:to>
                                    </p:set>
                                    <p:animEffect filter="randombar(horizontal)" transition="in">
                                      <p:cBhvr additive="repl">
                                        <p:cTn id="55" dur="500"/>
                                        <p:tgtEl>
                                          <p:spTgt spid="383"/>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4" presetSubtype="10">
                                  <p:stCondLst>
                                    <p:cond delay="0"/>
                                  </p:stCondLst>
                                  <p:childTnLst>
                                    <p:set>
                                      <p:cBhvr>
                                        <p:cTn id="59" dur="1" fill="hold">
                                          <p:stCondLst>
                                            <p:cond delay="0"/>
                                          </p:stCondLst>
                                        </p:cTn>
                                        <p:tgtEl>
                                          <p:spTgt spid="387"/>
                                        </p:tgtEl>
                                        <p:attrNameLst>
                                          <p:attrName>style.visibility</p:attrName>
                                        </p:attrNameLst>
                                      </p:cBhvr>
                                      <p:to>
                                        <p:strVal val="visible"/>
                                      </p:to>
                                    </p:set>
                                    <p:animEffect filter="randombar(horizontal)" transition="in">
                                      <p:cBhvr additive="repl">
                                        <p:cTn id="60" dur="500"/>
                                        <p:tgtEl>
                                          <p:spTgt spid="387"/>
                                        </p:tgtEl>
                                      </p:cBhvr>
                                    </p:animEffect>
                                  </p:childTnLst>
                                </p:cTn>
                              </p:par>
                              <p:par>
                                <p:cTn id="61" nodeType="withEffect" fill="hold" presetClass="entr" presetID="14" presetSubtype="10">
                                  <p:stCondLst>
                                    <p:cond delay="0"/>
                                  </p:stCondLst>
                                  <p:childTnLst>
                                    <p:set>
                                      <p:cBhvr>
                                        <p:cTn id="62" dur="1" fill="hold">
                                          <p:stCondLst>
                                            <p:cond delay="0"/>
                                          </p:stCondLst>
                                        </p:cTn>
                                        <p:tgtEl>
                                          <p:spTgt spid="384"/>
                                        </p:tgtEl>
                                        <p:attrNameLst>
                                          <p:attrName>style.visibility</p:attrName>
                                        </p:attrNameLst>
                                      </p:cBhvr>
                                      <p:to>
                                        <p:strVal val="visible"/>
                                      </p:to>
                                    </p:set>
                                    <p:animEffect filter="randombar(horizontal)" transition="in">
                                      <p:cBhvr additive="repl">
                                        <p:cTn id="63" dur="5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248</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2024-01-06T00:13:56Z</dcterms:created>
  <dc:creator/>
  <dc:description/>
  <dc:language>en-IN</dc:language>
  <cp:lastModifiedBy/>
  <dcterms:modified xsi:type="dcterms:W3CDTF">2024-02-16T21:33:57Z</dcterms:modified>
  <cp:revision>55</cp:revision>
  <dc:subject/>
  <dc:title>Midnightblue</dc:title>
</cp:coreProperties>
</file>

<file path=docProps/custom.xml><?xml version="1.0" encoding="utf-8"?>
<Properties xmlns="http://schemas.openxmlformats.org/officeDocument/2006/custom-properties" xmlns:vt="http://schemas.openxmlformats.org/officeDocument/2006/docPropsVTypes"/>
</file>