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57" r:id="rId4"/>
    <p:sldId id="259" r:id="rId5"/>
    <p:sldId id="266" r:id="rId6"/>
    <p:sldId id="278" r:id="rId7"/>
    <p:sldId id="261" r:id="rId8"/>
    <p:sldId id="262" r:id="rId9"/>
    <p:sldId id="279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A25"/>
    <a:srgbClr val="FE9202"/>
    <a:srgbClr val="FFF3E7"/>
    <a:srgbClr val="5EEC3C"/>
    <a:srgbClr val="FFDC47"/>
    <a:srgbClr val="CCCC00"/>
    <a:srgbClr val="FFCC66"/>
    <a:srgbClr val="007033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73A9-8A79-4B1E-8021-51DCEF86563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68F-DE38-4D0E-99BB-05EE6AB9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3335275"/>
            <a:ext cx="732984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4098800"/>
            <a:ext cx="7329840" cy="45811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7837714-E600-4E2D-8437-05679343F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290139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B9A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FC8C0-B63F-4766-B63B-47B0D131D20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9/04/node-js-vs-java-la-batalla-por-los-servidore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 MART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E5C3-F816-4118-8FA0-CB866129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Made By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FEC6-0E57-46D8-B03C-CC25C4A4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Mohit Malik</a:t>
            </a:r>
          </a:p>
          <a:p>
            <a:r>
              <a:rPr lang="en-US" dirty="0" err="1"/>
              <a:t>Namit</a:t>
            </a:r>
            <a:r>
              <a:rPr lang="en-US" dirty="0"/>
              <a:t> Kumar </a:t>
            </a:r>
          </a:p>
          <a:p>
            <a:r>
              <a:rPr lang="en-US" dirty="0"/>
              <a:t>Manish Kumar Sharma</a:t>
            </a:r>
          </a:p>
          <a:p>
            <a:r>
              <a:rPr lang="en-US" dirty="0"/>
              <a:t>Radhika Mongia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22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1855" y="1587431"/>
            <a:ext cx="8246070" cy="29013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Host - Heroku</a:t>
            </a:r>
          </a:p>
          <a:p>
            <a:r>
              <a:rPr lang="en-US" dirty="0"/>
              <a:t>Back End – Mongoose, </a:t>
            </a:r>
            <a:r>
              <a:rPr lang="en-US" dirty="0" err="1"/>
              <a:t>ExpressJS</a:t>
            </a:r>
            <a:r>
              <a:rPr lang="en-US" dirty="0"/>
              <a:t> , NodeJS, </a:t>
            </a:r>
          </a:p>
          <a:p>
            <a:r>
              <a:rPr lang="en-US" dirty="0"/>
              <a:t>Front End - </a:t>
            </a:r>
            <a:r>
              <a:rPr lang="en-US" dirty="0" err="1"/>
              <a:t>Javascript</a:t>
            </a:r>
            <a:r>
              <a:rPr lang="en-US" dirty="0"/>
              <a:t>, HTML, CSS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A7CF5-56CB-4ED7-B3D0-F378893CF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512597">
            <a:off x="270118" y="3818844"/>
            <a:ext cx="1748058" cy="109253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ABAB71-D461-4FEB-BB2D-8ADF7F12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5083">
            <a:off x="186161" y="1802700"/>
            <a:ext cx="2396991" cy="64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 Express.js features you need to know | by Louis Petrik | JavaScript in  Plain English">
            <a:extLst>
              <a:ext uri="{FF2B5EF4-FFF2-40B4-BE49-F238E27FC236}">
                <a16:creationId xmlns:a16="http://schemas.microsoft.com/office/drawing/2014/main" id="{DFECA944-3927-4283-90D9-5760F6F3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9203">
            <a:off x="7300186" y="1654428"/>
            <a:ext cx="1630760" cy="7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Logo png images | PNGWing">
            <a:extLst>
              <a:ext uri="{FF2B5EF4-FFF2-40B4-BE49-F238E27FC236}">
                <a16:creationId xmlns:a16="http://schemas.microsoft.com/office/drawing/2014/main" id="{FC9FEF60-D769-44A4-87C6-1D09ED45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9273">
            <a:off x="7445337" y="3393090"/>
            <a:ext cx="1502044" cy="150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Admins</a:t>
            </a:r>
          </a:p>
          <a:p>
            <a:r>
              <a:rPr lang="en-US" dirty="0"/>
              <a:t>Carts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Users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43A110-09B8-4785-943D-2253C9D8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3487980"/>
            <a:ext cx="5278635" cy="14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83C7-7771-4325-8656-8DBF936D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D08B-E022-4E81-8CA3-2D1E059E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Unique Account Activation Link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Activate/Deactivate Two Factor Auth</a:t>
            </a:r>
          </a:p>
          <a:p>
            <a:r>
              <a:rPr lang="en-US" dirty="0"/>
              <a:t>Forget Pass-Account Recovery</a:t>
            </a:r>
          </a:p>
          <a:p>
            <a:r>
              <a:rPr lang="en-US" dirty="0"/>
              <a:t>Update Account Details</a:t>
            </a:r>
          </a:p>
          <a:p>
            <a:r>
              <a:rPr lang="en-US" dirty="0"/>
              <a:t>Delete Account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09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CDB-393E-4E8D-810B-9E390544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1BCD-9A01-4911-81A7-26DD34F7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All Products</a:t>
            </a:r>
          </a:p>
          <a:p>
            <a:r>
              <a:rPr lang="en-US" dirty="0"/>
              <a:t>View Products Of </a:t>
            </a:r>
            <a:r>
              <a:rPr lang="en-US" dirty="0" err="1"/>
              <a:t>His/Her</a:t>
            </a:r>
            <a:r>
              <a:rPr lang="en-US" dirty="0"/>
              <a:t> Interest</a:t>
            </a:r>
          </a:p>
          <a:p>
            <a:r>
              <a:rPr lang="en-US" dirty="0"/>
              <a:t>View Products By Categories, Name, Price, Ratings.</a:t>
            </a:r>
          </a:p>
          <a:p>
            <a:r>
              <a:rPr lang="en-US" dirty="0"/>
              <a:t>Manage Cart (CRUD Operations)</a:t>
            </a:r>
          </a:p>
          <a:p>
            <a:r>
              <a:rPr lang="en-US" dirty="0"/>
              <a:t>Can Order Products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97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Functionalities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Activate/Deactivate Two Factor Auth</a:t>
            </a:r>
          </a:p>
          <a:p>
            <a:r>
              <a:rPr lang="en-US" dirty="0"/>
              <a:t>Forget Pass-Account Recovery</a:t>
            </a:r>
          </a:p>
          <a:p>
            <a:r>
              <a:rPr lang="en-US" dirty="0"/>
              <a:t>Update Account Details</a:t>
            </a:r>
          </a:p>
          <a:p>
            <a:r>
              <a:rPr lang="en-US" dirty="0"/>
              <a:t>Delete Account</a:t>
            </a:r>
          </a:p>
          <a:p>
            <a:r>
              <a:rPr lang="en-US" dirty="0"/>
              <a:t>View All Users</a:t>
            </a:r>
          </a:p>
          <a:p>
            <a:r>
              <a:rPr lang="en-US" dirty="0"/>
              <a:t>View All Products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0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E8EC-BD3F-4D6C-BAA6-5BEAAD34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Authorized Admin Functionalities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410C-4838-4101-9D45-FB289EB5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Admin</a:t>
            </a:r>
          </a:p>
          <a:p>
            <a:r>
              <a:rPr lang="en-US" dirty="0"/>
              <a:t>Authorize/Unauthorize Admins</a:t>
            </a:r>
          </a:p>
          <a:p>
            <a:r>
              <a:rPr lang="en-US" dirty="0"/>
              <a:t>Add &amp; Update Products</a:t>
            </a:r>
          </a:p>
          <a:p>
            <a:r>
              <a:rPr lang="en-US" dirty="0"/>
              <a:t>Delete Products</a:t>
            </a:r>
          </a:p>
          <a:p>
            <a:r>
              <a:rPr lang="en-US" dirty="0"/>
              <a:t>Can Change Order Status (i.e. Cancelled/Delivered)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98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C5A7-BAE0-4A59-88CE-CB257627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77160"/>
            <a:ext cx="8229600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8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152</Words>
  <Application>Microsoft Office PowerPoint</Application>
  <PresentationFormat>On-screen Show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ELECTRONIC MART</vt:lpstr>
      <vt:lpstr>Made By </vt:lpstr>
      <vt:lpstr>TECHNOLOGIES USED</vt:lpstr>
      <vt:lpstr>COLLECTION</vt:lpstr>
      <vt:lpstr>User Functionalities</vt:lpstr>
      <vt:lpstr>User Functionalities</vt:lpstr>
      <vt:lpstr>Admin Functionalities</vt:lpstr>
      <vt:lpstr> Authorized Admin Functionalities 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mohit malik</cp:lastModifiedBy>
  <cp:revision>133</cp:revision>
  <dcterms:created xsi:type="dcterms:W3CDTF">2013-08-21T19:17:07Z</dcterms:created>
  <dcterms:modified xsi:type="dcterms:W3CDTF">2022-01-04T06:46:58Z</dcterms:modified>
</cp:coreProperties>
</file>